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87" r:id="rId3"/>
    <p:sldId id="288" r:id="rId4"/>
    <p:sldId id="289" r:id="rId5"/>
    <p:sldId id="292" r:id="rId6"/>
    <p:sldId id="295" r:id="rId7"/>
    <p:sldId id="310" r:id="rId8"/>
    <p:sldId id="311" r:id="rId9"/>
    <p:sldId id="301" r:id="rId10"/>
    <p:sldId id="302" r:id="rId11"/>
    <p:sldId id="291" r:id="rId12"/>
    <p:sldId id="312" r:id="rId13"/>
    <p:sldId id="294" r:id="rId14"/>
    <p:sldId id="303" r:id="rId15"/>
    <p:sldId id="293" r:id="rId16"/>
    <p:sldId id="290" r:id="rId17"/>
    <p:sldId id="304" r:id="rId18"/>
    <p:sldId id="313" r:id="rId19"/>
    <p:sldId id="314" r:id="rId20"/>
    <p:sldId id="315" r:id="rId21"/>
    <p:sldId id="316" r:id="rId22"/>
    <p:sldId id="317" r:id="rId23"/>
    <p:sldId id="305" r:id="rId24"/>
    <p:sldId id="299" r:id="rId25"/>
    <p:sldId id="307" r:id="rId26"/>
    <p:sldId id="308" r:id="rId27"/>
    <p:sldId id="309" r:id="rId28"/>
    <p:sldId id="306" r:id="rId29"/>
    <p:sldId id="298" r:id="rId30"/>
    <p:sldId id="286" r:id="rId3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432">
          <p15:clr>
            <a:srgbClr val="A4A3A4"/>
          </p15:clr>
        </p15:guide>
        <p15:guide id="2" pos="3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9586"/>
    <a:srgbClr val="163390"/>
    <a:srgbClr val="254061"/>
    <a:srgbClr val="010000"/>
    <a:srgbClr val="D05F2D"/>
    <a:srgbClr val="7B8B9F"/>
    <a:srgbClr val="161F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432"/>
        <p:guide pos="336"/>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eman, Jim" userId="8c647339-3dc1-4970-9fcc-34ab85c6fcb9" providerId="ADAL" clId="{AA242D32-2C46-473B-966F-11598F798260}"/>
    <pc:docChg chg="modSld">
      <pc:chgData name="Coleman, Jim" userId="8c647339-3dc1-4970-9fcc-34ab85c6fcb9" providerId="ADAL" clId="{AA242D32-2C46-473B-966F-11598F798260}" dt="2020-10-12T15:30:06.605" v="22" actId="20577"/>
      <pc:docMkLst>
        <pc:docMk/>
      </pc:docMkLst>
      <pc:sldChg chg="modSp mod">
        <pc:chgData name="Coleman, Jim" userId="8c647339-3dc1-4970-9fcc-34ab85c6fcb9" providerId="ADAL" clId="{AA242D32-2C46-473B-966F-11598F798260}" dt="2020-10-12T15:30:06.605" v="22" actId="20577"/>
        <pc:sldMkLst>
          <pc:docMk/>
          <pc:sldMk cId="0" sldId="256"/>
        </pc:sldMkLst>
        <pc:spChg chg="mod">
          <ac:chgData name="Coleman, Jim" userId="8c647339-3dc1-4970-9fcc-34ab85c6fcb9" providerId="ADAL" clId="{AA242D32-2C46-473B-966F-11598F798260}" dt="2020-10-12T15:30:06.605" v="22" actId="20577"/>
          <ac:spMkLst>
            <pc:docMk/>
            <pc:sldMk cId="0" sldId="256"/>
            <ac:spMk id="6146" creationId="{9C2C21DC-6104-4A0D-8744-5E71CC9CB7B3}"/>
          </ac:spMkLst>
        </pc:spChg>
      </pc:sldChg>
    </pc:docChg>
  </pc:docChgLst>
  <pc:docChgLst>
    <pc:chgData name="Coleman, Jim" userId="8c647339-3dc1-4970-9fcc-34ab85c6fcb9" providerId="ADAL" clId="{0DD54025-328F-4B30-A39D-547C3461179C}"/>
    <pc:docChg chg="undo custSel addSld modSld">
      <pc:chgData name="Coleman, Jim" userId="8c647339-3dc1-4970-9fcc-34ab85c6fcb9" providerId="ADAL" clId="{0DD54025-328F-4B30-A39D-547C3461179C}" dt="2020-10-01T14:38:51.405" v="2769" actId="20577"/>
      <pc:docMkLst>
        <pc:docMk/>
      </pc:docMkLst>
      <pc:sldChg chg="modSp mod">
        <pc:chgData name="Coleman, Jim" userId="8c647339-3dc1-4970-9fcc-34ab85c6fcb9" providerId="ADAL" clId="{0DD54025-328F-4B30-A39D-547C3461179C}" dt="2020-10-01T14:38:51.405" v="2769" actId="20577"/>
        <pc:sldMkLst>
          <pc:docMk/>
          <pc:sldMk cId="0" sldId="256"/>
        </pc:sldMkLst>
        <pc:spChg chg="mod">
          <ac:chgData name="Coleman, Jim" userId="8c647339-3dc1-4970-9fcc-34ab85c6fcb9" providerId="ADAL" clId="{0DD54025-328F-4B30-A39D-547C3461179C}" dt="2020-10-01T14:38:51.405" v="2769" actId="20577"/>
          <ac:spMkLst>
            <pc:docMk/>
            <pc:sldMk cId="0" sldId="256"/>
            <ac:spMk id="6146" creationId="{9C2C21DC-6104-4A0D-8744-5E71CC9CB7B3}"/>
          </ac:spMkLst>
        </pc:spChg>
      </pc:sldChg>
      <pc:sldChg chg="modSp mod">
        <pc:chgData name="Coleman, Jim" userId="8c647339-3dc1-4970-9fcc-34ab85c6fcb9" providerId="ADAL" clId="{0DD54025-328F-4B30-A39D-547C3461179C}" dt="2020-09-25T14:13:51.443" v="151" actId="20577"/>
        <pc:sldMkLst>
          <pc:docMk/>
          <pc:sldMk cId="0" sldId="289"/>
        </pc:sldMkLst>
        <pc:spChg chg="mod">
          <ac:chgData name="Coleman, Jim" userId="8c647339-3dc1-4970-9fcc-34ab85c6fcb9" providerId="ADAL" clId="{0DD54025-328F-4B30-A39D-547C3461179C}" dt="2020-09-25T14:13:51.443" v="151" actId="20577"/>
          <ac:spMkLst>
            <pc:docMk/>
            <pc:sldMk cId="0" sldId="289"/>
            <ac:spMk id="3" creationId="{10BE9A22-AA1F-4FE7-AE1B-D3A3644813C2}"/>
          </ac:spMkLst>
        </pc:spChg>
      </pc:sldChg>
      <pc:sldChg chg="modSp mod">
        <pc:chgData name="Coleman, Jim" userId="8c647339-3dc1-4970-9fcc-34ab85c6fcb9" providerId="ADAL" clId="{0DD54025-328F-4B30-A39D-547C3461179C}" dt="2020-09-28T14:17:54.525" v="2015" actId="20577"/>
        <pc:sldMkLst>
          <pc:docMk/>
          <pc:sldMk cId="0" sldId="291"/>
        </pc:sldMkLst>
        <pc:spChg chg="mod">
          <ac:chgData name="Coleman, Jim" userId="8c647339-3dc1-4970-9fcc-34ab85c6fcb9" providerId="ADAL" clId="{0DD54025-328F-4B30-A39D-547C3461179C}" dt="2020-09-28T14:11:55.702" v="1690" actId="20577"/>
          <ac:spMkLst>
            <pc:docMk/>
            <pc:sldMk cId="0" sldId="291"/>
            <ac:spMk id="14338" creationId="{49E09D10-7EC5-4987-B4C7-B1D0CB0A6A12}"/>
          </ac:spMkLst>
        </pc:spChg>
        <pc:spChg chg="mod">
          <ac:chgData name="Coleman, Jim" userId="8c647339-3dc1-4970-9fcc-34ab85c6fcb9" providerId="ADAL" clId="{0DD54025-328F-4B30-A39D-547C3461179C}" dt="2020-09-28T14:17:54.525" v="2015" actId="20577"/>
          <ac:spMkLst>
            <pc:docMk/>
            <pc:sldMk cId="0" sldId="291"/>
            <ac:spMk id="17411" creationId="{568CE762-BBDB-4753-852D-88F6D312FBF6}"/>
          </ac:spMkLst>
        </pc:spChg>
      </pc:sldChg>
      <pc:sldChg chg="modSp mod">
        <pc:chgData name="Coleman, Jim" userId="8c647339-3dc1-4970-9fcc-34ab85c6fcb9" providerId="ADAL" clId="{0DD54025-328F-4B30-A39D-547C3461179C}" dt="2020-09-25T14:18:25.174" v="524" actId="20577"/>
        <pc:sldMkLst>
          <pc:docMk/>
          <pc:sldMk cId="0" sldId="292"/>
        </pc:sldMkLst>
        <pc:spChg chg="mod">
          <ac:chgData name="Coleman, Jim" userId="8c647339-3dc1-4970-9fcc-34ab85c6fcb9" providerId="ADAL" clId="{0DD54025-328F-4B30-A39D-547C3461179C}" dt="2020-09-25T14:18:25.174" v="524" actId="20577"/>
          <ac:spMkLst>
            <pc:docMk/>
            <pc:sldMk cId="0" sldId="292"/>
            <ac:spMk id="3" creationId="{C52F8AF2-8F28-4AFF-98B3-0BF7D254C3B8}"/>
          </ac:spMkLst>
        </pc:spChg>
      </pc:sldChg>
      <pc:sldChg chg="modSp mod">
        <pc:chgData name="Coleman, Jim" userId="8c647339-3dc1-4970-9fcc-34ab85c6fcb9" providerId="ADAL" clId="{0DD54025-328F-4B30-A39D-547C3461179C}" dt="2020-09-25T15:03:19.857" v="1539" actId="20577"/>
        <pc:sldMkLst>
          <pc:docMk/>
          <pc:sldMk cId="0" sldId="293"/>
        </pc:sldMkLst>
        <pc:spChg chg="mod">
          <ac:chgData name="Coleman, Jim" userId="8c647339-3dc1-4970-9fcc-34ab85c6fcb9" providerId="ADAL" clId="{0DD54025-328F-4B30-A39D-547C3461179C}" dt="2020-09-25T15:03:19.857" v="1539" actId="20577"/>
          <ac:spMkLst>
            <pc:docMk/>
            <pc:sldMk cId="0" sldId="293"/>
            <ac:spMk id="17411" creationId="{2BD4F30E-B665-4E0E-A41E-2FE7BD04FD61}"/>
          </ac:spMkLst>
        </pc:spChg>
      </pc:sldChg>
      <pc:sldChg chg="delSp modSp mod">
        <pc:chgData name="Coleman, Jim" userId="8c647339-3dc1-4970-9fcc-34ab85c6fcb9" providerId="ADAL" clId="{0DD54025-328F-4B30-A39D-547C3461179C}" dt="2020-09-25T14:23:49.184" v="558" actId="1076"/>
        <pc:sldMkLst>
          <pc:docMk/>
          <pc:sldMk cId="0" sldId="295"/>
        </pc:sldMkLst>
        <pc:spChg chg="mod">
          <ac:chgData name="Coleman, Jim" userId="8c647339-3dc1-4970-9fcc-34ab85c6fcb9" providerId="ADAL" clId="{0DD54025-328F-4B30-A39D-547C3461179C}" dt="2020-09-25T14:23:49.184" v="558" actId="1076"/>
          <ac:spMkLst>
            <pc:docMk/>
            <pc:sldMk cId="0" sldId="295"/>
            <ac:spMk id="11267" creationId="{75207725-3C7C-4A71-925A-6438338F7424}"/>
          </ac:spMkLst>
        </pc:spChg>
        <pc:picChg chg="mod">
          <ac:chgData name="Coleman, Jim" userId="8c647339-3dc1-4970-9fcc-34ab85c6fcb9" providerId="ADAL" clId="{0DD54025-328F-4B30-A39D-547C3461179C}" dt="2020-09-25T14:22:19.157" v="536" actId="1076"/>
          <ac:picMkLst>
            <pc:docMk/>
            <pc:sldMk cId="0" sldId="295"/>
            <ac:picMk id="11268" creationId="{4C8EF4BA-47E2-44A7-BC6E-326786D2EE62}"/>
          </ac:picMkLst>
        </pc:picChg>
        <pc:picChg chg="del">
          <ac:chgData name="Coleman, Jim" userId="8c647339-3dc1-4970-9fcc-34ab85c6fcb9" providerId="ADAL" clId="{0DD54025-328F-4B30-A39D-547C3461179C}" dt="2020-09-25T14:21:15.691" v="530" actId="478"/>
          <ac:picMkLst>
            <pc:docMk/>
            <pc:sldMk cId="0" sldId="295"/>
            <ac:picMk id="11269" creationId="{2B61FAE4-129C-4143-9105-D60A539544AD}"/>
          </ac:picMkLst>
        </pc:picChg>
        <pc:picChg chg="mod">
          <ac:chgData name="Coleman, Jim" userId="8c647339-3dc1-4970-9fcc-34ab85c6fcb9" providerId="ADAL" clId="{0DD54025-328F-4B30-A39D-547C3461179C}" dt="2020-09-25T14:22:19.157" v="536" actId="1076"/>
          <ac:picMkLst>
            <pc:docMk/>
            <pc:sldMk cId="0" sldId="295"/>
            <ac:picMk id="11270" creationId="{437F6672-8C5C-4578-B796-0BC97C68B436}"/>
          </ac:picMkLst>
        </pc:picChg>
        <pc:picChg chg="mod">
          <ac:chgData name="Coleman, Jim" userId="8c647339-3dc1-4970-9fcc-34ab85c6fcb9" providerId="ADAL" clId="{0DD54025-328F-4B30-A39D-547C3461179C}" dt="2020-09-25T14:22:19.157" v="536" actId="1076"/>
          <ac:picMkLst>
            <pc:docMk/>
            <pc:sldMk cId="0" sldId="295"/>
            <ac:picMk id="11271" creationId="{DDE0765E-8D64-4EC1-BF94-84DB804136C1}"/>
          </ac:picMkLst>
        </pc:picChg>
        <pc:picChg chg="mod">
          <ac:chgData name="Coleman, Jim" userId="8c647339-3dc1-4970-9fcc-34ab85c6fcb9" providerId="ADAL" clId="{0DD54025-328F-4B30-A39D-547C3461179C}" dt="2020-09-25T14:22:19.157" v="536" actId="1076"/>
          <ac:picMkLst>
            <pc:docMk/>
            <pc:sldMk cId="0" sldId="295"/>
            <ac:picMk id="11272" creationId="{BA6F4567-5E87-4762-AB6A-859D7DCEBC0C}"/>
          </ac:picMkLst>
        </pc:picChg>
      </pc:sldChg>
      <pc:sldChg chg="modSp mod">
        <pc:chgData name="Coleman, Jim" userId="8c647339-3dc1-4970-9fcc-34ab85c6fcb9" providerId="ADAL" clId="{0DD54025-328F-4B30-A39D-547C3461179C}" dt="2020-09-25T14:04:18.478" v="1" actId="20577"/>
        <pc:sldMkLst>
          <pc:docMk/>
          <pc:sldMk cId="0" sldId="299"/>
        </pc:sldMkLst>
        <pc:spChg chg="mod">
          <ac:chgData name="Coleman, Jim" userId="8c647339-3dc1-4970-9fcc-34ab85c6fcb9" providerId="ADAL" clId="{0DD54025-328F-4B30-A39D-547C3461179C}" dt="2020-09-25T14:04:18.478" v="1" actId="20577"/>
          <ac:spMkLst>
            <pc:docMk/>
            <pc:sldMk cId="0" sldId="299"/>
            <ac:spMk id="21507" creationId="{BD3654AE-CA49-4424-8C19-B169642DB9A6}"/>
          </ac:spMkLst>
        </pc:spChg>
      </pc:sldChg>
      <pc:sldChg chg="modSp mod">
        <pc:chgData name="Coleman, Jim" userId="8c647339-3dc1-4970-9fcc-34ab85c6fcb9" providerId="ADAL" clId="{0DD54025-328F-4B30-A39D-547C3461179C}" dt="2020-09-25T14:59:00.089" v="1529" actId="20577"/>
        <pc:sldMkLst>
          <pc:docMk/>
          <pc:sldMk cId="0" sldId="303"/>
        </pc:sldMkLst>
        <pc:spChg chg="mod">
          <ac:chgData name="Coleman, Jim" userId="8c647339-3dc1-4970-9fcc-34ab85c6fcb9" providerId="ADAL" clId="{0DD54025-328F-4B30-A39D-547C3461179C}" dt="2020-09-25T14:59:00.089" v="1529" actId="20577"/>
          <ac:spMkLst>
            <pc:docMk/>
            <pc:sldMk cId="0" sldId="303"/>
            <ac:spMk id="13315" creationId="{31A5827C-D140-40D7-AD01-F8BD0E7E478D}"/>
          </ac:spMkLst>
        </pc:spChg>
      </pc:sldChg>
      <pc:sldChg chg="addSp modSp mod">
        <pc:chgData name="Coleman, Jim" userId="8c647339-3dc1-4970-9fcc-34ab85c6fcb9" providerId="ADAL" clId="{0DD54025-328F-4B30-A39D-547C3461179C}" dt="2020-10-01T14:15:06.266" v="2307" actId="1076"/>
        <pc:sldMkLst>
          <pc:docMk/>
          <pc:sldMk cId="0" sldId="304"/>
        </pc:sldMkLst>
        <pc:spChg chg="add mod">
          <ac:chgData name="Coleman, Jim" userId="8c647339-3dc1-4970-9fcc-34ab85c6fcb9" providerId="ADAL" clId="{0DD54025-328F-4B30-A39D-547C3461179C}" dt="2020-10-01T14:15:06.266" v="2307" actId="1076"/>
          <ac:spMkLst>
            <pc:docMk/>
            <pc:sldMk cId="0" sldId="304"/>
            <ac:spMk id="2" creationId="{9EDD6EAB-3D9D-4985-A4C7-FF0078180C12}"/>
          </ac:spMkLst>
        </pc:spChg>
        <pc:spChg chg="add mod">
          <ac:chgData name="Coleman, Jim" userId="8c647339-3dc1-4970-9fcc-34ab85c6fcb9" providerId="ADAL" clId="{0DD54025-328F-4B30-A39D-547C3461179C}" dt="2020-10-01T14:14:46.717" v="2305" actId="20577"/>
          <ac:spMkLst>
            <pc:docMk/>
            <pc:sldMk cId="0" sldId="304"/>
            <ac:spMk id="8" creationId="{CEF6C61F-B77E-4888-B7C7-4A95437950B8}"/>
          </ac:spMkLst>
        </pc:spChg>
        <pc:spChg chg="mod">
          <ac:chgData name="Coleman, Jim" userId="8c647339-3dc1-4970-9fcc-34ab85c6fcb9" providerId="ADAL" clId="{0DD54025-328F-4B30-A39D-547C3461179C}" dt="2020-09-25T15:05:15.019" v="1553" actId="20577"/>
          <ac:spMkLst>
            <pc:docMk/>
            <pc:sldMk cId="0" sldId="304"/>
            <ac:spMk id="19459" creationId="{B1E1B875-664A-44E7-8810-6539363CA0CB}"/>
          </ac:spMkLst>
        </pc:spChg>
      </pc:sldChg>
      <pc:sldChg chg="addSp delSp modSp add mod">
        <pc:chgData name="Coleman, Jim" userId="8c647339-3dc1-4970-9fcc-34ab85c6fcb9" providerId="ADAL" clId="{0DD54025-328F-4B30-A39D-547C3461179C}" dt="2020-09-25T14:30:09.022" v="947" actId="20577"/>
        <pc:sldMkLst>
          <pc:docMk/>
          <pc:sldMk cId="73298282" sldId="310"/>
        </pc:sldMkLst>
        <pc:spChg chg="add mod">
          <ac:chgData name="Coleman, Jim" userId="8c647339-3dc1-4970-9fcc-34ab85c6fcb9" providerId="ADAL" clId="{0DD54025-328F-4B30-A39D-547C3461179C}" dt="2020-09-25T14:30:09.022" v="947" actId="20577"/>
          <ac:spMkLst>
            <pc:docMk/>
            <pc:sldMk cId="73298282" sldId="310"/>
            <ac:spMk id="9" creationId="{52742C8D-0EA4-4610-A01B-DFDD808A9925}"/>
          </ac:spMkLst>
        </pc:spChg>
        <pc:spChg chg="mod">
          <ac:chgData name="Coleman, Jim" userId="8c647339-3dc1-4970-9fcc-34ab85c6fcb9" providerId="ADAL" clId="{0DD54025-328F-4B30-A39D-547C3461179C}" dt="2020-09-25T14:24:54.579" v="586" actId="20577"/>
          <ac:spMkLst>
            <pc:docMk/>
            <pc:sldMk cId="73298282" sldId="310"/>
            <ac:spMk id="11266" creationId="{759AD8FF-C104-46FB-83D2-BD47CAB569CD}"/>
          </ac:spMkLst>
        </pc:spChg>
        <pc:spChg chg="mod">
          <ac:chgData name="Coleman, Jim" userId="8c647339-3dc1-4970-9fcc-34ab85c6fcb9" providerId="ADAL" clId="{0DD54025-328F-4B30-A39D-547C3461179C}" dt="2020-09-25T14:25:18.012" v="590" actId="313"/>
          <ac:spMkLst>
            <pc:docMk/>
            <pc:sldMk cId="73298282" sldId="310"/>
            <ac:spMk id="11267" creationId="{75207725-3C7C-4A71-925A-6438338F7424}"/>
          </ac:spMkLst>
        </pc:spChg>
        <pc:picChg chg="del">
          <ac:chgData name="Coleman, Jim" userId="8c647339-3dc1-4970-9fcc-34ab85c6fcb9" providerId="ADAL" clId="{0DD54025-328F-4B30-A39D-547C3461179C}" dt="2020-09-25T14:24:05.223" v="560" actId="478"/>
          <ac:picMkLst>
            <pc:docMk/>
            <pc:sldMk cId="73298282" sldId="310"/>
            <ac:picMk id="11268" creationId="{4C8EF4BA-47E2-44A7-BC6E-326786D2EE62}"/>
          </ac:picMkLst>
        </pc:picChg>
        <pc:picChg chg="mod">
          <ac:chgData name="Coleman, Jim" userId="8c647339-3dc1-4970-9fcc-34ab85c6fcb9" providerId="ADAL" clId="{0DD54025-328F-4B30-A39D-547C3461179C}" dt="2020-09-25T14:25:49.786" v="591" actId="1076"/>
          <ac:picMkLst>
            <pc:docMk/>
            <pc:sldMk cId="73298282" sldId="310"/>
            <ac:picMk id="11269" creationId="{2B61FAE4-129C-4143-9105-D60A539544AD}"/>
          </ac:picMkLst>
        </pc:picChg>
        <pc:picChg chg="del">
          <ac:chgData name="Coleman, Jim" userId="8c647339-3dc1-4970-9fcc-34ab85c6fcb9" providerId="ADAL" clId="{0DD54025-328F-4B30-A39D-547C3461179C}" dt="2020-09-25T14:24:06.375" v="561" actId="478"/>
          <ac:picMkLst>
            <pc:docMk/>
            <pc:sldMk cId="73298282" sldId="310"/>
            <ac:picMk id="11270" creationId="{437F6672-8C5C-4578-B796-0BC97C68B436}"/>
          </ac:picMkLst>
        </pc:picChg>
        <pc:picChg chg="del">
          <ac:chgData name="Coleman, Jim" userId="8c647339-3dc1-4970-9fcc-34ab85c6fcb9" providerId="ADAL" clId="{0DD54025-328F-4B30-A39D-547C3461179C}" dt="2020-09-25T14:24:07.528" v="562" actId="478"/>
          <ac:picMkLst>
            <pc:docMk/>
            <pc:sldMk cId="73298282" sldId="310"/>
            <ac:picMk id="11271" creationId="{DDE0765E-8D64-4EC1-BF94-84DB804136C1}"/>
          </ac:picMkLst>
        </pc:picChg>
        <pc:picChg chg="del">
          <ac:chgData name="Coleman, Jim" userId="8c647339-3dc1-4970-9fcc-34ab85c6fcb9" providerId="ADAL" clId="{0DD54025-328F-4B30-A39D-547C3461179C}" dt="2020-09-25T14:24:08.600" v="563" actId="478"/>
          <ac:picMkLst>
            <pc:docMk/>
            <pc:sldMk cId="73298282" sldId="310"/>
            <ac:picMk id="11272" creationId="{BA6F4567-5E87-4762-AB6A-859D7DCEBC0C}"/>
          </ac:picMkLst>
        </pc:picChg>
      </pc:sldChg>
      <pc:sldChg chg="addSp delSp modSp add mod">
        <pc:chgData name="Coleman, Jim" userId="8c647339-3dc1-4970-9fcc-34ab85c6fcb9" providerId="ADAL" clId="{0DD54025-328F-4B30-A39D-547C3461179C}" dt="2020-10-01T12:47:58.833" v="2131" actId="20577"/>
        <pc:sldMkLst>
          <pc:docMk/>
          <pc:sldMk cId="1868485005" sldId="311"/>
        </pc:sldMkLst>
        <pc:spChg chg="add mod">
          <ac:chgData name="Coleman, Jim" userId="8c647339-3dc1-4970-9fcc-34ab85c6fcb9" providerId="ADAL" clId="{0DD54025-328F-4B30-A39D-547C3461179C}" dt="2020-09-25T14:34:53.726" v="1094" actId="1076"/>
          <ac:spMkLst>
            <pc:docMk/>
            <pc:sldMk cId="1868485005" sldId="311"/>
            <ac:spMk id="2" creationId="{2DFCB3AB-2CF7-46F1-9BAB-A6D8D6A8F2D4}"/>
          </ac:spMkLst>
        </pc:spChg>
        <pc:spChg chg="add mod">
          <ac:chgData name="Coleman, Jim" userId="8c647339-3dc1-4970-9fcc-34ab85c6fcb9" providerId="ADAL" clId="{0DD54025-328F-4B30-A39D-547C3461179C}" dt="2020-09-25T14:41:10.557" v="1165" actId="20577"/>
          <ac:spMkLst>
            <pc:docMk/>
            <pc:sldMk cId="1868485005" sldId="311"/>
            <ac:spMk id="3" creationId="{36B08FE6-9871-4456-9076-1F6DDA5DD47C}"/>
          </ac:spMkLst>
        </pc:spChg>
        <pc:spChg chg="add del mod">
          <ac:chgData name="Coleman, Jim" userId="8c647339-3dc1-4970-9fcc-34ab85c6fcb9" providerId="ADAL" clId="{0DD54025-328F-4B30-A39D-547C3461179C}" dt="2020-09-25T14:33:35.712" v="1085" actId="478"/>
          <ac:spMkLst>
            <pc:docMk/>
            <pc:sldMk cId="1868485005" sldId="311"/>
            <ac:spMk id="7" creationId="{7BAB9F41-C811-412A-85F5-F79A5A327D44}"/>
          </ac:spMkLst>
        </pc:spChg>
        <pc:spChg chg="add del mod">
          <ac:chgData name="Coleman, Jim" userId="8c647339-3dc1-4970-9fcc-34ab85c6fcb9" providerId="ADAL" clId="{0DD54025-328F-4B30-A39D-547C3461179C}" dt="2020-09-25T14:34:31.744" v="1091" actId="478"/>
          <ac:spMkLst>
            <pc:docMk/>
            <pc:sldMk cId="1868485005" sldId="311"/>
            <ac:spMk id="8" creationId="{25502A27-B8CE-4D19-8787-97CC33D2A864}"/>
          </ac:spMkLst>
        </pc:spChg>
        <pc:spChg chg="mod">
          <ac:chgData name="Coleman, Jim" userId="8c647339-3dc1-4970-9fcc-34ab85c6fcb9" providerId="ADAL" clId="{0DD54025-328F-4B30-A39D-547C3461179C}" dt="2020-10-01T12:47:58.833" v="2131" actId="20577"/>
          <ac:spMkLst>
            <pc:docMk/>
            <pc:sldMk cId="1868485005" sldId="311"/>
            <ac:spMk id="9" creationId="{52742C8D-0EA4-4610-A01B-DFDD808A9925}"/>
          </ac:spMkLst>
        </pc:spChg>
        <pc:spChg chg="add mod">
          <ac:chgData name="Coleman, Jim" userId="8c647339-3dc1-4970-9fcc-34ab85c6fcb9" providerId="ADAL" clId="{0DD54025-328F-4B30-A39D-547C3461179C}" dt="2020-09-25T14:34:43.412" v="1093" actId="1076"/>
          <ac:spMkLst>
            <pc:docMk/>
            <pc:sldMk cId="1868485005" sldId="311"/>
            <ac:spMk id="10" creationId="{FDFE1208-54D3-41F0-B921-FED11A3BD6FD}"/>
          </ac:spMkLst>
        </pc:spChg>
        <pc:spChg chg="add mod">
          <ac:chgData name="Coleman, Jim" userId="8c647339-3dc1-4970-9fcc-34ab85c6fcb9" providerId="ADAL" clId="{0DD54025-328F-4B30-A39D-547C3461179C}" dt="2020-09-25T14:40:46.849" v="1148" actId="1076"/>
          <ac:spMkLst>
            <pc:docMk/>
            <pc:sldMk cId="1868485005" sldId="311"/>
            <ac:spMk id="11" creationId="{6A7E4094-7C9F-42F0-98C0-80F9A261D632}"/>
          </ac:spMkLst>
        </pc:spChg>
        <pc:spChg chg="add mod">
          <ac:chgData name="Coleman, Jim" userId="8c647339-3dc1-4970-9fcc-34ab85c6fcb9" providerId="ADAL" clId="{0DD54025-328F-4B30-A39D-547C3461179C}" dt="2020-09-25T14:40:46.849" v="1148" actId="1076"/>
          <ac:spMkLst>
            <pc:docMk/>
            <pc:sldMk cId="1868485005" sldId="311"/>
            <ac:spMk id="12" creationId="{76C1DE26-07B2-48FA-B6CD-EE339F862086}"/>
          </ac:spMkLst>
        </pc:spChg>
        <pc:spChg chg="add mod">
          <ac:chgData name="Coleman, Jim" userId="8c647339-3dc1-4970-9fcc-34ab85c6fcb9" providerId="ADAL" clId="{0DD54025-328F-4B30-A39D-547C3461179C}" dt="2020-09-25T14:40:46.849" v="1148" actId="1076"/>
          <ac:spMkLst>
            <pc:docMk/>
            <pc:sldMk cId="1868485005" sldId="311"/>
            <ac:spMk id="13" creationId="{E414658A-FD8B-4B06-8B6D-FA9CECF09978}"/>
          </ac:spMkLst>
        </pc:spChg>
        <pc:spChg chg="add mod">
          <ac:chgData name="Coleman, Jim" userId="8c647339-3dc1-4970-9fcc-34ab85c6fcb9" providerId="ADAL" clId="{0DD54025-328F-4B30-A39D-547C3461179C}" dt="2020-09-25T14:41:38.957" v="1182" actId="20577"/>
          <ac:spMkLst>
            <pc:docMk/>
            <pc:sldMk cId="1868485005" sldId="311"/>
            <ac:spMk id="34" creationId="{AD611548-E601-4131-A552-9274DA215EC3}"/>
          </ac:spMkLst>
        </pc:spChg>
        <pc:spChg chg="add mod">
          <ac:chgData name="Coleman, Jim" userId="8c647339-3dc1-4970-9fcc-34ab85c6fcb9" providerId="ADAL" clId="{0DD54025-328F-4B30-A39D-547C3461179C}" dt="2020-09-25T14:41:30.401" v="1167" actId="1076"/>
          <ac:spMkLst>
            <pc:docMk/>
            <pc:sldMk cId="1868485005" sldId="311"/>
            <ac:spMk id="35" creationId="{57BA690F-8555-446D-87D4-148790379FCB}"/>
          </ac:spMkLst>
        </pc:spChg>
        <pc:spChg chg="add mod">
          <ac:chgData name="Coleman, Jim" userId="8c647339-3dc1-4970-9fcc-34ab85c6fcb9" providerId="ADAL" clId="{0DD54025-328F-4B30-A39D-547C3461179C}" dt="2020-09-25T14:41:30.401" v="1167" actId="1076"/>
          <ac:spMkLst>
            <pc:docMk/>
            <pc:sldMk cId="1868485005" sldId="311"/>
            <ac:spMk id="36" creationId="{FE9CB6BD-0F55-42F7-98DF-98076C0F23E8}"/>
          </ac:spMkLst>
        </pc:spChg>
        <pc:spChg chg="add mod">
          <ac:chgData name="Coleman, Jim" userId="8c647339-3dc1-4970-9fcc-34ab85c6fcb9" providerId="ADAL" clId="{0DD54025-328F-4B30-A39D-547C3461179C}" dt="2020-09-25T14:41:30.401" v="1167" actId="1076"/>
          <ac:spMkLst>
            <pc:docMk/>
            <pc:sldMk cId="1868485005" sldId="311"/>
            <ac:spMk id="37" creationId="{6CDC5559-07F9-4371-A6A3-E29F22E888C2}"/>
          </ac:spMkLst>
        </pc:spChg>
        <pc:spChg chg="add mod">
          <ac:chgData name="Coleman, Jim" userId="8c647339-3dc1-4970-9fcc-34ab85c6fcb9" providerId="ADAL" clId="{0DD54025-328F-4B30-A39D-547C3461179C}" dt="2020-09-25T14:43:39.138" v="1220" actId="1076"/>
          <ac:spMkLst>
            <pc:docMk/>
            <pc:sldMk cId="1868485005" sldId="311"/>
            <ac:spMk id="45" creationId="{F7D2BC65-FBB8-4003-8231-5D6820304A11}"/>
          </ac:spMkLst>
        </pc:spChg>
        <pc:spChg chg="add mod">
          <ac:chgData name="Coleman, Jim" userId="8c647339-3dc1-4970-9fcc-34ab85c6fcb9" providerId="ADAL" clId="{0DD54025-328F-4B30-A39D-547C3461179C}" dt="2020-09-25T14:46:55.409" v="1429" actId="20577"/>
          <ac:spMkLst>
            <pc:docMk/>
            <pc:sldMk cId="1868485005" sldId="311"/>
            <ac:spMk id="46" creationId="{CDC24FDF-70F3-4D7E-AC4A-32492A935D8D}"/>
          </ac:spMkLst>
        </pc:spChg>
        <pc:spChg chg="mod">
          <ac:chgData name="Coleman, Jim" userId="8c647339-3dc1-4970-9fcc-34ab85c6fcb9" providerId="ADAL" clId="{0DD54025-328F-4B30-A39D-547C3461179C}" dt="2020-09-25T14:31:07.006" v="964" actId="20577"/>
          <ac:spMkLst>
            <pc:docMk/>
            <pc:sldMk cId="1868485005" sldId="311"/>
            <ac:spMk id="11266" creationId="{759AD8FF-C104-46FB-83D2-BD47CAB569CD}"/>
          </ac:spMkLst>
        </pc:spChg>
        <pc:spChg chg="mod">
          <ac:chgData name="Coleman, Jim" userId="8c647339-3dc1-4970-9fcc-34ab85c6fcb9" providerId="ADAL" clId="{0DD54025-328F-4B30-A39D-547C3461179C}" dt="2020-09-25T14:32:15.087" v="1080" actId="20577"/>
          <ac:spMkLst>
            <pc:docMk/>
            <pc:sldMk cId="1868485005" sldId="311"/>
            <ac:spMk id="11267" creationId="{75207725-3C7C-4A71-925A-6438338F7424}"/>
          </ac:spMkLst>
        </pc:spChg>
        <pc:picChg chg="del">
          <ac:chgData name="Coleman, Jim" userId="8c647339-3dc1-4970-9fcc-34ab85c6fcb9" providerId="ADAL" clId="{0DD54025-328F-4B30-A39D-547C3461179C}" dt="2020-09-25T14:31:24.540" v="965" actId="478"/>
          <ac:picMkLst>
            <pc:docMk/>
            <pc:sldMk cId="1868485005" sldId="311"/>
            <ac:picMk id="11269" creationId="{2B61FAE4-129C-4143-9105-D60A539544AD}"/>
          </ac:picMkLst>
        </pc:picChg>
        <pc:cxnChg chg="add mod">
          <ac:chgData name="Coleman, Jim" userId="8c647339-3dc1-4970-9fcc-34ab85c6fcb9" providerId="ADAL" clId="{0DD54025-328F-4B30-A39D-547C3461179C}" dt="2020-09-25T14:40:51.253" v="1149" actId="14100"/>
          <ac:cxnSpMkLst>
            <pc:docMk/>
            <pc:sldMk cId="1868485005" sldId="311"/>
            <ac:cxnSpMk id="5" creationId="{E9809F9D-2F62-4102-BA07-34F7A43BB680}"/>
          </ac:cxnSpMkLst>
        </pc:cxnChg>
        <pc:cxnChg chg="add mod">
          <ac:chgData name="Coleman, Jim" userId="8c647339-3dc1-4970-9fcc-34ab85c6fcb9" providerId="ADAL" clId="{0DD54025-328F-4B30-A39D-547C3461179C}" dt="2020-09-25T14:40:46.849" v="1148" actId="1076"/>
          <ac:cxnSpMkLst>
            <pc:docMk/>
            <pc:sldMk cId="1868485005" sldId="311"/>
            <ac:cxnSpMk id="16" creationId="{408A8835-0DBC-4413-B4A3-9428432A622A}"/>
          </ac:cxnSpMkLst>
        </pc:cxnChg>
        <pc:cxnChg chg="add mod">
          <ac:chgData name="Coleman, Jim" userId="8c647339-3dc1-4970-9fcc-34ab85c6fcb9" providerId="ADAL" clId="{0DD54025-328F-4B30-A39D-547C3461179C}" dt="2020-09-25T14:40:46.849" v="1148" actId="1076"/>
          <ac:cxnSpMkLst>
            <pc:docMk/>
            <pc:sldMk cId="1868485005" sldId="311"/>
            <ac:cxnSpMk id="19" creationId="{E28FC97A-5E1B-4CE0-AD50-1FE88EC7BBC0}"/>
          </ac:cxnSpMkLst>
        </pc:cxnChg>
        <pc:cxnChg chg="add mod">
          <ac:chgData name="Coleman, Jim" userId="8c647339-3dc1-4970-9fcc-34ab85c6fcb9" providerId="ADAL" clId="{0DD54025-328F-4B30-A39D-547C3461179C}" dt="2020-09-25T14:40:46.849" v="1148" actId="1076"/>
          <ac:cxnSpMkLst>
            <pc:docMk/>
            <pc:sldMk cId="1868485005" sldId="311"/>
            <ac:cxnSpMk id="23" creationId="{44495A64-E7D7-4F01-BECE-B8D8809E12C1}"/>
          </ac:cxnSpMkLst>
        </pc:cxnChg>
        <pc:cxnChg chg="add mod">
          <ac:chgData name="Coleman, Jim" userId="8c647339-3dc1-4970-9fcc-34ab85c6fcb9" providerId="ADAL" clId="{0DD54025-328F-4B30-A39D-547C3461179C}" dt="2020-09-25T14:40:46.849" v="1148" actId="1076"/>
          <ac:cxnSpMkLst>
            <pc:docMk/>
            <pc:sldMk cId="1868485005" sldId="311"/>
            <ac:cxnSpMk id="25" creationId="{FD11E1A4-E66A-403F-A9B2-DC33DFB5BCF1}"/>
          </ac:cxnSpMkLst>
        </pc:cxnChg>
        <pc:cxnChg chg="add mod">
          <ac:chgData name="Coleman, Jim" userId="8c647339-3dc1-4970-9fcc-34ab85c6fcb9" providerId="ADAL" clId="{0DD54025-328F-4B30-A39D-547C3461179C}" dt="2020-09-25T14:40:46.849" v="1148" actId="1076"/>
          <ac:cxnSpMkLst>
            <pc:docMk/>
            <pc:sldMk cId="1868485005" sldId="311"/>
            <ac:cxnSpMk id="27" creationId="{39212B4D-FF15-42A8-A2B3-01384620D45E}"/>
          </ac:cxnSpMkLst>
        </pc:cxnChg>
        <pc:cxnChg chg="add mod">
          <ac:chgData name="Coleman, Jim" userId="8c647339-3dc1-4970-9fcc-34ab85c6fcb9" providerId="ADAL" clId="{0DD54025-328F-4B30-A39D-547C3461179C}" dt="2020-09-25T14:40:46.849" v="1148" actId="1076"/>
          <ac:cxnSpMkLst>
            <pc:docMk/>
            <pc:sldMk cId="1868485005" sldId="311"/>
            <ac:cxnSpMk id="31" creationId="{EF9B7C26-C206-40D6-93AB-4AA2125BA5F2}"/>
          </ac:cxnSpMkLst>
        </pc:cxnChg>
        <pc:cxnChg chg="add mod">
          <ac:chgData name="Coleman, Jim" userId="8c647339-3dc1-4970-9fcc-34ab85c6fcb9" providerId="ADAL" clId="{0DD54025-328F-4B30-A39D-547C3461179C}" dt="2020-09-25T14:43:47.230" v="1221" actId="14100"/>
          <ac:cxnSpMkLst>
            <pc:docMk/>
            <pc:sldMk cId="1868485005" sldId="311"/>
            <ac:cxnSpMk id="38" creationId="{0DA74A2F-720E-4B3E-AF15-7EB7D3CC646D}"/>
          </ac:cxnSpMkLst>
        </pc:cxnChg>
        <pc:cxnChg chg="add mod">
          <ac:chgData name="Coleman, Jim" userId="8c647339-3dc1-4970-9fcc-34ab85c6fcb9" providerId="ADAL" clId="{0DD54025-328F-4B30-A39D-547C3461179C}" dt="2020-09-25T14:41:30.401" v="1167" actId="1076"/>
          <ac:cxnSpMkLst>
            <pc:docMk/>
            <pc:sldMk cId="1868485005" sldId="311"/>
            <ac:cxnSpMk id="39" creationId="{FA8DF371-A83F-4337-918A-0515211C0B20}"/>
          </ac:cxnSpMkLst>
        </pc:cxnChg>
        <pc:cxnChg chg="add mod">
          <ac:chgData name="Coleman, Jim" userId="8c647339-3dc1-4970-9fcc-34ab85c6fcb9" providerId="ADAL" clId="{0DD54025-328F-4B30-A39D-547C3461179C}" dt="2020-09-25T14:41:30.401" v="1167" actId="1076"/>
          <ac:cxnSpMkLst>
            <pc:docMk/>
            <pc:sldMk cId="1868485005" sldId="311"/>
            <ac:cxnSpMk id="40" creationId="{E86367BB-E346-41DB-88FF-CB83B195000C}"/>
          </ac:cxnSpMkLst>
        </pc:cxnChg>
        <pc:cxnChg chg="add mod">
          <ac:chgData name="Coleman, Jim" userId="8c647339-3dc1-4970-9fcc-34ab85c6fcb9" providerId="ADAL" clId="{0DD54025-328F-4B30-A39D-547C3461179C}" dt="2020-09-25T14:41:30.401" v="1167" actId="1076"/>
          <ac:cxnSpMkLst>
            <pc:docMk/>
            <pc:sldMk cId="1868485005" sldId="311"/>
            <ac:cxnSpMk id="41" creationId="{72058360-4837-4B62-BEC1-CFA2B46BF60F}"/>
          </ac:cxnSpMkLst>
        </pc:cxnChg>
        <pc:cxnChg chg="add mod">
          <ac:chgData name="Coleman, Jim" userId="8c647339-3dc1-4970-9fcc-34ab85c6fcb9" providerId="ADAL" clId="{0DD54025-328F-4B30-A39D-547C3461179C}" dt="2020-09-25T14:41:30.401" v="1167" actId="1076"/>
          <ac:cxnSpMkLst>
            <pc:docMk/>
            <pc:sldMk cId="1868485005" sldId="311"/>
            <ac:cxnSpMk id="42" creationId="{5208A666-F2AA-495C-95EF-77BEFE7975EB}"/>
          </ac:cxnSpMkLst>
        </pc:cxnChg>
        <pc:cxnChg chg="add mod">
          <ac:chgData name="Coleman, Jim" userId="8c647339-3dc1-4970-9fcc-34ab85c6fcb9" providerId="ADAL" clId="{0DD54025-328F-4B30-A39D-547C3461179C}" dt="2020-09-25T14:41:30.401" v="1167" actId="1076"/>
          <ac:cxnSpMkLst>
            <pc:docMk/>
            <pc:sldMk cId="1868485005" sldId="311"/>
            <ac:cxnSpMk id="43" creationId="{6EB74A21-6462-4486-930C-AC4B0F003659}"/>
          </ac:cxnSpMkLst>
        </pc:cxnChg>
        <pc:cxnChg chg="add mod">
          <ac:chgData name="Coleman, Jim" userId="8c647339-3dc1-4970-9fcc-34ab85c6fcb9" providerId="ADAL" clId="{0DD54025-328F-4B30-A39D-547C3461179C}" dt="2020-09-25T14:41:30.401" v="1167" actId="1076"/>
          <ac:cxnSpMkLst>
            <pc:docMk/>
            <pc:sldMk cId="1868485005" sldId="311"/>
            <ac:cxnSpMk id="44" creationId="{90359430-3FCC-40C3-A199-56821B93DBC2}"/>
          </ac:cxnSpMkLst>
        </pc:cxnChg>
        <pc:cxnChg chg="add mod">
          <ac:chgData name="Coleman, Jim" userId="8c647339-3dc1-4970-9fcc-34ab85c6fcb9" providerId="ADAL" clId="{0DD54025-328F-4B30-A39D-547C3461179C}" dt="2020-09-25T14:43:57.753" v="1224" actId="14100"/>
          <ac:cxnSpMkLst>
            <pc:docMk/>
            <pc:sldMk cId="1868485005" sldId="311"/>
            <ac:cxnSpMk id="48" creationId="{C3F77A05-3712-44DE-A77F-796E0FDFCD46}"/>
          </ac:cxnSpMkLst>
        </pc:cxnChg>
        <pc:cxnChg chg="add mod">
          <ac:chgData name="Coleman, Jim" userId="8c647339-3dc1-4970-9fcc-34ab85c6fcb9" providerId="ADAL" clId="{0DD54025-328F-4B30-A39D-547C3461179C}" dt="2020-09-25T14:44:11.043" v="1227" actId="14100"/>
          <ac:cxnSpMkLst>
            <pc:docMk/>
            <pc:sldMk cId="1868485005" sldId="311"/>
            <ac:cxnSpMk id="51" creationId="{CA88E505-1533-44F4-937B-3BDF44838AAE}"/>
          </ac:cxnSpMkLst>
        </pc:cxnChg>
        <pc:cxnChg chg="add mod">
          <ac:chgData name="Coleman, Jim" userId="8c647339-3dc1-4970-9fcc-34ab85c6fcb9" providerId="ADAL" clId="{0DD54025-328F-4B30-A39D-547C3461179C}" dt="2020-09-25T14:44:18.367" v="1230" actId="14100"/>
          <ac:cxnSpMkLst>
            <pc:docMk/>
            <pc:sldMk cId="1868485005" sldId="311"/>
            <ac:cxnSpMk id="54" creationId="{8629F343-51E6-4D7A-AF70-B8A2DB4B5B32}"/>
          </ac:cxnSpMkLst>
        </pc:cxnChg>
        <pc:cxnChg chg="add mod">
          <ac:chgData name="Coleman, Jim" userId="8c647339-3dc1-4970-9fcc-34ab85c6fcb9" providerId="ADAL" clId="{0DD54025-328F-4B30-A39D-547C3461179C}" dt="2020-09-25T14:44:29.795" v="1233" actId="14100"/>
          <ac:cxnSpMkLst>
            <pc:docMk/>
            <pc:sldMk cId="1868485005" sldId="311"/>
            <ac:cxnSpMk id="56" creationId="{121932C5-A6D5-41DD-9F35-453DF0AB37FD}"/>
          </ac:cxnSpMkLst>
        </pc:cxnChg>
        <pc:cxnChg chg="add mod">
          <ac:chgData name="Coleman, Jim" userId="8c647339-3dc1-4970-9fcc-34ab85c6fcb9" providerId="ADAL" clId="{0DD54025-328F-4B30-A39D-547C3461179C}" dt="2020-09-25T14:44:43.894" v="1237" actId="14100"/>
          <ac:cxnSpMkLst>
            <pc:docMk/>
            <pc:sldMk cId="1868485005" sldId="311"/>
            <ac:cxnSpMk id="58" creationId="{B6D5B388-120F-4B88-8854-2E586CC88DB9}"/>
          </ac:cxnSpMkLst>
        </pc:cxnChg>
      </pc:sldChg>
      <pc:sldChg chg="modSp add mod">
        <pc:chgData name="Coleman, Jim" userId="8c647339-3dc1-4970-9fcc-34ab85c6fcb9" providerId="ADAL" clId="{0DD54025-328F-4B30-A39D-547C3461179C}" dt="2020-09-30T21:33:36.026" v="2118" actId="1076"/>
        <pc:sldMkLst>
          <pc:docMk/>
          <pc:sldMk cId="3281434472" sldId="312"/>
        </pc:sldMkLst>
        <pc:spChg chg="mod">
          <ac:chgData name="Coleman, Jim" userId="8c647339-3dc1-4970-9fcc-34ab85c6fcb9" providerId="ADAL" clId="{0DD54025-328F-4B30-A39D-547C3461179C}" dt="2020-09-28T14:43:19.565" v="2020" actId="20577"/>
          <ac:spMkLst>
            <pc:docMk/>
            <pc:sldMk cId="3281434472" sldId="312"/>
            <ac:spMk id="14338" creationId="{49E09D10-7EC5-4987-B4C7-B1D0CB0A6A12}"/>
          </ac:spMkLst>
        </pc:spChg>
        <pc:spChg chg="mod">
          <ac:chgData name="Coleman, Jim" userId="8c647339-3dc1-4970-9fcc-34ab85c6fcb9" providerId="ADAL" clId="{0DD54025-328F-4B30-A39D-547C3461179C}" dt="2020-09-30T21:33:36.026" v="2118" actId="1076"/>
          <ac:spMkLst>
            <pc:docMk/>
            <pc:sldMk cId="3281434472" sldId="312"/>
            <ac:spMk id="17411" creationId="{568CE762-BBDB-4753-852D-88F6D312FBF6}"/>
          </ac:spMkLst>
        </pc:spChg>
      </pc:sldChg>
      <pc:sldChg chg="addSp delSp modSp add mod">
        <pc:chgData name="Coleman, Jim" userId="8c647339-3dc1-4970-9fcc-34ab85c6fcb9" providerId="ADAL" clId="{0DD54025-328F-4B30-A39D-547C3461179C}" dt="2020-10-01T13:05:36.769" v="2197" actId="14100"/>
        <pc:sldMkLst>
          <pc:docMk/>
          <pc:sldMk cId="1312179405" sldId="313"/>
        </pc:sldMkLst>
        <pc:spChg chg="mod">
          <ac:chgData name="Coleman, Jim" userId="8c647339-3dc1-4970-9fcc-34ab85c6fcb9" providerId="ADAL" clId="{0DD54025-328F-4B30-A39D-547C3461179C}" dt="2020-10-01T13:05:14.729" v="2196" actId="20577"/>
          <ac:spMkLst>
            <pc:docMk/>
            <pc:sldMk cId="1312179405" sldId="313"/>
            <ac:spMk id="19459" creationId="{B1E1B875-664A-44E7-8810-6539363CA0CB}"/>
          </ac:spMkLst>
        </pc:spChg>
        <pc:spChg chg="del">
          <ac:chgData name="Coleman, Jim" userId="8c647339-3dc1-4970-9fcc-34ab85c6fcb9" providerId="ADAL" clId="{0DD54025-328F-4B30-A39D-547C3461179C}" dt="2020-10-01T12:59:36.994" v="2137" actId="478"/>
          <ac:spMkLst>
            <pc:docMk/>
            <pc:sldMk cId="1312179405" sldId="313"/>
            <ac:spMk id="19462" creationId="{70A4226F-026C-4429-9577-6AF057229877}"/>
          </ac:spMkLst>
        </pc:spChg>
        <pc:picChg chg="add mod">
          <ac:chgData name="Coleman, Jim" userId="8c647339-3dc1-4970-9fcc-34ab85c6fcb9" providerId="ADAL" clId="{0DD54025-328F-4B30-A39D-547C3461179C}" dt="2020-10-01T13:05:36.769" v="2197" actId="14100"/>
          <ac:picMkLst>
            <pc:docMk/>
            <pc:sldMk cId="1312179405" sldId="313"/>
            <ac:picMk id="2" creationId="{A5E73B0C-AF17-42AE-88AD-3B9CEAB304C1}"/>
          </ac:picMkLst>
        </pc:picChg>
        <pc:picChg chg="del">
          <ac:chgData name="Coleman, Jim" userId="8c647339-3dc1-4970-9fcc-34ab85c6fcb9" providerId="ADAL" clId="{0DD54025-328F-4B30-A39D-547C3461179C}" dt="2020-10-01T12:59:15.258" v="2134" actId="478"/>
          <ac:picMkLst>
            <pc:docMk/>
            <pc:sldMk cId="1312179405" sldId="313"/>
            <ac:picMk id="19460" creationId="{5117A34A-52A3-4CF5-80AB-4F78CB47C01A}"/>
          </ac:picMkLst>
        </pc:picChg>
        <pc:picChg chg="del">
          <ac:chgData name="Coleman, Jim" userId="8c647339-3dc1-4970-9fcc-34ab85c6fcb9" providerId="ADAL" clId="{0DD54025-328F-4B30-A39D-547C3461179C}" dt="2020-10-01T12:58:53.847" v="2133" actId="478"/>
          <ac:picMkLst>
            <pc:docMk/>
            <pc:sldMk cId="1312179405" sldId="313"/>
            <ac:picMk id="19461" creationId="{9A957365-339B-4F2D-A6BA-1F8B54FF31CC}"/>
          </ac:picMkLst>
        </pc:picChg>
      </pc:sldChg>
      <pc:sldChg chg="addSp delSp modSp add mod">
        <pc:chgData name="Coleman, Jim" userId="8c647339-3dc1-4970-9fcc-34ab85c6fcb9" providerId="ADAL" clId="{0DD54025-328F-4B30-A39D-547C3461179C}" dt="2020-10-01T13:06:19.190" v="2200" actId="14100"/>
        <pc:sldMkLst>
          <pc:docMk/>
          <pc:sldMk cId="3474570194" sldId="314"/>
        </pc:sldMkLst>
        <pc:spChg chg="mod">
          <ac:chgData name="Coleman, Jim" userId="8c647339-3dc1-4970-9fcc-34ab85c6fcb9" providerId="ADAL" clId="{0DD54025-328F-4B30-A39D-547C3461179C}" dt="2020-10-01T13:05:02.739" v="2186" actId="20577"/>
          <ac:spMkLst>
            <pc:docMk/>
            <pc:sldMk cId="3474570194" sldId="314"/>
            <ac:spMk id="19459" creationId="{B1E1B875-664A-44E7-8810-6539363CA0CB}"/>
          </ac:spMkLst>
        </pc:spChg>
        <pc:picChg chg="del">
          <ac:chgData name="Coleman, Jim" userId="8c647339-3dc1-4970-9fcc-34ab85c6fcb9" providerId="ADAL" clId="{0DD54025-328F-4B30-A39D-547C3461179C}" dt="2020-10-01T13:00:40.335" v="2144" actId="478"/>
          <ac:picMkLst>
            <pc:docMk/>
            <pc:sldMk cId="3474570194" sldId="314"/>
            <ac:picMk id="2" creationId="{A5E73B0C-AF17-42AE-88AD-3B9CEAB304C1}"/>
          </ac:picMkLst>
        </pc:picChg>
        <pc:picChg chg="add mod">
          <ac:chgData name="Coleman, Jim" userId="8c647339-3dc1-4970-9fcc-34ab85c6fcb9" providerId="ADAL" clId="{0DD54025-328F-4B30-A39D-547C3461179C}" dt="2020-10-01T13:06:19.190" v="2200" actId="14100"/>
          <ac:picMkLst>
            <pc:docMk/>
            <pc:sldMk cId="3474570194" sldId="314"/>
            <ac:picMk id="3" creationId="{778FF279-2AF5-4604-A05E-6B968D27673F}"/>
          </ac:picMkLst>
        </pc:picChg>
      </pc:sldChg>
      <pc:sldChg chg="addSp delSp modSp add mod">
        <pc:chgData name="Coleman, Jim" userId="8c647339-3dc1-4970-9fcc-34ab85c6fcb9" providerId="ADAL" clId="{0DD54025-328F-4B30-A39D-547C3461179C}" dt="2020-10-01T13:05:59.720" v="2199" actId="14100"/>
        <pc:sldMkLst>
          <pc:docMk/>
          <pc:sldMk cId="547615943" sldId="315"/>
        </pc:sldMkLst>
        <pc:spChg chg="mod">
          <ac:chgData name="Coleman, Jim" userId="8c647339-3dc1-4970-9fcc-34ab85c6fcb9" providerId="ADAL" clId="{0DD54025-328F-4B30-A39D-547C3461179C}" dt="2020-10-01T13:04:47.621" v="2170" actId="20577"/>
          <ac:spMkLst>
            <pc:docMk/>
            <pc:sldMk cId="547615943" sldId="315"/>
            <ac:spMk id="19459" creationId="{B1E1B875-664A-44E7-8810-6539363CA0CB}"/>
          </ac:spMkLst>
        </pc:spChg>
        <pc:picChg chg="add mod">
          <ac:chgData name="Coleman, Jim" userId="8c647339-3dc1-4970-9fcc-34ab85c6fcb9" providerId="ADAL" clId="{0DD54025-328F-4B30-A39D-547C3461179C}" dt="2020-10-01T13:05:59.720" v="2199" actId="14100"/>
          <ac:picMkLst>
            <pc:docMk/>
            <pc:sldMk cId="547615943" sldId="315"/>
            <ac:picMk id="2" creationId="{9748A5FD-FD86-42CE-858B-515FBF1EE703}"/>
          </ac:picMkLst>
        </pc:picChg>
        <pc:picChg chg="del">
          <ac:chgData name="Coleman, Jim" userId="8c647339-3dc1-4970-9fcc-34ab85c6fcb9" providerId="ADAL" clId="{0DD54025-328F-4B30-A39D-547C3461179C}" dt="2020-10-01T13:01:35.317" v="2150" actId="478"/>
          <ac:picMkLst>
            <pc:docMk/>
            <pc:sldMk cId="547615943" sldId="315"/>
            <ac:picMk id="3" creationId="{778FF279-2AF5-4604-A05E-6B968D27673F}"/>
          </ac:picMkLst>
        </pc:picChg>
      </pc:sldChg>
      <pc:sldChg chg="addSp delSp modSp add mod">
        <pc:chgData name="Coleman, Jim" userId="8c647339-3dc1-4970-9fcc-34ab85c6fcb9" providerId="ADAL" clId="{0DD54025-328F-4B30-A39D-547C3461179C}" dt="2020-10-01T13:06:52.785" v="2212" actId="20577"/>
        <pc:sldMkLst>
          <pc:docMk/>
          <pc:sldMk cId="3633518125" sldId="316"/>
        </pc:sldMkLst>
        <pc:spChg chg="mod">
          <ac:chgData name="Coleman, Jim" userId="8c647339-3dc1-4970-9fcc-34ab85c6fcb9" providerId="ADAL" clId="{0DD54025-328F-4B30-A39D-547C3461179C}" dt="2020-10-01T13:06:52.785" v="2212" actId="20577"/>
          <ac:spMkLst>
            <pc:docMk/>
            <pc:sldMk cId="3633518125" sldId="316"/>
            <ac:spMk id="19459" creationId="{B1E1B875-664A-44E7-8810-6539363CA0CB}"/>
          </ac:spMkLst>
        </pc:spChg>
        <pc:picChg chg="del">
          <ac:chgData name="Coleman, Jim" userId="8c647339-3dc1-4970-9fcc-34ab85c6fcb9" providerId="ADAL" clId="{0DD54025-328F-4B30-A39D-547C3461179C}" dt="2020-10-01T13:02:00.374" v="2155" actId="478"/>
          <ac:picMkLst>
            <pc:docMk/>
            <pc:sldMk cId="3633518125" sldId="316"/>
            <ac:picMk id="2" creationId="{9748A5FD-FD86-42CE-858B-515FBF1EE703}"/>
          </ac:picMkLst>
        </pc:picChg>
        <pc:picChg chg="add mod">
          <ac:chgData name="Coleman, Jim" userId="8c647339-3dc1-4970-9fcc-34ab85c6fcb9" providerId="ADAL" clId="{0DD54025-328F-4B30-A39D-547C3461179C}" dt="2020-10-01T13:06:38.507" v="2201" actId="14100"/>
          <ac:picMkLst>
            <pc:docMk/>
            <pc:sldMk cId="3633518125" sldId="316"/>
            <ac:picMk id="3" creationId="{E571FC3E-D6F1-4F07-B8DF-CD3E488260BF}"/>
          </ac:picMkLst>
        </pc:picChg>
      </pc:sldChg>
      <pc:sldChg chg="addSp delSp modSp add mod">
        <pc:chgData name="Coleman, Jim" userId="8c647339-3dc1-4970-9fcc-34ab85c6fcb9" providerId="ADAL" clId="{0DD54025-328F-4B30-A39D-547C3461179C}" dt="2020-10-01T14:36:32.088" v="2763" actId="403"/>
        <pc:sldMkLst>
          <pc:docMk/>
          <pc:sldMk cId="2824091011" sldId="317"/>
        </pc:sldMkLst>
        <pc:spChg chg="add mod">
          <ac:chgData name="Coleman, Jim" userId="8c647339-3dc1-4970-9fcc-34ab85c6fcb9" providerId="ADAL" clId="{0DD54025-328F-4B30-A39D-547C3461179C}" dt="2020-10-01T14:30:26.966" v="2669" actId="1076"/>
          <ac:spMkLst>
            <pc:docMk/>
            <pc:sldMk cId="2824091011" sldId="317"/>
            <ac:spMk id="9" creationId="{E9C4CD8C-C0F9-4EEF-A065-2AE2DF358046}"/>
          </ac:spMkLst>
        </pc:spChg>
        <pc:spChg chg="add mod">
          <ac:chgData name="Coleman, Jim" userId="8c647339-3dc1-4970-9fcc-34ab85c6fcb9" providerId="ADAL" clId="{0DD54025-328F-4B30-A39D-547C3461179C}" dt="2020-10-01T14:30:17.212" v="2668" actId="1076"/>
          <ac:spMkLst>
            <pc:docMk/>
            <pc:sldMk cId="2824091011" sldId="317"/>
            <ac:spMk id="10" creationId="{87761E73-39B5-4A9D-B3F2-5C90C8582645}"/>
          </ac:spMkLst>
        </pc:spChg>
        <pc:spChg chg="add mod">
          <ac:chgData name="Coleman, Jim" userId="8c647339-3dc1-4970-9fcc-34ab85c6fcb9" providerId="ADAL" clId="{0DD54025-328F-4B30-A39D-547C3461179C}" dt="2020-10-01T14:30:55.975" v="2696" actId="14100"/>
          <ac:spMkLst>
            <pc:docMk/>
            <pc:sldMk cId="2824091011" sldId="317"/>
            <ac:spMk id="11" creationId="{88FD1D9D-2350-4B1D-99ED-027FF9D4C9C3}"/>
          </ac:spMkLst>
        </pc:spChg>
        <pc:spChg chg="mod">
          <ac:chgData name="Coleman, Jim" userId="8c647339-3dc1-4970-9fcc-34ab85c6fcb9" providerId="ADAL" clId="{0DD54025-328F-4B30-A39D-547C3461179C}" dt="2020-10-01T14:27:44.885" v="2654" actId="20577"/>
          <ac:spMkLst>
            <pc:docMk/>
            <pc:sldMk cId="2824091011" sldId="317"/>
            <ac:spMk id="19458" creationId="{E1EECB56-7186-46AC-BD12-124BFC08E17B}"/>
          </ac:spMkLst>
        </pc:spChg>
        <pc:spChg chg="mod">
          <ac:chgData name="Coleman, Jim" userId="8c647339-3dc1-4970-9fcc-34ab85c6fcb9" providerId="ADAL" clId="{0DD54025-328F-4B30-A39D-547C3461179C}" dt="2020-10-01T14:36:32.088" v="2763" actId="403"/>
          <ac:spMkLst>
            <pc:docMk/>
            <pc:sldMk cId="2824091011" sldId="317"/>
            <ac:spMk id="19459" creationId="{B1E1B875-664A-44E7-8810-6539363CA0CB}"/>
          </ac:spMkLst>
        </pc:spChg>
        <pc:picChg chg="add mod">
          <ac:chgData name="Coleman, Jim" userId="8c647339-3dc1-4970-9fcc-34ab85c6fcb9" providerId="ADAL" clId="{0DD54025-328F-4B30-A39D-547C3461179C}" dt="2020-10-01T14:26:11.169" v="2615" actId="1076"/>
          <ac:picMkLst>
            <pc:docMk/>
            <pc:sldMk cId="2824091011" sldId="317"/>
            <ac:picMk id="2" creationId="{AD45407F-45C5-4E47-838E-139403ECA7EF}"/>
          </ac:picMkLst>
        </pc:picChg>
        <pc:picChg chg="del">
          <ac:chgData name="Coleman, Jim" userId="8c647339-3dc1-4970-9fcc-34ab85c6fcb9" providerId="ADAL" clId="{0DD54025-328F-4B30-A39D-547C3461179C}" dt="2020-10-01T13:12:22.090" v="2214" actId="478"/>
          <ac:picMkLst>
            <pc:docMk/>
            <pc:sldMk cId="2824091011" sldId="317"/>
            <ac:picMk id="3" creationId="{E571FC3E-D6F1-4F07-B8DF-CD3E488260BF}"/>
          </ac:picMkLst>
        </pc:picChg>
        <pc:picChg chg="add mod">
          <ac:chgData name="Coleman, Jim" userId="8c647339-3dc1-4970-9fcc-34ab85c6fcb9" providerId="ADAL" clId="{0DD54025-328F-4B30-A39D-547C3461179C}" dt="2020-10-01T14:26:34.729" v="2617" actId="1076"/>
          <ac:picMkLst>
            <pc:docMk/>
            <pc:sldMk cId="2824091011" sldId="317"/>
            <ac:picMk id="4" creationId="{BABF3733-CF33-411E-BE8E-E1E309361FFD}"/>
          </ac:picMkLst>
        </pc:picChg>
        <pc:picChg chg="add del mod">
          <ac:chgData name="Coleman, Jim" userId="8c647339-3dc1-4970-9fcc-34ab85c6fcb9" providerId="ADAL" clId="{0DD54025-328F-4B30-A39D-547C3461179C}" dt="2020-10-01T13:21:30.843" v="2226" actId="478"/>
          <ac:picMkLst>
            <pc:docMk/>
            <pc:sldMk cId="2824091011" sldId="317"/>
            <ac:picMk id="5" creationId="{20B953F5-5B52-4BF3-BF1C-C2A17047BD49}"/>
          </ac:picMkLst>
        </pc:picChg>
        <pc:picChg chg="add mod">
          <ac:chgData name="Coleman, Jim" userId="8c647339-3dc1-4970-9fcc-34ab85c6fcb9" providerId="ADAL" clId="{0DD54025-328F-4B30-A39D-547C3461179C}" dt="2020-10-01T14:26:45.904" v="2618" actId="1076"/>
          <ac:picMkLst>
            <pc:docMk/>
            <pc:sldMk cId="2824091011" sldId="317"/>
            <ac:picMk id="6" creationId="{1F5805B3-A49F-49FB-99DE-672478994FB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C685BE-C728-481E-8DE9-A125851BF6EC}"/>
              </a:ext>
            </a:extLst>
          </p:cNvPr>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eaLnBrk="1" hangingPunct="1">
              <a:defRPr sz="1200">
                <a:latin typeface="Calibri" pitchFamily="-105" charset="0"/>
                <a:ea typeface="ＭＳ Ｐゴシック" pitchFamily="-105" charset="-128"/>
                <a:cs typeface="ＭＳ Ｐゴシック" pitchFamily="-105" charset="-128"/>
              </a:defRPr>
            </a:lvl1pPr>
          </a:lstStyle>
          <a:p>
            <a:pPr>
              <a:defRPr/>
            </a:pPr>
            <a:endParaRPr lang="en-US"/>
          </a:p>
        </p:txBody>
      </p:sp>
      <p:sp>
        <p:nvSpPr>
          <p:cNvPr id="3" name="Date Placeholder 2">
            <a:extLst>
              <a:ext uri="{FF2B5EF4-FFF2-40B4-BE49-F238E27FC236}">
                <a16:creationId xmlns:a16="http://schemas.microsoft.com/office/drawing/2014/main" id="{DA0F7CD4-92EC-428C-9105-449099A1EB30}"/>
              </a:ext>
            </a:extLst>
          </p:cNvPr>
          <p:cNvSpPr>
            <a:spLocks noGrp="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eaLnBrk="1" hangingPunct="1">
              <a:defRPr sz="1200">
                <a:latin typeface="Calibri" pitchFamily="-112" charset="0"/>
                <a:ea typeface="ＭＳ Ｐゴシック" pitchFamily="-112" charset="-128"/>
              </a:defRPr>
            </a:lvl1pPr>
          </a:lstStyle>
          <a:p>
            <a:pPr>
              <a:defRPr/>
            </a:pPr>
            <a:fld id="{A489CEF8-D30A-4FFF-B779-C1E5E87DA11A}" type="datetime1">
              <a:rPr lang="en-US"/>
              <a:pPr>
                <a:defRPr/>
              </a:pPr>
              <a:t>10/12/2020</a:t>
            </a:fld>
            <a:endParaRPr lang="en-US"/>
          </a:p>
        </p:txBody>
      </p:sp>
      <p:sp>
        <p:nvSpPr>
          <p:cNvPr id="4" name="Slide Image Placeholder 3">
            <a:extLst>
              <a:ext uri="{FF2B5EF4-FFF2-40B4-BE49-F238E27FC236}">
                <a16:creationId xmlns:a16="http://schemas.microsoft.com/office/drawing/2014/main" id="{3F2916D0-CA84-486A-A39C-C652C3B1D113}"/>
              </a:ext>
            </a:extLst>
          </p:cNvPr>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a:extLst>
              <a:ext uri="{FF2B5EF4-FFF2-40B4-BE49-F238E27FC236}">
                <a16:creationId xmlns:a16="http://schemas.microsoft.com/office/drawing/2014/main" id="{B3F1D6D3-9E7B-422E-831D-08CE6ADE8EB4}"/>
              </a:ext>
            </a:extLst>
          </p:cNvPr>
          <p:cNvSpPr>
            <a:spLocks noGrp="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274813F-E4C7-461A-9372-DCCCB42C5CA4}"/>
              </a:ext>
            </a:extLst>
          </p:cNvPr>
          <p:cNvSpPr>
            <a:spLocks noGrp="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eaLnBrk="1" hangingPunct="1">
              <a:defRPr sz="1200">
                <a:latin typeface="Calibri" pitchFamily="-105" charset="0"/>
                <a:ea typeface="ＭＳ Ｐゴシック" pitchFamily="-105" charset="-128"/>
                <a:cs typeface="ＭＳ Ｐゴシック" pitchFamily="-105" charset="-128"/>
              </a:defRPr>
            </a:lvl1pPr>
          </a:lstStyle>
          <a:p>
            <a:pPr>
              <a:defRPr/>
            </a:pPr>
            <a:endParaRPr lang="en-US"/>
          </a:p>
        </p:txBody>
      </p:sp>
      <p:sp>
        <p:nvSpPr>
          <p:cNvPr id="7" name="Slide Number Placeholder 6">
            <a:extLst>
              <a:ext uri="{FF2B5EF4-FFF2-40B4-BE49-F238E27FC236}">
                <a16:creationId xmlns:a16="http://schemas.microsoft.com/office/drawing/2014/main" id="{A6AA9E8A-1437-4752-BE88-22AC9FBD9DB5}"/>
              </a:ext>
            </a:extLst>
          </p:cNvPr>
          <p:cNvSpPr>
            <a:spLocks noGrp="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eaLnBrk="1" hangingPunct="1">
              <a:defRPr sz="1200">
                <a:latin typeface="Calibri" panose="020F0502020204030204" pitchFamily="34" charset="0"/>
              </a:defRPr>
            </a:lvl1pPr>
          </a:lstStyle>
          <a:p>
            <a:fld id="{8AE4C132-8641-4585-B594-2790AEBD6A2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5" descr="Industrial_title.jpg">
            <a:extLst>
              <a:ext uri="{FF2B5EF4-FFF2-40B4-BE49-F238E27FC236}">
                <a16:creationId xmlns:a16="http://schemas.microsoft.com/office/drawing/2014/main" id="{15227E72-E796-4D02-B623-2867C01959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5"/>
          <p:cNvSpPr>
            <a:spLocks noGrp="1"/>
          </p:cNvSpPr>
          <p:nvPr>
            <p:ph type="title"/>
          </p:nvPr>
        </p:nvSpPr>
        <p:spPr>
          <a:xfrm>
            <a:off x="381000" y="2971800"/>
            <a:ext cx="8229600" cy="563563"/>
          </a:xfrm>
          <a:prstGeom prst="rect">
            <a:avLst/>
          </a:prstGeom>
        </p:spPr>
        <p:txBody>
          <a:bodyPr/>
          <a:lstStyle>
            <a:lvl1pPr algn="l">
              <a:defRPr sz="4800">
                <a:solidFill>
                  <a:schemeClr val="bg1"/>
                </a:solidFill>
              </a:defRPr>
            </a:lvl1pPr>
          </a:lstStyle>
          <a:p>
            <a:r>
              <a:rPr lang="en-US" dirty="0"/>
              <a:t>Click to edit Master title style</a:t>
            </a:r>
          </a:p>
        </p:txBody>
      </p:sp>
      <p:sp>
        <p:nvSpPr>
          <p:cNvPr id="6" name="Subtitle 2"/>
          <p:cNvSpPr>
            <a:spLocks noGrp="1"/>
          </p:cNvSpPr>
          <p:nvPr>
            <p:ph type="subTitle" idx="1"/>
          </p:nvPr>
        </p:nvSpPr>
        <p:spPr>
          <a:xfrm>
            <a:off x="457200" y="3657600"/>
            <a:ext cx="6400800" cy="304800"/>
          </a:xfrm>
          <a:prstGeom prst="rect">
            <a:avLst/>
          </a:prstGeom>
        </p:spPr>
        <p:txBody>
          <a:bodyPr>
            <a:normAutofit/>
          </a:bodyPr>
          <a:lstStyle>
            <a:lvl1pPr marL="0" indent="0" algn="l">
              <a:buNone/>
              <a:defRPr sz="12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63334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No Bullets">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CD55A5D8-D177-42FD-8A82-45493F67578C}"/>
              </a:ext>
            </a:extLst>
          </p:cNvPr>
          <p:cNvSpPr txBox="1">
            <a:spLocks/>
          </p:cNvSpPr>
          <p:nvPr userDrawn="1"/>
        </p:nvSpPr>
        <p:spPr>
          <a:xfrm>
            <a:off x="8402638" y="5346700"/>
            <a:ext cx="284162" cy="152400"/>
          </a:xfrm>
          <a:prstGeom prst="rect">
            <a:avLst/>
          </a:prstGeom>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fld id="{F82F7474-25FC-4AAF-9FEA-9BED5E19D567}" type="slidenum">
              <a:rPr lang="en-US" altLang="en-US" sz="1000">
                <a:solidFill>
                  <a:schemeClr val="bg1"/>
                </a:solidFill>
                <a:latin typeface="Calibri" panose="020F0502020204030204" pitchFamily="34" charset="0"/>
                <a:cs typeface="Arial" panose="020B0604020202020204" pitchFamily="34" charset="0"/>
              </a:rPr>
              <a:pPr algn="ctr" eaLnBrk="1" hangingPunct="1"/>
              <a:t>‹#›</a:t>
            </a:fld>
            <a:endParaRPr lang="en-US" altLang="en-US" sz="1000">
              <a:solidFill>
                <a:schemeClr val="bg1"/>
              </a:solidFill>
              <a:latin typeface="Calibri" panose="020F0502020204030204" pitchFamily="34" charset="0"/>
              <a:cs typeface="Arial" panose="020B0604020202020204" pitchFamily="34" charset="0"/>
            </a:endParaRPr>
          </a:p>
        </p:txBody>
      </p:sp>
      <p:sp>
        <p:nvSpPr>
          <p:cNvPr id="6" name="Title Placeholder 1"/>
          <p:cNvSpPr>
            <a:spLocks noGrp="1"/>
          </p:cNvSpPr>
          <p:nvPr>
            <p:ph type="title"/>
          </p:nvPr>
        </p:nvSpPr>
        <p:spPr bwMode="auto">
          <a:xfrm>
            <a:off x="433450" y="71250"/>
            <a:ext cx="8229600" cy="914399"/>
          </a:xfrm>
          <a:prstGeom prst="rect">
            <a:avLst/>
          </a:prstGeom>
          <a:noFill/>
          <a:ln w="9525">
            <a:noFill/>
            <a:miter lim="800000"/>
            <a:headEnd/>
            <a:tailEnd/>
          </a:ln>
        </p:spPr>
        <p:txBody>
          <a:bodyPr/>
          <a:lstStyle/>
          <a:p>
            <a:pPr lvl="0"/>
            <a:r>
              <a:rPr lang="en-US" dirty="0"/>
              <a:t>Click to edit Master title style</a:t>
            </a:r>
          </a:p>
        </p:txBody>
      </p:sp>
      <p:sp>
        <p:nvSpPr>
          <p:cNvPr id="5" name="Content Placeholder 2"/>
          <p:cNvSpPr>
            <a:spLocks noGrp="1"/>
          </p:cNvSpPr>
          <p:nvPr>
            <p:ph idx="1"/>
          </p:nvPr>
        </p:nvSpPr>
        <p:spPr>
          <a:xfrm>
            <a:off x="457200" y="1347850"/>
            <a:ext cx="8229600" cy="380999"/>
          </a:xfrm>
          <a:prstGeom prst="rect">
            <a:avLst/>
          </a:prstGeom>
        </p:spPr>
        <p:txBody>
          <a:bodyPr/>
          <a:lstStyle>
            <a:lvl1pPr>
              <a:spcBef>
                <a:spcPts val="600"/>
              </a:spcBef>
              <a:buNone/>
              <a:defRPr sz="2000">
                <a:solidFill>
                  <a:srgbClr val="254061"/>
                </a:solidFill>
              </a:defRPr>
            </a:lvl1pPr>
            <a:lvl2pPr marL="119063" indent="-119063">
              <a:spcBef>
                <a:spcPts val="600"/>
              </a:spcBef>
              <a:buFont typeface="Arial"/>
              <a:buNone/>
              <a:defRPr sz="1600"/>
            </a:lvl2pPr>
          </a:lstStyle>
          <a:p>
            <a:pPr lvl="0"/>
            <a:r>
              <a:rPr lang="en-US" dirty="0"/>
              <a:t>Click to edit Master text styles</a:t>
            </a:r>
          </a:p>
        </p:txBody>
      </p:sp>
      <p:sp>
        <p:nvSpPr>
          <p:cNvPr id="8" name="Content Placeholder 2"/>
          <p:cNvSpPr>
            <a:spLocks noGrp="1"/>
          </p:cNvSpPr>
          <p:nvPr>
            <p:ph idx="10"/>
          </p:nvPr>
        </p:nvSpPr>
        <p:spPr>
          <a:xfrm>
            <a:off x="457200" y="1728849"/>
            <a:ext cx="8229600" cy="4114800"/>
          </a:xfrm>
          <a:prstGeom prst="rect">
            <a:avLst/>
          </a:prstGeom>
        </p:spPr>
        <p:txBody>
          <a:bodyPr/>
          <a:lstStyle>
            <a:lvl1pPr marL="0" indent="0">
              <a:spcBef>
                <a:spcPts val="600"/>
              </a:spcBef>
              <a:buFont typeface="Arial"/>
              <a:buNone/>
              <a:defRPr sz="1600">
                <a:solidFill>
                  <a:srgbClr val="000000"/>
                </a:solidFill>
              </a:defRPr>
            </a:lvl1pPr>
            <a:lvl2pPr marL="119063" indent="-119063">
              <a:spcBef>
                <a:spcPts val="600"/>
              </a:spcBef>
              <a:buFont typeface="Arial"/>
              <a:buNone/>
              <a:defRPr sz="1600"/>
            </a:lvl2pPr>
          </a:lstStyle>
          <a:p>
            <a:pPr lvl="0"/>
            <a:r>
              <a:rPr lang="en-US" dirty="0"/>
              <a:t>Click to edit Master text styles</a:t>
            </a:r>
          </a:p>
        </p:txBody>
      </p:sp>
    </p:spTree>
    <p:extLst>
      <p:ext uri="{BB962C8B-B14F-4D97-AF65-F5344CB8AC3E}">
        <p14:creationId xmlns:p14="http://schemas.microsoft.com/office/powerpoint/2010/main" val="1128675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Bullets">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4EC89485-CC59-4578-B61B-6345435BC916}"/>
              </a:ext>
            </a:extLst>
          </p:cNvPr>
          <p:cNvSpPr txBox="1">
            <a:spLocks/>
          </p:cNvSpPr>
          <p:nvPr userDrawn="1"/>
        </p:nvSpPr>
        <p:spPr>
          <a:xfrm>
            <a:off x="8402638" y="5346700"/>
            <a:ext cx="284162" cy="152400"/>
          </a:xfrm>
          <a:prstGeom prst="rect">
            <a:avLst/>
          </a:prstGeom>
        </p:spPr>
        <p:txBody>
          <a:bodyPr lIns="0" tIns="0" rIns="0" bIns="0"/>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fld id="{63CAAD0E-017E-4081-80E4-68F4D85E5D1C}" type="slidenum">
              <a:rPr lang="en-US" altLang="en-US" sz="1000">
                <a:solidFill>
                  <a:schemeClr val="bg1"/>
                </a:solidFill>
                <a:latin typeface="Calibri" panose="020F0502020204030204" pitchFamily="34" charset="0"/>
                <a:cs typeface="Arial" panose="020B0604020202020204" pitchFamily="34" charset="0"/>
              </a:rPr>
              <a:pPr algn="ctr" eaLnBrk="1" hangingPunct="1"/>
              <a:t>‹#›</a:t>
            </a:fld>
            <a:endParaRPr lang="en-US" altLang="en-US" sz="1000">
              <a:solidFill>
                <a:schemeClr val="bg1"/>
              </a:solidFill>
              <a:latin typeface="Calibri" panose="020F0502020204030204" pitchFamily="34" charset="0"/>
              <a:cs typeface="Arial" panose="020B0604020202020204" pitchFamily="34" charset="0"/>
            </a:endParaRPr>
          </a:p>
        </p:txBody>
      </p:sp>
      <p:sp>
        <p:nvSpPr>
          <p:cNvPr id="5" name="Title Placeholder 1"/>
          <p:cNvSpPr>
            <a:spLocks noGrp="1"/>
          </p:cNvSpPr>
          <p:nvPr>
            <p:ph type="title"/>
          </p:nvPr>
        </p:nvSpPr>
        <p:spPr>
          <a:xfrm>
            <a:off x="433450" y="71250"/>
            <a:ext cx="8229600" cy="914400"/>
          </a:xfrm>
          <a:prstGeom prst="rect">
            <a:avLst/>
          </a:prstGeom>
        </p:spPr>
        <p:txBody>
          <a:bodyPr rtlCol="0">
            <a:normAutofit/>
          </a:bodyPr>
          <a:lstStyle>
            <a:lvl1pPr algn="l">
              <a:defRPr sz="2800"/>
            </a:lvl1pPr>
          </a:lstStyle>
          <a:p>
            <a:r>
              <a:rPr lang="en-US" dirty="0"/>
              <a:t>Click to edit Master title style</a:t>
            </a:r>
          </a:p>
        </p:txBody>
      </p:sp>
      <p:sp>
        <p:nvSpPr>
          <p:cNvPr id="6" name="Content Placeholder 2"/>
          <p:cNvSpPr>
            <a:spLocks noGrp="1"/>
          </p:cNvSpPr>
          <p:nvPr>
            <p:ph idx="1"/>
          </p:nvPr>
        </p:nvSpPr>
        <p:spPr>
          <a:xfrm>
            <a:off x="457200" y="1347850"/>
            <a:ext cx="8229600" cy="380999"/>
          </a:xfrm>
          <a:prstGeom prst="rect">
            <a:avLst/>
          </a:prstGeom>
        </p:spPr>
        <p:txBody>
          <a:bodyPr/>
          <a:lstStyle>
            <a:lvl1pPr>
              <a:spcBef>
                <a:spcPts val="600"/>
              </a:spcBef>
              <a:buNone/>
              <a:defRPr sz="2000">
                <a:solidFill>
                  <a:srgbClr val="254061"/>
                </a:solidFill>
              </a:defRPr>
            </a:lvl1pPr>
            <a:lvl2pPr marL="119063" indent="-119063">
              <a:spcBef>
                <a:spcPts val="600"/>
              </a:spcBef>
              <a:buFont typeface="Arial"/>
              <a:buNone/>
              <a:defRPr sz="1600"/>
            </a:lvl2pPr>
          </a:lstStyle>
          <a:p>
            <a:pPr lvl="0"/>
            <a:r>
              <a:rPr lang="en-US" dirty="0"/>
              <a:t>Click to edit Master text styles</a:t>
            </a:r>
          </a:p>
        </p:txBody>
      </p:sp>
      <p:sp>
        <p:nvSpPr>
          <p:cNvPr id="10" name="Content Placeholder 2"/>
          <p:cNvSpPr>
            <a:spLocks noGrp="1"/>
          </p:cNvSpPr>
          <p:nvPr>
            <p:ph idx="10"/>
          </p:nvPr>
        </p:nvSpPr>
        <p:spPr>
          <a:xfrm>
            <a:off x="457200" y="1728849"/>
            <a:ext cx="8229600" cy="4114800"/>
          </a:xfrm>
          <a:prstGeom prst="rect">
            <a:avLst/>
          </a:prstGeom>
        </p:spPr>
        <p:txBody>
          <a:bodyPr/>
          <a:lstStyle>
            <a:lvl1pPr marL="119063" indent="-119063">
              <a:spcBef>
                <a:spcPts val="600"/>
              </a:spcBef>
              <a:buFont typeface="Arial"/>
              <a:buChar char="•"/>
              <a:defRPr sz="1600">
                <a:solidFill>
                  <a:srgbClr val="000000"/>
                </a:solidFill>
              </a:defRPr>
            </a:lvl1pPr>
            <a:lvl2pPr marL="119063" indent="-119063">
              <a:spcBef>
                <a:spcPts val="600"/>
              </a:spcBef>
              <a:buFont typeface="Arial"/>
              <a:buNone/>
              <a:defRPr sz="1600"/>
            </a:lvl2pPr>
          </a:lstStyle>
          <a:p>
            <a:pPr lvl="0"/>
            <a:r>
              <a:rPr lang="en-US" dirty="0"/>
              <a:t>Click to edit Master text styles</a:t>
            </a:r>
          </a:p>
        </p:txBody>
      </p:sp>
    </p:spTree>
    <p:extLst>
      <p:ext uri="{BB962C8B-B14F-4D97-AF65-F5344CB8AC3E}">
        <p14:creationId xmlns:p14="http://schemas.microsoft.com/office/powerpoint/2010/main" val="3209654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347850"/>
            <a:ext cx="4038600" cy="381000"/>
          </a:xfrm>
          <a:prstGeom prst="rect">
            <a:avLst/>
          </a:prstGeom>
        </p:spPr>
        <p:txBody>
          <a:bodyPr/>
          <a:lstStyle>
            <a:lvl1pPr marL="0" indent="0">
              <a:spcBef>
                <a:spcPts val="600"/>
              </a:spcBef>
              <a:buNone/>
              <a:defRPr sz="2000">
                <a:solidFill>
                  <a:srgbClr val="254061"/>
                </a:solidFill>
              </a:defRPr>
            </a:lvl1pPr>
            <a:lvl2pPr marL="119063" indent="-119063">
              <a:spcBef>
                <a:spcPts val="600"/>
              </a:spcBef>
              <a:buFont typeface="Arial"/>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Title Placeholder 1"/>
          <p:cNvSpPr>
            <a:spLocks noGrp="1"/>
          </p:cNvSpPr>
          <p:nvPr>
            <p:ph type="title"/>
          </p:nvPr>
        </p:nvSpPr>
        <p:spPr>
          <a:xfrm>
            <a:off x="433450" y="71250"/>
            <a:ext cx="8229600" cy="914400"/>
          </a:xfrm>
          <a:prstGeom prst="rect">
            <a:avLst/>
          </a:prstGeom>
        </p:spPr>
        <p:txBody>
          <a:bodyPr rtlCol="0">
            <a:normAutofit/>
          </a:bodyPr>
          <a:lstStyle>
            <a:lvl1pPr algn="l">
              <a:defRPr sz="2800"/>
            </a:lvl1pPr>
          </a:lstStyle>
          <a:p>
            <a:r>
              <a:rPr lang="en-US" dirty="0"/>
              <a:t>Click to edit Master title style</a:t>
            </a:r>
          </a:p>
        </p:txBody>
      </p:sp>
      <p:sp>
        <p:nvSpPr>
          <p:cNvPr id="7" name="Content Placeholder 2"/>
          <p:cNvSpPr>
            <a:spLocks noGrp="1"/>
          </p:cNvSpPr>
          <p:nvPr>
            <p:ph sz="half" idx="11"/>
          </p:nvPr>
        </p:nvSpPr>
        <p:spPr>
          <a:xfrm>
            <a:off x="4724400" y="1347850"/>
            <a:ext cx="4038600" cy="381000"/>
          </a:xfrm>
          <a:prstGeom prst="rect">
            <a:avLst/>
          </a:prstGeom>
        </p:spPr>
        <p:txBody>
          <a:bodyPr/>
          <a:lstStyle>
            <a:lvl1pPr marL="0" indent="0">
              <a:spcBef>
                <a:spcPts val="600"/>
              </a:spcBef>
              <a:buNone/>
              <a:defRPr sz="2000">
                <a:solidFill>
                  <a:srgbClr val="254061"/>
                </a:solidFill>
              </a:defRPr>
            </a:lvl1pPr>
            <a:lvl2pPr marL="119063" indent="-119063">
              <a:spcBef>
                <a:spcPts val="600"/>
              </a:spcBef>
              <a:buFont typeface="Arial"/>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0" name="Content Placeholder 2"/>
          <p:cNvSpPr>
            <a:spLocks noGrp="1"/>
          </p:cNvSpPr>
          <p:nvPr>
            <p:ph sz="half" idx="13"/>
          </p:nvPr>
        </p:nvSpPr>
        <p:spPr>
          <a:xfrm>
            <a:off x="457200" y="1728849"/>
            <a:ext cx="4038600" cy="4191000"/>
          </a:xfrm>
          <a:prstGeom prst="rect">
            <a:avLst/>
          </a:prstGeom>
        </p:spPr>
        <p:txBody>
          <a:bodyPr/>
          <a:lstStyle>
            <a:lvl1pPr marL="0" indent="0">
              <a:spcBef>
                <a:spcPts val="600"/>
              </a:spcBef>
              <a:buFont typeface="Arial"/>
              <a:buNone/>
              <a:defRPr sz="1600">
                <a:solidFill>
                  <a:srgbClr val="000000"/>
                </a:solidFill>
              </a:defRPr>
            </a:lvl1pPr>
            <a:lvl2pPr marL="119063" indent="-119063">
              <a:spcBef>
                <a:spcPts val="600"/>
              </a:spcBef>
              <a:buFont typeface="Arial"/>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11" name="Content Placeholder 2"/>
          <p:cNvSpPr>
            <a:spLocks noGrp="1"/>
          </p:cNvSpPr>
          <p:nvPr>
            <p:ph sz="half" idx="14"/>
          </p:nvPr>
        </p:nvSpPr>
        <p:spPr>
          <a:xfrm>
            <a:off x="4724400" y="1728849"/>
            <a:ext cx="4038600" cy="4191000"/>
          </a:xfrm>
          <a:prstGeom prst="rect">
            <a:avLst/>
          </a:prstGeom>
        </p:spPr>
        <p:txBody>
          <a:bodyPr/>
          <a:lstStyle>
            <a:lvl1pPr marL="0" indent="0">
              <a:spcBef>
                <a:spcPts val="600"/>
              </a:spcBef>
              <a:buFont typeface="Arial"/>
              <a:buNone/>
              <a:defRPr sz="1600">
                <a:solidFill>
                  <a:srgbClr val="000000"/>
                </a:solidFill>
              </a:defRPr>
            </a:lvl1pPr>
            <a:lvl2pPr marL="119063" indent="-119063">
              <a:spcBef>
                <a:spcPts val="600"/>
              </a:spcBef>
              <a:buFont typeface="Arial"/>
              <a:buChar char="•"/>
              <a:defRPr sz="16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Tree>
    <p:extLst>
      <p:ext uri="{BB962C8B-B14F-4D97-AF65-F5344CB8AC3E}">
        <p14:creationId xmlns:p14="http://schemas.microsoft.com/office/powerpoint/2010/main" val="3820447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pplication Slid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800"/>
            <a:ext cx="4038600" cy="822075"/>
          </a:xfrm>
          <a:prstGeom prst="rect">
            <a:avLst/>
          </a:prstGeom>
        </p:spPr>
        <p:txBody>
          <a:bodyPr anchor="b">
            <a:noAutofit/>
          </a:bodyPr>
          <a:lstStyle>
            <a:lvl1pPr marL="0" indent="0">
              <a:spcBef>
                <a:spcPts val="600"/>
              </a:spcBef>
              <a:buNone/>
              <a:defRPr sz="2800" b="0">
                <a:solidFill>
                  <a:srgbClr val="D05F2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269875"/>
            <a:ext cx="4040188" cy="263525"/>
          </a:xfrm>
          <a:prstGeom prst="rect">
            <a:avLst/>
          </a:prstGeom>
        </p:spPr>
        <p:txBody>
          <a:bodyPr/>
          <a:lstStyle>
            <a:lvl1pPr marL="0" indent="0">
              <a:spcBef>
                <a:spcPts val="600"/>
              </a:spcBef>
              <a:buNone/>
              <a:defRPr sz="1400" b="1">
                <a:solidFill>
                  <a:srgbClr val="254061"/>
                </a:solidFill>
              </a:defRPr>
            </a:lvl1pPr>
            <a:lvl2pPr marL="119063" indent="-119063">
              <a:spcBef>
                <a:spcPts val="600"/>
              </a:spcBef>
              <a:buFont typeface="Arial"/>
              <a:buChar char="•"/>
              <a:defRPr sz="1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11" name="Picture Placeholder 2"/>
          <p:cNvSpPr>
            <a:spLocks noGrp="1"/>
          </p:cNvSpPr>
          <p:nvPr>
            <p:ph type="pic" idx="10"/>
          </p:nvPr>
        </p:nvSpPr>
        <p:spPr>
          <a:xfrm>
            <a:off x="4724400" y="1618999"/>
            <a:ext cx="3962400" cy="46482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6" name="Title Placeholder 1"/>
          <p:cNvSpPr>
            <a:spLocks noGrp="1"/>
          </p:cNvSpPr>
          <p:nvPr>
            <p:ph type="title"/>
          </p:nvPr>
        </p:nvSpPr>
        <p:spPr>
          <a:xfrm>
            <a:off x="433450" y="71250"/>
            <a:ext cx="8229600" cy="914400"/>
          </a:xfrm>
          <a:prstGeom prst="rect">
            <a:avLst/>
          </a:prstGeom>
        </p:spPr>
        <p:txBody>
          <a:bodyPr rtlCol="0">
            <a:normAutofit/>
          </a:bodyPr>
          <a:lstStyle>
            <a:lvl1pPr algn="l">
              <a:defRPr sz="2800"/>
            </a:lvl1pPr>
          </a:lstStyle>
          <a:p>
            <a:r>
              <a:rPr lang="en-US" dirty="0"/>
              <a:t>Click to edit Master title style</a:t>
            </a:r>
          </a:p>
        </p:txBody>
      </p:sp>
      <p:sp>
        <p:nvSpPr>
          <p:cNvPr id="8" name="Content Placeholder 3"/>
          <p:cNvSpPr>
            <a:spLocks noGrp="1"/>
          </p:cNvSpPr>
          <p:nvPr>
            <p:ph sz="half" idx="11"/>
          </p:nvPr>
        </p:nvSpPr>
        <p:spPr>
          <a:xfrm>
            <a:off x="457200" y="2533400"/>
            <a:ext cx="4040188" cy="3733800"/>
          </a:xfrm>
          <a:prstGeom prst="rect">
            <a:avLst/>
          </a:prstGeom>
        </p:spPr>
        <p:txBody>
          <a:bodyPr/>
          <a:lstStyle>
            <a:lvl1pPr marL="0" indent="0">
              <a:spcBef>
                <a:spcPts val="600"/>
              </a:spcBef>
              <a:buFont typeface="Arial"/>
              <a:buNone/>
              <a:defRPr sz="1200" b="0">
                <a:solidFill>
                  <a:srgbClr val="000000"/>
                </a:solidFill>
              </a:defRPr>
            </a:lvl1pPr>
            <a:lvl2pPr marL="119063" indent="-119063">
              <a:spcBef>
                <a:spcPts val="600"/>
              </a:spcBef>
              <a:buFont typeface="Arial"/>
              <a:buChar char="•"/>
              <a:defRPr sz="1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Tree>
    <p:extLst>
      <p:ext uri="{BB962C8B-B14F-4D97-AF65-F5344CB8AC3E}">
        <p14:creationId xmlns:p14="http://schemas.microsoft.com/office/powerpoint/2010/main" val="1381669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oduct Slide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42900"/>
            <a:ext cx="6781800" cy="838200"/>
          </a:xfrm>
          <a:prstGeom prst="rect">
            <a:avLst/>
          </a:prstGeom>
        </p:spPr>
        <p:txBody>
          <a:bodyPr anchor="b">
            <a:noAutofit/>
          </a:bodyPr>
          <a:lstStyle>
            <a:lvl1pPr marL="0" indent="0">
              <a:spcBef>
                <a:spcPts val="600"/>
              </a:spcBef>
              <a:buNone/>
              <a:defRPr sz="2400" b="0">
                <a:solidFill>
                  <a:srgbClr val="25406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Picture Placeholder 2"/>
          <p:cNvSpPr>
            <a:spLocks noGrp="1"/>
          </p:cNvSpPr>
          <p:nvPr>
            <p:ph type="pic" idx="10"/>
          </p:nvPr>
        </p:nvSpPr>
        <p:spPr>
          <a:xfrm>
            <a:off x="2209800" y="4267200"/>
            <a:ext cx="1524000" cy="20574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6" name="Title Placeholder 1"/>
          <p:cNvSpPr>
            <a:spLocks noGrp="1"/>
          </p:cNvSpPr>
          <p:nvPr>
            <p:ph type="title"/>
          </p:nvPr>
        </p:nvSpPr>
        <p:spPr>
          <a:xfrm>
            <a:off x="433450" y="71250"/>
            <a:ext cx="8229600" cy="914400"/>
          </a:xfrm>
          <a:prstGeom prst="rect">
            <a:avLst/>
          </a:prstGeom>
        </p:spPr>
        <p:txBody>
          <a:bodyPr rtlCol="0">
            <a:normAutofit/>
          </a:bodyPr>
          <a:lstStyle>
            <a:lvl1pPr algn="l">
              <a:defRPr sz="2800"/>
            </a:lvl1pPr>
          </a:lstStyle>
          <a:p>
            <a:r>
              <a:rPr lang="en-US" dirty="0"/>
              <a:t>Click to edit Master title style</a:t>
            </a:r>
          </a:p>
        </p:txBody>
      </p:sp>
      <p:sp>
        <p:nvSpPr>
          <p:cNvPr id="8" name="Content Placeholder 3"/>
          <p:cNvSpPr>
            <a:spLocks noGrp="1"/>
          </p:cNvSpPr>
          <p:nvPr>
            <p:ph sz="half" idx="11"/>
          </p:nvPr>
        </p:nvSpPr>
        <p:spPr>
          <a:xfrm>
            <a:off x="457200" y="2181100"/>
            <a:ext cx="6781800" cy="1905000"/>
          </a:xfrm>
          <a:prstGeom prst="rect">
            <a:avLst/>
          </a:prstGeom>
        </p:spPr>
        <p:txBody>
          <a:bodyPr/>
          <a:lstStyle>
            <a:lvl1pPr marL="0" indent="0">
              <a:spcBef>
                <a:spcPts val="600"/>
              </a:spcBef>
              <a:buFont typeface="Arial"/>
              <a:buNone/>
              <a:defRPr sz="1600" b="0">
                <a:solidFill>
                  <a:srgbClr val="000000"/>
                </a:solidFill>
              </a:defRPr>
            </a:lvl1pPr>
            <a:lvl2pPr marL="119063" indent="-119063">
              <a:spcBef>
                <a:spcPts val="600"/>
              </a:spcBef>
              <a:buFont typeface="Arial"/>
              <a:buChar char="•"/>
              <a:defRPr sz="1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7" name="Picture Placeholder 2"/>
          <p:cNvSpPr>
            <a:spLocks noGrp="1"/>
          </p:cNvSpPr>
          <p:nvPr>
            <p:ph type="pic" idx="12"/>
          </p:nvPr>
        </p:nvSpPr>
        <p:spPr>
          <a:xfrm>
            <a:off x="4267200" y="4267200"/>
            <a:ext cx="1524000" cy="20574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9" name="Picture Placeholder 2"/>
          <p:cNvSpPr>
            <a:spLocks noGrp="1"/>
          </p:cNvSpPr>
          <p:nvPr>
            <p:ph type="pic" idx="13"/>
          </p:nvPr>
        </p:nvSpPr>
        <p:spPr>
          <a:xfrm>
            <a:off x="6248400" y="4267200"/>
            <a:ext cx="1524000" cy="205740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1224437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slide_master_interior.jpg">
            <a:extLst>
              <a:ext uri="{FF2B5EF4-FFF2-40B4-BE49-F238E27FC236}">
                <a16:creationId xmlns:a16="http://schemas.microsoft.com/office/drawing/2014/main" id="{321B5CB3-1B5B-4183-A5F2-2CFA106929B3}"/>
              </a:ext>
            </a:extLst>
          </p:cNvPr>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6">
            <a:extLst>
              <a:ext uri="{FF2B5EF4-FFF2-40B4-BE49-F238E27FC236}">
                <a16:creationId xmlns:a16="http://schemas.microsoft.com/office/drawing/2014/main" id="{E0ECCCD6-9910-431F-9C83-9D7E4BBCF41D}"/>
              </a:ext>
            </a:extLst>
          </p:cNvPr>
          <p:cNvSpPr txBox="1">
            <a:spLocks/>
          </p:cNvSpPr>
          <p:nvPr userDrawn="1"/>
        </p:nvSpPr>
        <p:spPr bwMode="auto">
          <a:xfrm>
            <a:off x="8274050" y="6300788"/>
            <a:ext cx="533400" cy="230187"/>
          </a:xfrm>
          <a:prstGeom prst="rect">
            <a:avLst/>
          </a:prstGeom>
          <a:noFill/>
          <a:ln>
            <a:noFill/>
            <a:miter lim="800000"/>
            <a:headEnd/>
            <a:tailEnd/>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fld id="{FB69940F-1E0A-4612-8E43-DD42C640FA27}" type="slidenum">
              <a:rPr lang="en-US" altLang="en-US" sz="900">
                <a:solidFill>
                  <a:schemeClr val="bg1"/>
                </a:solidFill>
                <a:cs typeface="Arial" panose="020B0604020202020204" pitchFamily="34" charset="0"/>
              </a:rPr>
              <a:pPr algn="ctr" eaLnBrk="1" hangingPunct="1"/>
              <a:t>‹#›</a:t>
            </a:fld>
            <a:endParaRPr lang="en-US" altLang="en-US" sz="900">
              <a:solidFill>
                <a:schemeClr val="bg1"/>
              </a:solidFill>
              <a:cs typeface="Arial" panose="020B0604020202020204" pitchFamily="34" charset="0"/>
            </a:endParaRPr>
          </a:p>
        </p:txBody>
      </p:sp>
      <p:sp>
        <p:nvSpPr>
          <p:cNvPr id="1028" name="Title Placeholder 1">
            <a:extLst>
              <a:ext uri="{FF2B5EF4-FFF2-40B4-BE49-F238E27FC236}">
                <a16:creationId xmlns:a16="http://schemas.microsoft.com/office/drawing/2014/main" id="{DC408800-F9CC-416A-AF6D-BC362B3D66F1}"/>
              </a:ext>
            </a:extLst>
          </p:cNvPr>
          <p:cNvSpPr>
            <a:spLocks noGrp="1"/>
          </p:cNvSpPr>
          <p:nvPr>
            <p:ph type="title"/>
          </p:nvPr>
        </p:nvSpPr>
        <p:spPr bwMode="auto">
          <a:xfrm>
            <a:off x="433388" y="246063"/>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Text Placeholder 2">
            <a:extLst>
              <a:ext uri="{FF2B5EF4-FFF2-40B4-BE49-F238E27FC236}">
                <a16:creationId xmlns:a16="http://schemas.microsoft.com/office/drawing/2014/main" id="{32A9A874-D671-4DA1-9EE4-790E9ACB0643}"/>
              </a:ext>
            </a:extLst>
          </p:cNvPr>
          <p:cNvSpPr>
            <a:spLocks noGrp="1"/>
          </p:cNvSpPr>
          <p:nvPr>
            <p:ph type="body" idx="1"/>
          </p:nvPr>
        </p:nvSpPr>
        <p:spPr bwMode="auto">
          <a:xfrm>
            <a:off x="457200" y="11890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p:txBody>
      </p:sp>
    </p:spTree>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08" r:id="rId4"/>
    <p:sldLayoutId id="2147484109" r:id="rId5"/>
    <p:sldLayoutId id="2147484110" r:id="rId6"/>
  </p:sldLayoutIdLst>
  <p:txStyles>
    <p:titleStyle>
      <a:lvl1pPr algn="l" rtl="0" eaLnBrk="0" fontAlgn="base" hangingPunct="0">
        <a:spcBef>
          <a:spcPct val="0"/>
        </a:spcBef>
        <a:spcAft>
          <a:spcPct val="0"/>
        </a:spcAft>
        <a:defRPr sz="2800" kern="1200">
          <a:solidFill>
            <a:schemeClr val="tx1"/>
          </a:solidFill>
          <a:latin typeface="Arial" pitchFamily="34" charset="0"/>
          <a:ea typeface="Arial" pitchFamily="-65" charset="0"/>
          <a:cs typeface="Arial" pitchFamily="34" charset="0"/>
        </a:defRPr>
      </a:lvl1pPr>
      <a:lvl2pPr algn="l" rtl="0" eaLnBrk="0" fontAlgn="base" hangingPunct="0">
        <a:spcBef>
          <a:spcPct val="0"/>
        </a:spcBef>
        <a:spcAft>
          <a:spcPct val="0"/>
        </a:spcAft>
        <a:defRPr sz="2800">
          <a:solidFill>
            <a:schemeClr val="tx1"/>
          </a:solidFill>
          <a:latin typeface="Arial" pitchFamily="-65" charset="0"/>
          <a:ea typeface="Arial" pitchFamily="-65" charset="0"/>
          <a:cs typeface="Arial" pitchFamily="-65" charset="0"/>
        </a:defRPr>
      </a:lvl2pPr>
      <a:lvl3pPr algn="l" rtl="0" eaLnBrk="0" fontAlgn="base" hangingPunct="0">
        <a:spcBef>
          <a:spcPct val="0"/>
        </a:spcBef>
        <a:spcAft>
          <a:spcPct val="0"/>
        </a:spcAft>
        <a:defRPr sz="2800">
          <a:solidFill>
            <a:schemeClr val="tx1"/>
          </a:solidFill>
          <a:latin typeface="Arial" pitchFamily="-65" charset="0"/>
          <a:ea typeface="Arial" pitchFamily="-65" charset="0"/>
          <a:cs typeface="Arial" pitchFamily="-65" charset="0"/>
        </a:defRPr>
      </a:lvl3pPr>
      <a:lvl4pPr algn="l" rtl="0" eaLnBrk="0" fontAlgn="base" hangingPunct="0">
        <a:spcBef>
          <a:spcPct val="0"/>
        </a:spcBef>
        <a:spcAft>
          <a:spcPct val="0"/>
        </a:spcAft>
        <a:defRPr sz="2800">
          <a:solidFill>
            <a:schemeClr val="tx1"/>
          </a:solidFill>
          <a:latin typeface="Arial" pitchFamily="-65" charset="0"/>
          <a:ea typeface="Arial" pitchFamily="-65" charset="0"/>
          <a:cs typeface="Arial" pitchFamily="-65" charset="0"/>
        </a:defRPr>
      </a:lvl4pPr>
      <a:lvl5pPr algn="l" rtl="0" eaLnBrk="0" fontAlgn="base" hangingPunct="0">
        <a:spcBef>
          <a:spcPct val="0"/>
        </a:spcBef>
        <a:spcAft>
          <a:spcPct val="0"/>
        </a:spcAft>
        <a:defRPr sz="2800">
          <a:solidFill>
            <a:schemeClr val="tx1"/>
          </a:solidFill>
          <a:latin typeface="Arial" pitchFamily="-65" charset="0"/>
          <a:ea typeface="Arial" pitchFamily="-65" charset="0"/>
          <a:cs typeface="Arial" pitchFamily="-65" charset="0"/>
        </a:defRPr>
      </a:lvl5pPr>
      <a:lvl6pPr marL="457200" algn="l" rtl="0" fontAlgn="base">
        <a:spcBef>
          <a:spcPct val="0"/>
        </a:spcBef>
        <a:spcAft>
          <a:spcPct val="0"/>
        </a:spcAft>
        <a:defRPr sz="3200">
          <a:solidFill>
            <a:schemeClr val="tx1"/>
          </a:solidFill>
          <a:latin typeface="Arial" pitchFamily="-65" charset="0"/>
          <a:ea typeface="Arial" pitchFamily="-65" charset="0"/>
          <a:cs typeface="Arial" pitchFamily="-65" charset="0"/>
        </a:defRPr>
      </a:lvl6pPr>
      <a:lvl7pPr marL="914400" algn="l" rtl="0" fontAlgn="base">
        <a:spcBef>
          <a:spcPct val="0"/>
        </a:spcBef>
        <a:spcAft>
          <a:spcPct val="0"/>
        </a:spcAft>
        <a:defRPr sz="3200">
          <a:solidFill>
            <a:schemeClr val="tx1"/>
          </a:solidFill>
          <a:latin typeface="Arial" pitchFamily="-65" charset="0"/>
          <a:ea typeface="Arial" pitchFamily="-65" charset="0"/>
          <a:cs typeface="Arial" pitchFamily="-65" charset="0"/>
        </a:defRPr>
      </a:lvl7pPr>
      <a:lvl8pPr marL="1371600" algn="l" rtl="0" fontAlgn="base">
        <a:spcBef>
          <a:spcPct val="0"/>
        </a:spcBef>
        <a:spcAft>
          <a:spcPct val="0"/>
        </a:spcAft>
        <a:defRPr sz="3200">
          <a:solidFill>
            <a:schemeClr val="tx1"/>
          </a:solidFill>
          <a:latin typeface="Arial" pitchFamily="-65" charset="0"/>
          <a:ea typeface="Arial" pitchFamily="-65" charset="0"/>
          <a:cs typeface="Arial" pitchFamily="-65" charset="0"/>
        </a:defRPr>
      </a:lvl8pPr>
      <a:lvl9pPr marL="1828800" algn="l" rtl="0" fontAlgn="base">
        <a:spcBef>
          <a:spcPct val="0"/>
        </a:spcBef>
        <a:spcAft>
          <a:spcPct val="0"/>
        </a:spcAft>
        <a:defRPr sz="3200">
          <a:solidFill>
            <a:schemeClr val="tx1"/>
          </a:solidFill>
          <a:latin typeface="Arial" pitchFamily="-65" charset="0"/>
          <a:ea typeface="Arial" pitchFamily="-65" charset="0"/>
          <a:cs typeface="Arial" pitchFamily="-65"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002060"/>
          </a:solidFill>
          <a:latin typeface="Arial" pitchFamily="34" charset="0"/>
          <a:ea typeface="Arial" pitchFamily="-65" charset="0"/>
          <a:cs typeface="Arial" pitchFamily="34" charset="0"/>
        </a:defRPr>
      </a:lvl1pPr>
      <a:lvl2pPr marL="742950" indent="-738188"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Arial" pitchFamily="-65" charset="0"/>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Arial" pitchFamily="-65" charset="0"/>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Arial" pitchFamily="-65" charset="0"/>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Arial" pitchFamily="-65"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iki.wireshark.org/Protocols/etherca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wireshark.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9C2C21DC-6104-4A0D-8744-5E71CC9CB7B3}"/>
              </a:ext>
            </a:extLst>
          </p:cNvPr>
          <p:cNvSpPr txBox="1">
            <a:spLocks/>
          </p:cNvSpPr>
          <p:nvPr/>
        </p:nvSpPr>
        <p:spPr bwMode="auto">
          <a:xfrm>
            <a:off x="381000" y="2743200"/>
            <a:ext cx="8382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400">
                <a:solidFill>
                  <a:srgbClr val="002060"/>
                </a:solidFill>
                <a:latin typeface="Arial" panose="020B0604020202020204" pitchFamily="34" charset="0"/>
                <a:cs typeface="Arial" panose="020B0604020202020204" pitchFamily="34" charset="0"/>
              </a:defRPr>
            </a:lvl1pPr>
            <a:lvl2pPr marL="742950" indent="-738188">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3600" dirty="0">
                <a:solidFill>
                  <a:schemeClr val="bg1"/>
                </a:solidFill>
              </a:rPr>
              <a:t>Using Wireshark</a:t>
            </a:r>
            <a:br>
              <a:rPr lang="en-US" altLang="en-US" sz="3600" dirty="0">
                <a:solidFill>
                  <a:schemeClr val="bg1"/>
                </a:solidFill>
              </a:rPr>
            </a:br>
            <a:r>
              <a:rPr lang="en-US" altLang="en-US" sz="2000" dirty="0">
                <a:solidFill>
                  <a:schemeClr val="bg1"/>
                </a:solidFill>
              </a:rPr>
              <a:t>Analyzing EtherCAT and Profinet fieldbus communication packets</a:t>
            </a:r>
            <a:br>
              <a:rPr lang="en-US" altLang="en-US" sz="1800" dirty="0">
                <a:solidFill>
                  <a:schemeClr val="bg1"/>
                </a:solidFill>
              </a:rPr>
            </a:br>
            <a:br>
              <a:rPr lang="en-US" altLang="en-US" sz="1800" dirty="0">
                <a:solidFill>
                  <a:schemeClr val="bg1"/>
                </a:solidFill>
              </a:rPr>
            </a:br>
            <a:r>
              <a:rPr lang="en-US" altLang="en-US" sz="1800" dirty="0">
                <a:solidFill>
                  <a:schemeClr val="bg1"/>
                </a:solidFill>
              </a:rPr>
              <a:t>Rev. B (updated for EtherCAT)</a:t>
            </a:r>
            <a:br>
              <a:rPr lang="en-US" altLang="en-US" sz="1800" dirty="0">
                <a:solidFill>
                  <a:schemeClr val="bg1"/>
                </a:solidFill>
              </a:rPr>
            </a:br>
            <a:r>
              <a:rPr lang="en-US" altLang="en-US" sz="1800" dirty="0">
                <a:solidFill>
                  <a:schemeClr val="bg1"/>
                </a:solidFill>
              </a:rPr>
              <a:t>Oct. 1, 2020</a:t>
            </a:r>
            <a:br>
              <a:rPr lang="en-US" altLang="en-US" sz="1800" dirty="0">
                <a:solidFill>
                  <a:schemeClr val="bg1"/>
                </a:solidFill>
              </a:rPr>
            </a:br>
            <a:r>
              <a:rPr lang="en-US" altLang="en-US" sz="1800" dirty="0">
                <a:solidFill>
                  <a:schemeClr val="bg1"/>
                </a:solidFill>
              </a:rPr>
              <a:t>Jimmy Coleman</a:t>
            </a:r>
            <a:r>
              <a:rPr lang="en-US" altLang="en-US" sz="2000" dirty="0">
                <a:solidFill>
                  <a:schemeClr val="bg1"/>
                </a:solidFill>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CB0CE42-3940-4330-890B-1D490BFABA25}"/>
              </a:ext>
            </a:extLst>
          </p:cNvPr>
          <p:cNvSpPr>
            <a:spLocks noGrp="1"/>
          </p:cNvSpPr>
          <p:nvPr>
            <p:ph type="title"/>
          </p:nvPr>
        </p:nvSpPr>
        <p:spPr>
          <a:xfrm>
            <a:off x="433388" y="71438"/>
            <a:ext cx="8229600" cy="914400"/>
          </a:xfrm>
          <a:ln/>
        </p:spPr>
        <p:txBody>
          <a:bodyPr/>
          <a:lstStyle/>
          <a:p>
            <a:r>
              <a:rPr lang="en-US" altLang="en-US"/>
              <a:t>Filters: Ethernet Source</a:t>
            </a:r>
          </a:p>
        </p:txBody>
      </p:sp>
      <p:sp>
        <p:nvSpPr>
          <p:cNvPr id="13315" name="Text Box 3">
            <a:extLst>
              <a:ext uri="{FF2B5EF4-FFF2-40B4-BE49-F238E27FC236}">
                <a16:creationId xmlns:a16="http://schemas.microsoft.com/office/drawing/2014/main" id="{C894A9B3-E307-4389-8364-62A07CF63ED8}"/>
              </a:ext>
            </a:extLst>
          </p:cNvPr>
          <p:cNvSpPr txBox="1">
            <a:spLocks noChangeArrowheads="1"/>
          </p:cNvSpPr>
          <p:nvPr/>
        </p:nvSpPr>
        <p:spPr bwMode="auto">
          <a:xfrm>
            <a:off x="152400" y="1066800"/>
            <a:ext cx="8839200"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rgbClr val="002060"/>
                </a:solidFill>
                <a:latin typeface="Arial" panose="020B0604020202020204" pitchFamily="34" charset="0"/>
                <a:cs typeface="Arial" panose="020B0604020202020204" pitchFamily="34" charset="0"/>
              </a:defRPr>
            </a:lvl1pPr>
            <a:lvl2pPr marL="8001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2573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7145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1717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None/>
            </a:pPr>
            <a:r>
              <a:rPr lang="en-US" altLang="en-US" sz="1200"/>
              <a:t>Setting the filter to “eth.src == 00:1b:21:5a:44:37” (with your device MAC Address) will display only the packets set from that device (for example, all packets from EtherCAT Master).</a:t>
            </a:r>
          </a:p>
          <a:p>
            <a:pPr>
              <a:buFont typeface="Arial" panose="020B0604020202020204" pitchFamily="34" charset="0"/>
              <a:buNone/>
            </a:pPr>
            <a:endParaRPr lang="en-US" altLang="en-US" sz="1200"/>
          </a:p>
          <a:p>
            <a:pPr>
              <a:buFont typeface="Arial" panose="020B0604020202020204" pitchFamily="34" charset="0"/>
              <a:buNone/>
            </a:pPr>
            <a:r>
              <a:rPr lang="en-US" altLang="en-US" sz="1200"/>
              <a:t>Or right-click on a packet and select “Apply as Filter -&gt; Selected”.</a:t>
            </a:r>
          </a:p>
        </p:txBody>
      </p:sp>
      <p:pic>
        <p:nvPicPr>
          <p:cNvPr id="13316" name="Picture 8">
            <a:extLst>
              <a:ext uri="{FF2B5EF4-FFF2-40B4-BE49-F238E27FC236}">
                <a16:creationId xmlns:a16="http://schemas.microsoft.com/office/drawing/2014/main" id="{5A30463C-AA1B-4161-849F-A7A4207D49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497388"/>
            <a:ext cx="69723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
            <a:extLst>
              <a:ext uri="{FF2B5EF4-FFF2-40B4-BE49-F238E27FC236}">
                <a16:creationId xmlns:a16="http://schemas.microsoft.com/office/drawing/2014/main" id="{0D7A61BB-56CF-4F29-9A63-864AB20BCA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001838"/>
            <a:ext cx="5410200" cy="358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49E09D10-7EC5-4987-B4C7-B1D0CB0A6A12}"/>
              </a:ext>
            </a:extLst>
          </p:cNvPr>
          <p:cNvSpPr>
            <a:spLocks noGrp="1"/>
          </p:cNvSpPr>
          <p:nvPr>
            <p:ph type="title"/>
          </p:nvPr>
        </p:nvSpPr>
        <p:spPr>
          <a:xfrm>
            <a:off x="433388" y="71438"/>
            <a:ext cx="8229600" cy="914400"/>
          </a:xfrm>
          <a:ln/>
        </p:spPr>
        <p:txBody>
          <a:bodyPr/>
          <a:lstStyle/>
          <a:p>
            <a:r>
              <a:rPr lang="en-US" altLang="en-US" dirty="0"/>
              <a:t>Filters: EtherCAT Datagrams</a:t>
            </a:r>
          </a:p>
        </p:txBody>
      </p:sp>
      <p:sp>
        <p:nvSpPr>
          <p:cNvPr id="17411" name="Text Box 3">
            <a:extLst>
              <a:ext uri="{FF2B5EF4-FFF2-40B4-BE49-F238E27FC236}">
                <a16:creationId xmlns:a16="http://schemas.microsoft.com/office/drawing/2014/main" id="{568CE762-BBDB-4753-852D-88F6D312FBF6}"/>
              </a:ext>
            </a:extLst>
          </p:cNvPr>
          <p:cNvSpPr txBox="1">
            <a:spLocks noChangeArrowheads="1"/>
          </p:cNvSpPr>
          <p:nvPr/>
        </p:nvSpPr>
        <p:spPr bwMode="auto">
          <a:xfrm>
            <a:off x="685800" y="1607200"/>
            <a:ext cx="8305800" cy="294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2400">
                <a:solidFill>
                  <a:srgbClr val="002060"/>
                </a:solidFill>
                <a:latin typeface="Arial" panose="020B0604020202020204" pitchFamily="34" charset="0"/>
                <a:cs typeface="Arial" panose="020B0604020202020204" pitchFamily="34" charset="0"/>
              </a:defRPr>
            </a:lvl1pPr>
            <a:lvl2pPr marL="8001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2573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7145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1717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None/>
              <a:defRPr/>
            </a:pPr>
            <a:r>
              <a:rPr lang="en-US" altLang="en-US" sz="1600" dirty="0"/>
              <a:t>There are 2 datagram filters that are the most useful in analyzing EtherCAT CoE data:</a:t>
            </a:r>
          </a:p>
          <a:p>
            <a:pPr>
              <a:buNone/>
              <a:defRPr/>
            </a:pPr>
            <a:endParaRPr lang="en-US" altLang="en-US" sz="1600" dirty="0"/>
          </a:p>
          <a:p>
            <a:pPr marL="285750" indent="-285750">
              <a:defRPr/>
            </a:pPr>
            <a:r>
              <a:rPr lang="en-US" altLang="en-US" sz="1600" dirty="0"/>
              <a:t>Filter: “</a:t>
            </a:r>
            <a:r>
              <a:rPr lang="en-US" altLang="en-US" sz="1600" dirty="0" err="1"/>
              <a:t>ecat_mailbox</a:t>
            </a:r>
            <a:r>
              <a:rPr lang="en-US" altLang="en-US" sz="1600" dirty="0"/>
              <a:t>” – mailbox data (SDO), both directions</a:t>
            </a:r>
          </a:p>
          <a:p>
            <a:pPr marL="285750" indent="-285750">
              <a:defRPr/>
            </a:pPr>
            <a:endParaRPr lang="en-US" altLang="en-US" sz="1600" dirty="0"/>
          </a:p>
          <a:p>
            <a:pPr marL="285750" indent="-285750">
              <a:defRPr/>
            </a:pPr>
            <a:r>
              <a:rPr lang="en-US" altLang="en-US" sz="1600" dirty="0"/>
              <a:t>Filter: “ecat.cmd==12” – PDO data, both directions</a:t>
            </a:r>
          </a:p>
          <a:p>
            <a:pPr>
              <a:buNone/>
              <a:defRPr/>
            </a:pPr>
            <a:endParaRPr lang="en-US" altLang="en-US" sz="1600" dirty="0"/>
          </a:p>
          <a:p>
            <a:pPr>
              <a:buNone/>
              <a:defRPr/>
            </a:pPr>
            <a:r>
              <a:rPr lang="en-US" altLang="en-US" sz="1600" dirty="0"/>
              <a:t>Keep in mind that most of what we are interested in looking at in Wireshark is the </a:t>
            </a:r>
            <a:r>
              <a:rPr lang="en-US" altLang="en-US" sz="1600" dirty="0" err="1"/>
              <a:t>CoE</a:t>
            </a:r>
            <a:r>
              <a:rPr lang="en-US" altLang="en-US" sz="1600" dirty="0"/>
              <a:t> SDO’s and PDO’s.  Other filters can be used to see other types of EtherCAT datagrams.</a:t>
            </a:r>
          </a:p>
          <a:p>
            <a:pPr>
              <a:buNone/>
              <a:defRPr/>
            </a:pPr>
            <a:endParaRPr lang="en-US" altLang="en-US" sz="1600" dirty="0"/>
          </a:p>
          <a:p>
            <a:pPr>
              <a:buNone/>
              <a:defRPr/>
            </a:pPr>
            <a:r>
              <a:rPr lang="en-US" altLang="en-US" sz="1600" dirty="0"/>
              <a:t>Filter: “</a:t>
            </a:r>
            <a:r>
              <a:rPr lang="en-US" altLang="en-US" sz="1600" dirty="0" err="1"/>
              <a:t>ecat</a:t>
            </a:r>
            <a:r>
              <a:rPr lang="en-US" altLang="en-US" sz="1600" dirty="0"/>
              <a:t>” – shows all EtherCAT datagram traffic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49E09D10-7EC5-4987-B4C7-B1D0CB0A6A12}"/>
              </a:ext>
            </a:extLst>
          </p:cNvPr>
          <p:cNvSpPr>
            <a:spLocks noGrp="1"/>
          </p:cNvSpPr>
          <p:nvPr>
            <p:ph type="title"/>
          </p:nvPr>
        </p:nvSpPr>
        <p:spPr>
          <a:xfrm>
            <a:off x="433388" y="71438"/>
            <a:ext cx="8229600" cy="914400"/>
          </a:xfrm>
          <a:ln/>
        </p:spPr>
        <p:txBody>
          <a:bodyPr/>
          <a:lstStyle/>
          <a:p>
            <a:r>
              <a:rPr lang="en-US" altLang="en-US" dirty="0"/>
              <a:t>Filters: Other Datagram Types</a:t>
            </a:r>
          </a:p>
        </p:txBody>
      </p:sp>
      <p:sp>
        <p:nvSpPr>
          <p:cNvPr id="17411" name="Text Box 3">
            <a:extLst>
              <a:ext uri="{FF2B5EF4-FFF2-40B4-BE49-F238E27FC236}">
                <a16:creationId xmlns:a16="http://schemas.microsoft.com/office/drawing/2014/main" id="{568CE762-BBDB-4753-852D-88F6D312FBF6}"/>
              </a:ext>
            </a:extLst>
          </p:cNvPr>
          <p:cNvSpPr txBox="1">
            <a:spLocks noChangeArrowheads="1"/>
          </p:cNvSpPr>
          <p:nvPr/>
        </p:nvSpPr>
        <p:spPr bwMode="auto">
          <a:xfrm>
            <a:off x="776288" y="1295400"/>
            <a:ext cx="7543800" cy="5066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2400">
                <a:solidFill>
                  <a:srgbClr val="002060"/>
                </a:solidFill>
                <a:latin typeface="Arial" panose="020B0604020202020204" pitchFamily="34" charset="0"/>
                <a:cs typeface="Arial" panose="020B0604020202020204" pitchFamily="34" charset="0"/>
              </a:defRPr>
            </a:lvl1pPr>
            <a:lvl2pPr marL="8001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2573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7145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1717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marL="285750" indent="-285750">
              <a:defRPr/>
            </a:pPr>
            <a:r>
              <a:rPr lang="en-US" altLang="en-US" sz="1600" dirty="0"/>
              <a:t>Filter: “ecat.cmd==5”</a:t>
            </a:r>
          </a:p>
          <a:p>
            <a:pPr>
              <a:buNone/>
              <a:defRPr/>
            </a:pPr>
            <a:r>
              <a:rPr lang="en-US" altLang="en-US" sz="1600" dirty="0"/>
              <a:t>	– FPWR “Configured Address Write”, Master to Slave</a:t>
            </a:r>
          </a:p>
          <a:p>
            <a:pPr>
              <a:buNone/>
              <a:defRPr/>
            </a:pPr>
            <a:r>
              <a:rPr lang="en-US" altLang="en-US" sz="1600" dirty="0"/>
              <a:t>	– Sync manager, Distributed Clock, Mailbox data (SDO), etc.</a:t>
            </a:r>
          </a:p>
          <a:p>
            <a:pPr>
              <a:buNone/>
              <a:defRPr/>
            </a:pPr>
            <a:endParaRPr lang="en-US" altLang="en-US" sz="1600" dirty="0"/>
          </a:p>
          <a:p>
            <a:pPr marL="285750" indent="-285750">
              <a:defRPr/>
            </a:pPr>
            <a:r>
              <a:rPr lang="en-US" altLang="en-US" sz="1600" dirty="0"/>
              <a:t>Filter: “ecat.cmd==4”</a:t>
            </a:r>
          </a:p>
          <a:p>
            <a:pPr>
              <a:buNone/>
              <a:defRPr/>
            </a:pPr>
            <a:r>
              <a:rPr lang="en-US" altLang="en-US" sz="1600" dirty="0"/>
              <a:t>	– FPRD “Configured Address Read”, Slave to Master</a:t>
            </a:r>
          </a:p>
          <a:p>
            <a:pPr>
              <a:buNone/>
              <a:defRPr/>
            </a:pPr>
            <a:r>
              <a:rPr lang="en-US" altLang="en-US" sz="1600" dirty="0"/>
              <a:t>	– Sync manager, Distributed Clock, Mailbox data (SDO), etc.</a:t>
            </a:r>
          </a:p>
          <a:p>
            <a:pPr>
              <a:buNone/>
              <a:defRPr/>
            </a:pPr>
            <a:endParaRPr lang="en-US" altLang="en-US" sz="1600" dirty="0"/>
          </a:p>
          <a:p>
            <a:pPr marL="285750" indent="-285750">
              <a:defRPr/>
            </a:pPr>
            <a:r>
              <a:rPr lang="en-US" altLang="en-US" sz="1600" dirty="0"/>
              <a:t>Filter: “ecat.cmd==7” – Broadcast</a:t>
            </a:r>
          </a:p>
          <a:p>
            <a:pPr>
              <a:buNone/>
              <a:defRPr/>
            </a:pPr>
            <a:endParaRPr lang="en-US" altLang="en-US" sz="1600" dirty="0"/>
          </a:p>
          <a:p>
            <a:pPr marL="285750" indent="-285750">
              <a:defRPr/>
            </a:pPr>
            <a:r>
              <a:rPr lang="en-US" altLang="en-US" sz="1600" dirty="0"/>
              <a:t>Filter: “ecat.cmd==8” – Broadcast</a:t>
            </a:r>
          </a:p>
          <a:p>
            <a:pPr>
              <a:buNone/>
              <a:defRPr/>
            </a:pPr>
            <a:endParaRPr lang="en-US" altLang="en-US" sz="1600" dirty="0"/>
          </a:p>
          <a:p>
            <a:pPr marL="285750" indent="-285750">
              <a:defRPr/>
            </a:pPr>
            <a:r>
              <a:rPr lang="en-US" altLang="en-US" sz="1600" dirty="0"/>
              <a:t>Filter: “</a:t>
            </a:r>
            <a:r>
              <a:rPr lang="en-US" altLang="en-US" sz="1600" dirty="0" err="1"/>
              <a:t>ecat.ado</a:t>
            </a:r>
            <a:r>
              <a:rPr lang="en-US" altLang="en-US" sz="1600" dirty="0"/>
              <a:t>” or “</a:t>
            </a:r>
            <a:r>
              <a:rPr lang="en-US" altLang="en-US" sz="1600" dirty="0" err="1"/>
              <a:t>ecat.adp</a:t>
            </a:r>
            <a:r>
              <a:rPr lang="en-US" altLang="en-US" sz="1600" dirty="0"/>
              <a:t>” – slave address</a:t>
            </a:r>
          </a:p>
          <a:p>
            <a:pPr>
              <a:buNone/>
              <a:defRPr/>
            </a:pPr>
            <a:endParaRPr lang="en-US" altLang="en-US" sz="1600" dirty="0"/>
          </a:p>
          <a:p>
            <a:pPr>
              <a:buNone/>
              <a:defRPr/>
            </a:pPr>
            <a:endParaRPr lang="en-US" altLang="en-US" sz="1600" dirty="0"/>
          </a:p>
          <a:p>
            <a:pPr>
              <a:buNone/>
              <a:defRPr/>
            </a:pPr>
            <a:r>
              <a:rPr lang="en-US" altLang="en-US" sz="1600" dirty="0">
                <a:hlinkClick r:id="rId2"/>
              </a:rPr>
              <a:t>https://wiki.wireshark.org/Protocols/ethercat</a:t>
            </a:r>
            <a:endParaRPr lang="en-US" altLang="en-US" sz="1600" dirty="0"/>
          </a:p>
          <a:p>
            <a:pPr>
              <a:buNone/>
              <a:defRPr/>
            </a:pPr>
            <a:endParaRPr lang="en-US" altLang="en-US" sz="1600" dirty="0"/>
          </a:p>
        </p:txBody>
      </p:sp>
    </p:spTree>
    <p:extLst>
      <p:ext uri="{BB962C8B-B14F-4D97-AF65-F5344CB8AC3E}">
        <p14:creationId xmlns:p14="http://schemas.microsoft.com/office/powerpoint/2010/main" val="3281434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A9E308D2-2FF2-4BCD-A6B6-987CCCB1DBD4}"/>
              </a:ext>
            </a:extLst>
          </p:cNvPr>
          <p:cNvSpPr>
            <a:spLocks noGrp="1"/>
          </p:cNvSpPr>
          <p:nvPr>
            <p:ph type="title"/>
          </p:nvPr>
        </p:nvSpPr>
        <p:spPr>
          <a:xfrm>
            <a:off x="433388" y="71438"/>
            <a:ext cx="8229600" cy="914400"/>
          </a:xfrm>
          <a:ln/>
        </p:spPr>
        <p:txBody>
          <a:bodyPr/>
          <a:lstStyle/>
          <a:p>
            <a:r>
              <a:rPr lang="en-US" altLang="en-US"/>
              <a:t>Filters: EtherCAT Mailbox (SDO)</a:t>
            </a:r>
          </a:p>
        </p:txBody>
      </p:sp>
      <p:sp>
        <p:nvSpPr>
          <p:cNvPr id="15363" name="Text Box 3">
            <a:extLst>
              <a:ext uri="{FF2B5EF4-FFF2-40B4-BE49-F238E27FC236}">
                <a16:creationId xmlns:a16="http://schemas.microsoft.com/office/drawing/2014/main" id="{0017ED43-A1AA-451D-8828-B04AA25980DE}"/>
              </a:ext>
            </a:extLst>
          </p:cNvPr>
          <p:cNvSpPr txBox="1">
            <a:spLocks noChangeArrowheads="1"/>
          </p:cNvSpPr>
          <p:nvPr/>
        </p:nvSpPr>
        <p:spPr bwMode="auto">
          <a:xfrm>
            <a:off x="192088" y="1243013"/>
            <a:ext cx="883920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rgbClr val="002060"/>
                </a:solidFill>
                <a:latin typeface="Arial" panose="020B0604020202020204" pitchFamily="34" charset="0"/>
                <a:cs typeface="Arial" panose="020B0604020202020204" pitchFamily="34" charset="0"/>
              </a:defRPr>
            </a:lvl1pPr>
            <a:lvl2pPr marL="8001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2573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7145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1717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None/>
            </a:pPr>
            <a:r>
              <a:rPr lang="en-US" altLang="en-US" sz="1600"/>
              <a:t>Setting the filter to “ecat_mailbox” will display only the EtherCAT Mailbox (SDO) packets. </a:t>
            </a:r>
          </a:p>
        </p:txBody>
      </p:sp>
      <p:pic>
        <p:nvPicPr>
          <p:cNvPr id="15364" name="Picture 10">
            <a:extLst>
              <a:ext uri="{FF2B5EF4-FFF2-40B4-BE49-F238E27FC236}">
                <a16:creationId xmlns:a16="http://schemas.microsoft.com/office/drawing/2014/main" id="{A9AB751A-CA3A-4753-8961-A472174672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28813"/>
            <a:ext cx="56102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2">
            <a:extLst>
              <a:ext uri="{FF2B5EF4-FFF2-40B4-BE49-F238E27FC236}">
                <a16:creationId xmlns:a16="http://schemas.microsoft.com/office/drawing/2014/main" id="{35EEB7C8-309F-4AC1-B5F3-29DBCB8F90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088" y="2514600"/>
            <a:ext cx="8001000" cy="399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44CB7AC2-5BB5-44A0-8268-4CCBAD4512FB}"/>
              </a:ext>
            </a:extLst>
          </p:cNvPr>
          <p:cNvSpPr>
            <a:spLocks noGrp="1"/>
          </p:cNvSpPr>
          <p:nvPr>
            <p:ph type="title"/>
          </p:nvPr>
        </p:nvSpPr>
        <p:spPr>
          <a:xfrm>
            <a:off x="433388" y="71438"/>
            <a:ext cx="8229600" cy="914400"/>
          </a:xfrm>
          <a:ln/>
        </p:spPr>
        <p:txBody>
          <a:bodyPr/>
          <a:lstStyle/>
          <a:p>
            <a:r>
              <a:rPr lang="en-US" altLang="en-US"/>
              <a:t>Filters: EtherCAT PDO data</a:t>
            </a:r>
          </a:p>
        </p:txBody>
      </p:sp>
      <p:sp>
        <p:nvSpPr>
          <p:cNvPr id="13315" name="Text Box 3">
            <a:extLst>
              <a:ext uri="{FF2B5EF4-FFF2-40B4-BE49-F238E27FC236}">
                <a16:creationId xmlns:a16="http://schemas.microsoft.com/office/drawing/2014/main" id="{31A5827C-D140-40D7-AD01-F8BD0E7E478D}"/>
              </a:ext>
            </a:extLst>
          </p:cNvPr>
          <p:cNvSpPr txBox="1">
            <a:spLocks noChangeArrowheads="1"/>
          </p:cNvSpPr>
          <p:nvPr/>
        </p:nvSpPr>
        <p:spPr bwMode="auto">
          <a:xfrm>
            <a:off x="152400" y="1066800"/>
            <a:ext cx="88392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rgbClr val="002060"/>
                </a:solidFill>
                <a:latin typeface="Arial" panose="020B0604020202020204" pitchFamily="34" charset="0"/>
                <a:cs typeface="Arial" panose="020B0604020202020204" pitchFamily="34" charset="0"/>
              </a:defRPr>
            </a:lvl1pPr>
            <a:lvl2pPr marL="8001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2573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7145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1717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None/>
              <a:defRPr/>
            </a:pPr>
            <a:r>
              <a:rPr lang="en-US" altLang="en-US" sz="1200" dirty="0"/>
              <a:t>EtherCAT PDO data is transmitted via Ethernet packets using the “LRW” (Logical Read Write) command type.  LRW is command type #12, so you can apply a filter for EtherCAT command #12 to display only EtherCAT packets with PDO data.</a:t>
            </a:r>
          </a:p>
          <a:p>
            <a:pPr>
              <a:buFont typeface="Arial" panose="020B0604020202020204" pitchFamily="34" charset="0"/>
              <a:buNone/>
              <a:defRPr/>
            </a:pPr>
            <a:endParaRPr lang="en-US" altLang="en-US" sz="1200" dirty="0"/>
          </a:p>
          <a:p>
            <a:pPr>
              <a:buFont typeface="Arial" panose="020B0604020202020204" pitchFamily="34" charset="0"/>
              <a:buNone/>
              <a:defRPr/>
            </a:pPr>
            <a:r>
              <a:rPr lang="en-US" altLang="en-US" sz="1200" dirty="0"/>
              <a:t>“ecat.cmd == 12”  - displays all packets with PDO data (EtherCAT datagram </a:t>
            </a:r>
            <a:r>
              <a:rPr lang="en-US" altLang="en-US" sz="1200" dirty="0" err="1"/>
              <a:t>Cmd</a:t>
            </a:r>
            <a:r>
              <a:rPr lang="en-US" altLang="en-US" sz="1200" dirty="0"/>
              <a:t> = 'LRW’)</a:t>
            </a:r>
          </a:p>
          <a:p>
            <a:pPr>
              <a:buFont typeface="Arial" panose="020B0604020202020204" pitchFamily="34" charset="0"/>
              <a:buNone/>
              <a:defRPr/>
            </a:pPr>
            <a:endParaRPr lang="en-US" altLang="en-US" sz="1200" dirty="0"/>
          </a:p>
          <a:p>
            <a:pPr>
              <a:buFont typeface="Arial" panose="020B0604020202020204" pitchFamily="34" charset="0"/>
              <a:buNone/>
              <a:defRPr/>
            </a:pPr>
            <a:r>
              <a:rPr lang="en-US" altLang="en-US" sz="1200" dirty="0"/>
              <a:t>Combining filters gives the flexibility of displaying only PDO data from the master or from the slave:</a:t>
            </a:r>
          </a:p>
          <a:p>
            <a:pPr marL="171450" indent="-171450">
              <a:defRPr/>
            </a:pPr>
            <a:r>
              <a:rPr lang="en-US" altLang="en-US" sz="1200" dirty="0"/>
              <a:t>“</a:t>
            </a:r>
            <a:r>
              <a:rPr lang="en-US" altLang="en-US" sz="1200" dirty="0" err="1"/>
              <a:t>eth.src</a:t>
            </a:r>
            <a:r>
              <a:rPr lang="en-US" altLang="en-US" sz="1200" dirty="0"/>
              <a:t> == 00:1b:21:5a:44:37 &amp;&amp; ecat.cmd ==12”  - packets with PDO data sent from Master</a:t>
            </a:r>
          </a:p>
          <a:p>
            <a:pPr marL="171450" indent="-171450">
              <a:defRPr/>
            </a:pPr>
            <a:r>
              <a:rPr lang="en-US" altLang="en-US" sz="1200" dirty="0"/>
              <a:t>“</a:t>
            </a:r>
            <a:r>
              <a:rPr lang="en-US" altLang="en-US" sz="1200" dirty="0" err="1"/>
              <a:t>eth.src</a:t>
            </a:r>
            <a:r>
              <a:rPr lang="en-US" altLang="en-US" sz="1200" dirty="0"/>
              <a:t> == 01:01:05:01:00:00 &amp;&amp; ecat.cmd ==12”  - packets with PDO data sent from a particular Slave</a:t>
            </a:r>
          </a:p>
        </p:txBody>
      </p:sp>
      <p:pic>
        <p:nvPicPr>
          <p:cNvPr id="16388" name="Picture 2">
            <a:extLst>
              <a:ext uri="{FF2B5EF4-FFF2-40B4-BE49-F238E27FC236}">
                <a16:creationId xmlns:a16="http://schemas.microsoft.com/office/drawing/2014/main" id="{35A309D4-B3A5-4141-90BE-CD9AB2838B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930525"/>
            <a:ext cx="318293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a:extLst>
              <a:ext uri="{FF2B5EF4-FFF2-40B4-BE49-F238E27FC236}">
                <a16:creationId xmlns:a16="http://schemas.microsoft.com/office/drawing/2014/main" id="{4E3C0004-F6DD-415E-A565-AB6CBE50D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352800"/>
            <a:ext cx="6770688"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22E9CB3-B406-425F-B967-FD1B1A95D6FA}"/>
              </a:ext>
            </a:extLst>
          </p:cNvPr>
          <p:cNvSpPr>
            <a:spLocks noGrp="1"/>
          </p:cNvSpPr>
          <p:nvPr>
            <p:ph type="title"/>
          </p:nvPr>
        </p:nvSpPr>
        <p:spPr>
          <a:xfrm>
            <a:off x="433388" y="71438"/>
            <a:ext cx="8229600" cy="914400"/>
          </a:xfrm>
          <a:ln/>
        </p:spPr>
        <p:txBody>
          <a:bodyPr/>
          <a:lstStyle/>
          <a:p>
            <a:r>
              <a:rPr lang="en-US" altLang="en-US"/>
              <a:t>EtherCAT SDO’s (Mailbox)</a:t>
            </a:r>
          </a:p>
        </p:txBody>
      </p:sp>
      <p:sp>
        <p:nvSpPr>
          <p:cNvPr id="17411" name="Text Box 3">
            <a:extLst>
              <a:ext uri="{FF2B5EF4-FFF2-40B4-BE49-F238E27FC236}">
                <a16:creationId xmlns:a16="http://schemas.microsoft.com/office/drawing/2014/main" id="{2BD4F30E-B665-4E0E-A41E-2FE7BD04FD61}"/>
              </a:ext>
            </a:extLst>
          </p:cNvPr>
          <p:cNvSpPr txBox="1">
            <a:spLocks noChangeArrowheads="1"/>
          </p:cNvSpPr>
          <p:nvPr/>
        </p:nvSpPr>
        <p:spPr bwMode="auto">
          <a:xfrm>
            <a:off x="152400" y="1066800"/>
            <a:ext cx="8839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rgbClr val="002060"/>
                </a:solidFill>
                <a:latin typeface="Arial" panose="020B0604020202020204" pitchFamily="34" charset="0"/>
                <a:cs typeface="Arial" panose="020B0604020202020204" pitchFamily="34" charset="0"/>
              </a:defRPr>
            </a:lvl1pPr>
            <a:lvl2pPr marL="8001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2573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7145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1717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None/>
            </a:pPr>
            <a:r>
              <a:rPr lang="en-US" altLang="en-US" sz="1200" dirty="0"/>
              <a:t>EtherCAT SDO’s (Mailbox) are typically sent upon initialization of the EtherCAT master program.  These are found in the Startup tab in TwinCAT.  They will be sent each time the Activate Configuration command is executed in TwinCAT.</a:t>
            </a:r>
          </a:p>
        </p:txBody>
      </p:sp>
      <p:pic>
        <p:nvPicPr>
          <p:cNvPr id="17412" name="Picture 2">
            <a:extLst>
              <a:ext uri="{FF2B5EF4-FFF2-40B4-BE49-F238E27FC236}">
                <a16:creationId xmlns:a16="http://schemas.microsoft.com/office/drawing/2014/main" id="{623E8A2F-C30E-4E39-9637-04E706D354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9725"/>
            <a:ext cx="31242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a:extLst>
              <a:ext uri="{FF2B5EF4-FFF2-40B4-BE49-F238E27FC236}">
                <a16:creationId xmlns:a16="http://schemas.microsoft.com/office/drawing/2014/main" id="{6260D2A7-4072-42EE-A330-655896462C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050" y="1609725"/>
            <a:ext cx="451485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5">
            <a:extLst>
              <a:ext uri="{FF2B5EF4-FFF2-40B4-BE49-F238E27FC236}">
                <a16:creationId xmlns:a16="http://schemas.microsoft.com/office/drawing/2014/main" id="{36DA185D-F10E-4992-92F0-61728B9C56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343400"/>
            <a:ext cx="3933825" cy="225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99D63793-BB10-4D30-84D8-FBC44D5A2055}"/>
              </a:ext>
            </a:extLst>
          </p:cNvPr>
          <p:cNvSpPr>
            <a:spLocks noGrp="1"/>
          </p:cNvSpPr>
          <p:nvPr>
            <p:ph type="title"/>
          </p:nvPr>
        </p:nvSpPr>
        <p:spPr>
          <a:xfrm>
            <a:off x="433388" y="71438"/>
            <a:ext cx="8229600" cy="914400"/>
          </a:xfrm>
          <a:ln/>
        </p:spPr>
        <p:txBody>
          <a:bodyPr/>
          <a:lstStyle/>
          <a:p>
            <a:r>
              <a:rPr lang="en-US" altLang="en-US"/>
              <a:t>CoE (CANopen) Data</a:t>
            </a:r>
          </a:p>
        </p:txBody>
      </p:sp>
      <p:sp>
        <p:nvSpPr>
          <p:cNvPr id="18435" name="TextBox 1">
            <a:extLst>
              <a:ext uri="{FF2B5EF4-FFF2-40B4-BE49-F238E27FC236}">
                <a16:creationId xmlns:a16="http://schemas.microsoft.com/office/drawing/2014/main" id="{90304FA9-1F86-4D5A-9EE2-F3C4B8B029E7}"/>
              </a:ext>
            </a:extLst>
          </p:cNvPr>
          <p:cNvSpPr txBox="1">
            <a:spLocks noChangeArrowheads="1"/>
          </p:cNvSpPr>
          <p:nvPr/>
        </p:nvSpPr>
        <p:spPr bwMode="auto">
          <a:xfrm>
            <a:off x="401638" y="1676400"/>
            <a:ext cx="8534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00206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a:solidFill>
                  <a:schemeClr val="tx1"/>
                </a:solidFill>
              </a:rPr>
              <a:t>Most of what we use Wireshark for is to look at the CoE (CANopen) data.  </a:t>
            </a:r>
          </a:p>
          <a:p>
            <a:pPr>
              <a:spcBef>
                <a:spcPct val="0"/>
              </a:spcBef>
              <a:buFontTx/>
              <a:buNone/>
            </a:pPr>
            <a:endParaRPr lang="en-US" altLang="en-US" sz="1600">
              <a:solidFill>
                <a:schemeClr val="tx1"/>
              </a:solidFill>
            </a:endParaRPr>
          </a:p>
          <a:p>
            <a:pPr>
              <a:spcBef>
                <a:spcPct val="0"/>
              </a:spcBef>
              <a:buFontTx/>
              <a:buNone/>
            </a:pPr>
            <a:r>
              <a:rPr lang="en-US" altLang="en-US" sz="1600">
                <a:solidFill>
                  <a:schemeClr val="tx1"/>
                </a:solidFill>
              </a:rPr>
              <a:t>We want to see what is being sent to the drive and how the drive responds.</a:t>
            </a:r>
          </a:p>
          <a:p>
            <a:pPr>
              <a:spcBef>
                <a:spcPct val="0"/>
              </a:spcBef>
              <a:buFontTx/>
              <a:buNone/>
            </a:pPr>
            <a:endParaRPr lang="en-US" altLang="en-US" sz="1600">
              <a:solidFill>
                <a:schemeClr val="tx1"/>
              </a:solidFill>
            </a:endParaRPr>
          </a:p>
          <a:p>
            <a:pPr>
              <a:spcBef>
                <a:spcPct val="0"/>
              </a:spcBef>
              <a:buFontTx/>
              <a:buNone/>
            </a:pPr>
            <a:r>
              <a:rPr lang="en-US" altLang="en-US" sz="1600">
                <a:solidFill>
                  <a:schemeClr val="tx1"/>
                </a:solidFill>
              </a:rPr>
              <a:t>This is the same as using PCAN Explorer to capture and analyze CANopen traces.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1EECB56-7186-46AC-BD12-124BFC08E17B}"/>
              </a:ext>
            </a:extLst>
          </p:cNvPr>
          <p:cNvSpPr>
            <a:spLocks noGrp="1"/>
          </p:cNvSpPr>
          <p:nvPr>
            <p:ph type="title"/>
          </p:nvPr>
        </p:nvSpPr>
        <p:spPr>
          <a:xfrm>
            <a:off x="433388" y="71438"/>
            <a:ext cx="8229600" cy="914400"/>
          </a:xfrm>
          <a:ln/>
        </p:spPr>
        <p:txBody>
          <a:bodyPr/>
          <a:lstStyle/>
          <a:p>
            <a:r>
              <a:rPr lang="en-US" altLang="en-US"/>
              <a:t>CoE (CANopen) Data: SDO Example</a:t>
            </a:r>
          </a:p>
        </p:txBody>
      </p:sp>
      <p:sp>
        <p:nvSpPr>
          <p:cNvPr id="19459" name="TextBox 1">
            <a:extLst>
              <a:ext uri="{FF2B5EF4-FFF2-40B4-BE49-F238E27FC236}">
                <a16:creationId xmlns:a16="http://schemas.microsoft.com/office/drawing/2014/main" id="{B1E1B875-664A-44E7-8810-6539363CA0CB}"/>
              </a:ext>
            </a:extLst>
          </p:cNvPr>
          <p:cNvSpPr txBox="1">
            <a:spLocks noChangeArrowheads="1"/>
          </p:cNvSpPr>
          <p:nvPr/>
        </p:nvSpPr>
        <p:spPr bwMode="auto">
          <a:xfrm>
            <a:off x="304800" y="1289050"/>
            <a:ext cx="8534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00206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dirty="0">
                <a:solidFill>
                  <a:srgbClr val="000000"/>
                </a:solidFill>
              </a:rPr>
              <a:t>Example of using Wireshark to analyze </a:t>
            </a:r>
            <a:r>
              <a:rPr lang="en-US" altLang="en-US" sz="1600" dirty="0" err="1">
                <a:solidFill>
                  <a:srgbClr val="000000"/>
                </a:solidFill>
              </a:rPr>
              <a:t>CoE</a:t>
            </a:r>
            <a:r>
              <a:rPr lang="en-US" altLang="en-US" sz="1600" dirty="0">
                <a:solidFill>
                  <a:srgbClr val="000000"/>
                </a:solidFill>
              </a:rPr>
              <a:t> (</a:t>
            </a:r>
            <a:r>
              <a:rPr lang="en-US" altLang="en-US" sz="1600" dirty="0" err="1">
                <a:solidFill>
                  <a:srgbClr val="000000"/>
                </a:solidFill>
              </a:rPr>
              <a:t>CANopen</a:t>
            </a:r>
            <a:r>
              <a:rPr lang="en-US" altLang="en-US" sz="1600" dirty="0">
                <a:solidFill>
                  <a:srgbClr val="000000"/>
                </a:solidFill>
              </a:rPr>
              <a:t> over EtherCAT) data:</a:t>
            </a:r>
          </a:p>
        </p:txBody>
      </p:sp>
      <p:pic>
        <p:nvPicPr>
          <p:cNvPr id="19460" name="Picture 3">
            <a:extLst>
              <a:ext uri="{FF2B5EF4-FFF2-40B4-BE49-F238E27FC236}">
                <a16:creationId xmlns:a16="http://schemas.microsoft.com/office/drawing/2014/main" id="{5117A34A-52A3-4CF5-80AB-4F78CB47C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95463"/>
            <a:ext cx="6300788"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a:extLst>
              <a:ext uri="{FF2B5EF4-FFF2-40B4-BE49-F238E27FC236}">
                <a16:creationId xmlns:a16="http://schemas.microsoft.com/office/drawing/2014/main" id="{9A957365-339B-4F2D-A6BA-1F8B54FF31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9613" y="2978150"/>
            <a:ext cx="4471987"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6">
            <a:extLst>
              <a:ext uri="{FF2B5EF4-FFF2-40B4-BE49-F238E27FC236}">
                <a16:creationId xmlns:a16="http://schemas.microsoft.com/office/drawing/2014/main" id="{70A4226F-026C-4429-9577-6AF057229877}"/>
              </a:ext>
            </a:extLst>
          </p:cNvPr>
          <p:cNvSpPr txBox="1">
            <a:spLocks noChangeArrowheads="1"/>
          </p:cNvSpPr>
          <p:nvPr/>
        </p:nvSpPr>
        <p:spPr bwMode="auto">
          <a:xfrm>
            <a:off x="152400" y="4724400"/>
            <a:ext cx="4267200" cy="1570038"/>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2400">
                <a:solidFill>
                  <a:srgbClr val="00206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solidFill>
                  <a:srgbClr val="000000"/>
                </a:solidFill>
              </a:rPr>
              <a:t>CANopen data: 23 00 16 01 10 00 40 60</a:t>
            </a:r>
          </a:p>
          <a:p>
            <a:pPr>
              <a:spcBef>
                <a:spcPct val="0"/>
              </a:spcBef>
              <a:buFontTx/>
              <a:buNone/>
            </a:pPr>
            <a:r>
              <a:rPr lang="en-US" altLang="en-US" sz="1200">
                <a:solidFill>
                  <a:srgbClr val="000000"/>
                </a:solidFill>
              </a:rPr>
              <a:t>Write 4 bytes</a:t>
            </a:r>
          </a:p>
          <a:p>
            <a:pPr>
              <a:spcBef>
                <a:spcPct val="0"/>
              </a:spcBef>
              <a:buFontTx/>
              <a:buNone/>
            </a:pPr>
            <a:r>
              <a:rPr lang="en-US" altLang="en-US" sz="1200">
                <a:solidFill>
                  <a:srgbClr val="000000"/>
                </a:solidFill>
              </a:rPr>
              <a:t>Object 1600 subindex 1</a:t>
            </a:r>
          </a:p>
          <a:p>
            <a:pPr>
              <a:spcBef>
                <a:spcPct val="0"/>
              </a:spcBef>
              <a:buFontTx/>
              <a:buNone/>
            </a:pPr>
            <a:r>
              <a:rPr lang="en-US" altLang="en-US" sz="1200">
                <a:solidFill>
                  <a:srgbClr val="000000"/>
                </a:solidFill>
              </a:rPr>
              <a:t>Data: 60400010 – object 6040, 2 bytes of PDO data</a:t>
            </a:r>
          </a:p>
          <a:p>
            <a:pPr>
              <a:spcBef>
                <a:spcPct val="0"/>
              </a:spcBef>
              <a:buFontTx/>
              <a:buNone/>
            </a:pPr>
            <a:r>
              <a:rPr lang="en-US" altLang="en-US" sz="1200">
                <a:solidFill>
                  <a:srgbClr val="000000"/>
                </a:solidFill>
              </a:rPr>
              <a:t>Configuring PDO assignment 1600 for Control Word (object 6040) and 2 bytes of data.</a:t>
            </a:r>
          </a:p>
          <a:p>
            <a:pPr>
              <a:spcBef>
                <a:spcPct val="0"/>
              </a:spcBef>
              <a:buFontTx/>
              <a:buNone/>
            </a:pPr>
            <a:endParaRPr lang="en-US" altLang="en-US" sz="1200">
              <a:solidFill>
                <a:srgbClr val="000000"/>
              </a:solidFill>
            </a:endParaRPr>
          </a:p>
          <a:p>
            <a:pPr>
              <a:spcBef>
                <a:spcPct val="0"/>
              </a:spcBef>
              <a:buFontTx/>
              <a:buNone/>
            </a:pPr>
            <a:r>
              <a:rPr lang="en-US" altLang="en-US" sz="1200">
                <a:solidFill>
                  <a:srgbClr val="000000"/>
                </a:solidFill>
              </a:rPr>
              <a:t>Response contains a “60” meaning successful.</a:t>
            </a:r>
          </a:p>
        </p:txBody>
      </p:sp>
      <p:sp>
        <p:nvSpPr>
          <p:cNvPr id="2" name="TextBox 1">
            <a:extLst>
              <a:ext uri="{FF2B5EF4-FFF2-40B4-BE49-F238E27FC236}">
                <a16:creationId xmlns:a16="http://schemas.microsoft.com/office/drawing/2014/main" id="{9EDD6EAB-3D9D-4985-A4C7-FF0078180C12}"/>
              </a:ext>
            </a:extLst>
          </p:cNvPr>
          <p:cNvSpPr txBox="1"/>
          <p:nvPr/>
        </p:nvSpPr>
        <p:spPr>
          <a:xfrm>
            <a:off x="2157413" y="2410252"/>
            <a:ext cx="2362200" cy="276999"/>
          </a:xfrm>
          <a:prstGeom prst="rect">
            <a:avLst/>
          </a:prstGeom>
          <a:noFill/>
        </p:spPr>
        <p:txBody>
          <a:bodyPr wrap="square" rtlCol="0">
            <a:spAutoFit/>
          </a:bodyPr>
          <a:lstStyle/>
          <a:p>
            <a:r>
              <a:rPr lang="en-US" sz="1200" dirty="0">
                <a:solidFill>
                  <a:srgbClr val="FF0000"/>
                </a:solidFill>
              </a:rPr>
              <a:t>SDO Request – Master to Slave</a:t>
            </a:r>
          </a:p>
        </p:txBody>
      </p:sp>
      <p:sp>
        <p:nvSpPr>
          <p:cNvPr id="8" name="TextBox 7">
            <a:extLst>
              <a:ext uri="{FF2B5EF4-FFF2-40B4-BE49-F238E27FC236}">
                <a16:creationId xmlns:a16="http://schemas.microsoft.com/office/drawing/2014/main" id="{CEF6C61F-B77E-4888-B7C7-4A95437950B8}"/>
              </a:ext>
            </a:extLst>
          </p:cNvPr>
          <p:cNvSpPr txBox="1"/>
          <p:nvPr/>
        </p:nvSpPr>
        <p:spPr>
          <a:xfrm>
            <a:off x="6249604" y="4281100"/>
            <a:ext cx="2589596" cy="276999"/>
          </a:xfrm>
          <a:prstGeom prst="rect">
            <a:avLst/>
          </a:prstGeom>
          <a:noFill/>
        </p:spPr>
        <p:txBody>
          <a:bodyPr wrap="square" rtlCol="0">
            <a:spAutoFit/>
          </a:bodyPr>
          <a:lstStyle/>
          <a:p>
            <a:r>
              <a:rPr lang="en-US" sz="1200" dirty="0">
                <a:solidFill>
                  <a:srgbClr val="FF0000"/>
                </a:solidFill>
              </a:rPr>
              <a:t>SDO Response – Slave to Master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1EECB56-7186-46AC-BD12-124BFC08E17B}"/>
              </a:ext>
            </a:extLst>
          </p:cNvPr>
          <p:cNvSpPr>
            <a:spLocks noGrp="1"/>
          </p:cNvSpPr>
          <p:nvPr>
            <p:ph type="title"/>
          </p:nvPr>
        </p:nvSpPr>
        <p:spPr>
          <a:xfrm>
            <a:off x="433388" y="71438"/>
            <a:ext cx="8229600" cy="914400"/>
          </a:xfrm>
          <a:ln/>
        </p:spPr>
        <p:txBody>
          <a:bodyPr/>
          <a:lstStyle/>
          <a:p>
            <a:r>
              <a:rPr lang="en-US" altLang="en-US"/>
              <a:t>CoE (CANopen) Data: SDO Example</a:t>
            </a:r>
          </a:p>
        </p:txBody>
      </p:sp>
      <p:sp>
        <p:nvSpPr>
          <p:cNvPr id="19459" name="TextBox 1">
            <a:extLst>
              <a:ext uri="{FF2B5EF4-FFF2-40B4-BE49-F238E27FC236}">
                <a16:creationId xmlns:a16="http://schemas.microsoft.com/office/drawing/2014/main" id="{B1E1B875-664A-44E7-8810-6539363CA0CB}"/>
              </a:ext>
            </a:extLst>
          </p:cNvPr>
          <p:cNvSpPr txBox="1">
            <a:spLocks noChangeArrowheads="1"/>
          </p:cNvSpPr>
          <p:nvPr/>
        </p:nvSpPr>
        <p:spPr bwMode="auto">
          <a:xfrm>
            <a:off x="304800" y="1289050"/>
            <a:ext cx="8534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00206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dirty="0">
                <a:solidFill>
                  <a:srgbClr val="000000"/>
                </a:solidFill>
              </a:rPr>
              <a:t>Example of using Wireshark to analyze </a:t>
            </a:r>
            <a:r>
              <a:rPr lang="en-US" altLang="en-US" sz="1600" dirty="0" err="1">
                <a:solidFill>
                  <a:srgbClr val="000000"/>
                </a:solidFill>
              </a:rPr>
              <a:t>CoE</a:t>
            </a:r>
            <a:r>
              <a:rPr lang="en-US" altLang="en-US" sz="1600" dirty="0">
                <a:solidFill>
                  <a:srgbClr val="000000"/>
                </a:solidFill>
              </a:rPr>
              <a:t> (</a:t>
            </a:r>
            <a:r>
              <a:rPr lang="en-US" altLang="en-US" sz="1600" dirty="0" err="1">
                <a:solidFill>
                  <a:srgbClr val="000000"/>
                </a:solidFill>
              </a:rPr>
              <a:t>CANopen</a:t>
            </a:r>
            <a:r>
              <a:rPr lang="en-US" altLang="en-US" sz="1600" dirty="0">
                <a:solidFill>
                  <a:srgbClr val="000000"/>
                </a:solidFill>
              </a:rPr>
              <a:t> over EtherCAT) data: Data size</a:t>
            </a:r>
          </a:p>
        </p:txBody>
      </p:sp>
      <p:pic>
        <p:nvPicPr>
          <p:cNvPr id="2" name="Picture 1">
            <a:extLst>
              <a:ext uri="{FF2B5EF4-FFF2-40B4-BE49-F238E27FC236}">
                <a16:creationId xmlns:a16="http://schemas.microsoft.com/office/drawing/2014/main" id="{A5E73B0C-AF17-42AE-88AD-3B9CEAB304C1}"/>
              </a:ext>
            </a:extLst>
          </p:cNvPr>
          <p:cNvPicPr>
            <a:picLocks noChangeAspect="1"/>
          </p:cNvPicPr>
          <p:nvPr/>
        </p:nvPicPr>
        <p:blipFill>
          <a:blip r:embed="rId2"/>
          <a:stretch>
            <a:fillRect/>
          </a:stretch>
        </p:blipFill>
        <p:spPr>
          <a:xfrm>
            <a:off x="533400" y="1815790"/>
            <a:ext cx="7519416" cy="4585010"/>
          </a:xfrm>
          <a:prstGeom prst="rect">
            <a:avLst/>
          </a:prstGeom>
        </p:spPr>
      </p:pic>
    </p:spTree>
    <p:extLst>
      <p:ext uri="{BB962C8B-B14F-4D97-AF65-F5344CB8AC3E}">
        <p14:creationId xmlns:p14="http://schemas.microsoft.com/office/powerpoint/2010/main" val="1312179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1EECB56-7186-46AC-BD12-124BFC08E17B}"/>
              </a:ext>
            </a:extLst>
          </p:cNvPr>
          <p:cNvSpPr>
            <a:spLocks noGrp="1"/>
          </p:cNvSpPr>
          <p:nvPr>
            <p:ph type="title"/>
          </p:nvPr>
        </p:nvSpPr>
        <p:spPr>
          <a:xfrm>
            <a:off x="433388" y="71438"/>
            <a:ext cx="8229600" cy="914400"/>
          </a:xfrm>
          <a:ln/>
        </p:spPr>
        <p:txBody>
          <a:bodyPr/>
          <a:lstStyle/>
          <a:p>
            <a:r>
              <a:rPr lang="en-US" altLang="en-US"/>
              <a:t>CoE (CANopen) Data: SDO Example</a:t>
            </a:r>
          </a:p>
        </p:txBody>
      </p:sp>
      <p:sp>
        <p:nvSpPr>
          <p:cNvPr id="19459" name="TextBox 1">
            <a:extLst>
              <a:ext uri="{FF2B5EF4-FFF2-40B4-BE49-F238E27FC236}">
                <a16:creationId xmlns:a16="http://schemas.microsoft.com/office/drawing/2014/main" id="{B1E1B875-664A-44E7-8810-6539363CA0CB}"/>
              </a:ext>
            </a:extLst>
          </p:cNvPr>
          <p:cNvSpPr txBox="1">
            <a:spLocks noChangeArrowheads="1"/>
          </p:cNvSpPr>
          <p:nvPr/>
        </p:nvSpPr>
        <p:spPr bwMode="auto">
          <a:xfrm>
            <a:off x="304800" y="1289050"/>
            <a:ext cx="8534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00206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dirty="0">
                <a:solidFill>
                  <a:srgbClr val="000000"/>
                </a:solidFill>
              </a:rPr>
              <a:t>Example of using Wireshark to analyze </a:t>
            </a:r>
            <a:r>
              <a:rPr lang="en-US" altLang="en-US" sz="1600" dirty="0" err="1">
                <a:solidFill>
                  <a:srgbClr val="000000"/>
                </a:solidFill>
              </a:rPr>
              <a:t>CoE</a:t>
            </a:r>
            <a:r>
              <a:rPr lang="en-US" altLang="en-US" sz="1600" dirty="0">
                <a:solidFill>
                  <a:srgbClr val="000000"/>
                </a:solidFill>
              </a:rPr>
              <a:t> (</a:t>
            </a:r>
            <a:r>
              <a:rPr lang="en-US" altLang="en-US" sz="1600" dirty="0" err="1">
                <a:solidFill>
                  <a:srgbClr val="000000"/>
                </a:solidFill>
              </a:rPr>
              <a:t>CANopen</a:t>
            </a:r>
            <a:r>
              <a:rPr lang="en-US" altLang="en-US" sz="1600" dirty="0">
                <a:solidFill>
                  <a:srgbClr val="000000"/>
                </a:solidFill>
              </a:rPr>
              <a:t> over EtherCAT) data: Object number</a:t>
            </a:r>
          </a:p>
        </p:txBody>
      </p:sp>
      <p:pic>
        <p:nvPicPr>
          <p:cNvPr id="3" name="Picture 2">
            <a:extLst>
              <a:ext uri="{FF2B5EF4-FFF2-40B4-BE49-F238E27FC236}">
                <a16:creationId xmlns:a16="http://schemas.microsoft.com/office/drawing/2014/main" id="{778FF279-2AF5-4604-A05E-6B968D27673F}"/>
              </a:ext>
            </a:extLst>
          </p:cNvPr>
          <p:cNvPicPr>
            <a:picLocks noChangeAspect="1"/>
          </p:cNvPicPr>
          <p:nvPr/>
        </p:nvPicPr>
        <p:blipFill>
          <a:blip r:embed="rId2"/>
          <a:stretch>
            <a:fillRect/>
          </a:stretch>
        </p:blipFill>
        <p:spPr>
          <a:xfrm>
            <a:off x="533400" y="1816348"/>
            <a:ext cx="7543800" cy="4618277"/>
          </a:xfrm>
          <a:prstGeom prst="rect">
            <a:avLst/>
          </a:prstGeom>
        </p:spPr>
      </p:pic>
    </p:spTree>
    <p:extLst>
      <p:ext uri="{BB962C8B-B14F-4D97-AF65-F5344CB8AC3E}">
        <p14:creationId xmlns:p14="http://schemas.microsoft.com/office/powerpoint/2010/main" val="3474570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AA6C058-3E19-4B29-85B6-A795958DCD23}"/>
              </a:ext>
            </a:extLst>
          </p:cNvPr>
          <p:cNvSpPr>
            <a:spLocks noGrp="1"/>
          </p:cNvSpPr>
          <p:nvPr>
            <p:ph type="title"/>
          </p:nvPr>
        </p:nvSpPr>
        <p:spPr>
          <a:xfrm>
            <a:off x="433388" y="71438"/>
            <a:ext cx="8229600" cy="914400"/>
          </a:xfrm>
          <a:ln/>
        </p:spPr>
        <p:txBody>
          <a:bodyPr/>
          <a:lstStyle/>
          <a:p>
            <a:r>
              <a:rPr lang="en-US" altLang="en-US"/>
              <a:t>Overview</a:t>
            </a:r>
          </a:p>
        </p:txBody>
      </p:sp>
      <p:sp>
        <p:nvSpPr>
          <p:cNvPr id="7171" name="Text Box 3">
            <a:extLst>
              <a:ext uri="{FF2B5EF4-FFF2-40B4-BE49-F238E27FC236}">
                <a16:creationId xmlns:a16="http://schemas.microsoft.com/office/drawing/2014/main" id="{09CD2C4E-EC27-456C-A1CC-26AFE634C6DE}"/>
              </a:ext>
            </a:extLst>
          </p:cNvPr>
          <p:cNvSpPr txBox="1">
            <a:spLocks noChangeArrowheads="1"/>
          </p:cNvSpPr>
          <p:nvPr/>
        </p:nvSpPr>
        <p:spPr bwMode="auto">
          <a:xfrm>
            <a:off x="685800" y="1219200"/>
            <a:ext cx="74676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Font typeface="Arial" panose="020B0604020202020204" pitchFamily="34" charset="0"/>
              <a:buChar char="•"/>
              <a:defRPr sz="2400">
                <a:solidFill>
                  <a:srgbClr val="002060"/>
                </a:solidFill>
                <a:latin typeface="Arial" panose="020B0604020202020204" pitchFamily="34" charset="0"/>
                <a:cs typeface="Arial" panose="020B0604020202020204" pitchFamily="34" charset="0"/>
              </a:defRPr>
            </a:lvl1pPr>
            <a:lvl2pPr marL="8001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2573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7145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1717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600">
                <a:solidFill>
                  <a:schemeClr val="tx1"/>
                </a:solidFill>
              </a:rPr>
              <a:t>Wireshark is a software that records the data of Ethernet and serial communications.  We can use it to capture data traces of fieldbus communications.  It provides the ability to dissect the communication data packets and analyze the specific parts of concern.</a:t>
            </a:r>
          </a:p>
          <a:p>
            <a:pPr eaLnBrk="1" hangingPunct="1">
              <a:spcBef>
                <a:spcPct val="0"/>
              </a:spcBef>
              <a:buFontTx/>
              <a:buNone/>
            </a:pPr>
            <a:endParaRPr lang="en-US" altLang="en-US" sz="1600">
              <a:solidFill>
                <a:schemeClr val="tx1"/>
              </a:solidFill>
            </a:endParaRPr>
          </a:p>
          <a:p>
            <a:pPr eaLnBrk="1" hangingPunct="1">
              <a:spcBef>
                <a:spcPct val="0"/>
              </a:spcBef>
              <a:buFontTx/>
              <a:buNone/>
            </a:pPr>
            <a:r>
              <a:rPr lang="en-US" altLang="en-US" sz="1600">
                <a:solidFill>
                  <a:schemeClr val="tx1"/>
                </a:solidFill>
              </a:rPr>
              <a:t>For example, we can capture a trace of EtherCAT communication between a master and a slave.  If we were to look at the raw data of an entire Ethernet packet, it would be difficult to determine which part of the data corresponds to the CoE requests and responses.  But Wireshark breaks the packet into sections and provides a description of each part of the data.  It makes analyzing the fieldbus data much easier and faster.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1EECB56-7186-46AC-BD12-124BFC08E17B}"/>
              </a:ext>
            </a:extLst>
          </p:cNvPr>
          <p:cNvSpPr>
            <a:spLocks noGrp="1"/>
          </p:cNvSpPr>
          <p:nvPr>
            <p:ph type="title"/>
          </p:nvPr>
        </p:nvSpPr>
        <p:spPr>
          <a:xfrm>
            <a:off x="433388" y="71438"/>
            <a:ext cx="8229600" cy="914400"/>
          </a:xfrm>
          <a:ln/>
        </p:spPr>
        <p:txBody>
          <a:bodyPr/>
          <a:lstStyle/>
          <a:p>
            <a:r>
              <a:rPr lang="en-US" altLang="en-US"/>
              <a:t>CoE (CANopen) Data: SDO Example</a:t>
            </a:r>
          </a:p>
        </p:txBody>
      </p:sp>
      <p:sp>
        <p:nvSpPr>
          <p:cNvPr id="19459" name="TextBox 1">
            <a:extLst>
              <a:ext uri="{FF2B5EF4-FFF2-40B4-BE49-F238E27FC236}">
                <a16:creationId xmlns:a16="http://schemas.microsoft.com/office/drawing/2014/main" id="{B1E1B875-664A-44E7-8810-6539363CA0CB}"/>
              </a:ext>
            </a:extLst>
          </p:cNvPr>
          <p:cNvSpPr txBox="1">
            <a:spLocks noChangeArrowheads="1"/>
          </p:cNvSpPr>
          <p:nvPr/>
        </p:nvSpPr>
        <p:spPr bwMode="auto">
          <a:xfrm>
            <a:off x="304800" y="1289050"/>
            <a:ext cx="8534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00206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dirty="0">
                <a:solidFill>
                  <a:srgbClr val="000000"/>
                </a:solidFill>
              </a:rPr>
              <a:t>Example of using Wireshark to analyze </a:t>
            </a:r>
            <a:r>
              <a:rPr lang="en-US" altLang="en-US" sz="1600" dirty="0" err="1">
                <a:solidFill>
                  <a:srgbClr val="000000"/>
                </a:solidFill>
              </a:rPr>
              <a:t>CoE</a:t>
            </a:r>
            <a:r>
              <a:rPr lang="en-US" altLang="en-US" sz="1600" dirty="0">
                <a:solidFill>
                  <a:srgbClr val="000000"/>
                </a:solidFill>
              </a:rPr>
              <a:t> (</a:t>
            </a:r>
            <a:r>
              <a:rPr lang="en-US" altLang="en-US" sz="1600" dirty="0" err="1">
                <a:solidFill>
                  <a:srgbClr val="000000"/>
                </a:solidFill>
              </a:rPr>
              <a:t>CANopen</a:t>
            </a:r>
            <a:r>
              <a:rPr lang="en-US" altLang="en-US" sz="1600" dirty="0">
                <a:solidFill>
                  <a:srgbClr val="000000"/>
                </a:solidFill>
              </a:rPr>
              <a:t> over EtherCAT) data: Subindex</a:t>
            </a:r>
          </a:p>
        </p:txBody>
      </p:sp>
      <p:pic>
        <p:nvPicPr>
          <p:cNvPr id="2" name="Picture 1">
            <a:extLst>
              <a:ext uri="{FF2B5EF4-FFF2-40B4-BE49-F238E27FC236}">
                <a16:creationId xmlns:a16="http://schemas.microsoft.com/office/drawing/2014/main" id="{9748A5FD-FD86-42CE-858B-515FBF1EE703}"/>
              </a:ext>
            </a:extLst>
          </p:cNvPr>
          <p:cNvPicPr>
            <a:picLocks noChangeAspect="1"/>
          </p:cNvPicPr>
          <p:nvPr/>
        </p:nvPicPr>
        <p:blipFill>
          <a:blip r:embed="rId2"/>
          <a:stretch>
            <a:fillRect/>
          </a:stretch>
        </p:blipFill>
        <p:spPr>
          <a:xfrm>
            <a:off x="551586" y="1828800"/>
            <a:ext cx="7449414" cy="4600309"/>
          </a:xfrm>
          <a:prstGeom prst="rect">
            <a:avLst/>
          </a:prstGeom>
        </p:spPr>
      </p:pic>
    </p:spTree>
    <p:extLst>
      <p:ext uri="{BB962C8B-B14F-4D97-AF65-F5344CB8AC3E}">
        <p14:creationId xmlns:p14="http://schemas.microsoft.com/office/powerpoint/2010/main" val="5476159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1EECB56-7186-46AC-BD12-124BFC08E17B}"/>
              </a:ext>
            </a:extLst>
          </p:cNvPr>
          <p:cNvSpPr>
            <a:spLocks noGrp="1"/>
          </p:cNvSpPr>
          <p:nvPr>
            <p:ph type="title"/>
          </p:nvPr>
        </p:nvSpPr>
        <p:spPr>
          <a:xfrm>
            <a:off x="433388" y="71438"/>
            <a:ext cx="8229600" cy="914400"/>
          </a:xfrm>
          <a:ln/>
        </p:spPr>
        <p:txBody>
          <a:bodyPr/>
          <a:lstStyle/>
          <a:p>
            <a:r>
              <a:rPr lang="en-US" altLang="en-US"/>
              <a:t>CoE (CANopen) Data: SDO Example</a:t>
            </a:r>
          </a:p>
        </p:txBody>
      </p:sp>
      <p:sp>
        <p:nvSpPr>
          <p:cNvPr id="19459" name="TextBox 1">
            <a:extLst>
              <a:ext uri="{FF2B5EF4-FFF2-40B4-BE49-F238E27FC236}">
                <a16:creationId xmlns:a16="http://schemas.microsoft.com/office/drawing/2014/main" id="{B1E1B875-664A-44E7-8810-6539363CA0CB}"/>
              </a:ext>
            </a:extLst>
          </p:cNvPr>
          <p:cNvSpPr txBox="1">
            <a:spLocks noChangeArrowheads="1"/>
          </p:cNvSpPr>
          <p:nvPr/>
        </p:nvSpPr>
        <p:spPr bwMode="auto">
          <a:xfrm>
            <a:off x="304800" y="1289050"/>
            <a:ext cx="8534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00206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dirty="0">
                <a:solidFill>
                  <a:srgbClr val="000000"/>
                </a:solidFill>
              </a:rPr>
              <a:t>Example of using Wireshark to analyze </a:t>
            </a:r>
            <a:r>
              <a:rPr lang="en-US" altLang="en-US" sz="1600" dirty="0" err="1">
                <a:solidFill>
                  <a:srgbClr val="000000"/>
                </a:solidFill>
              </a:rPr>
              <a:t>CoE</a:t>
            </a:r>
            <a:r>
              <a:rPr lang="en-US" altLang="en-US" sz="1600" dirty="0">
                <a:solidFill>
                  <a:srgbClr val="000000"/>
                </a:solidFill>
              </a:rPr>
              <a:t> (</a:t>
            </a:r>
            <a:r>
              <a:rPr lang="en-US" altLang="en-US" sz="1600" dirty="0" err="1">
                <a:solidFill>
                  <a:srgbClr val="000000"/>
                </a:solidFill>
              </a:rPr>
              <a:t>CANopen</a:t>
            </a:r>
            <a:r>
              <a:rPr lang="en-US" altLang="en-US" sz="1600" dirty="0">
                <a:solidFill>
                  <a:srgbClr val="000000"/>
                </a:solidFill>
              </a:rPr>
              <a:t> over EtherCAT) data: Data value</a:t>
            </a:r>
          </a:p>
        </p:txBody>
      </p:sp>
      <p:pic>
        <p:nvPicPr>
          <p:cNvPr id="3" name="Picture 2">
            <a:extLst>
              <a:ext uri="{FF2B5EF4-FFF2-40B4-BE49-F238E27FC236}">
                <a16:creationId xmlns:a16="http://schemas.microsoft.com/office/drawing/2014/main" id="{E571FC3E-D6F1-4F07-B8DF-CD3E488260BF}"/>
              </a:ext>
            </a:extLst>
          </p:cNvPr>
          <p:cNvPicPr>
            <a:picLocks noChangeAspect="1"/>
          </p:cNvPicPr>
          <p:nvPr/>
        </p:nvPicPr>
        <p:blipFill>
          <a:blip r:embed="rId2"/>
          <a:stretch>
            <a:fillRect/>
          </a:stretch>
        </p:blipFill>
        <p:spPr>
          <a:xfrm>
            <a:off x="533399" y="1815451"/>
            <a:ext cx="7467601" cy="4542337"/>
          </a:xfrm>
          <a:prstGeom prst="rect">
            <a:avLst/>
          </a:prstGeom>
        </p:spPr>
      </p:pic>
    </p:spTree>
    <p:extLst>
      <p:ext uri="{BB962C8B-B14F-4D97-AF65-F5344CB8AC3E}">
        <p14:creationId xmlns:p14="http://schemas.microsoft.com/office/powerpoint/2010/main" val="3633518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1EECB56-7186-46AC-BD12-124BFC08E17B}"/>
              </a:ext>
            </a:extLst>
          </p:cNvPr>
          <p:cNvSpPr>
            <a:spLocks noGrp="1"/>
          </p:cNvSpPr>
          <p:nvPr>
            <p:ph type="title"/>
          </p:nvPr>
        </p:nvSpPr>
        <p:spPr>
          <a:xfrm>
            <a:off x="433388" y="71438"/>
            <a:ext cx="8229600" cy="914400"/>
          </a:xfrm>
          <a:ln/>
        </p:spPr>
        <p:txBody>
          <a:bodyPr/>
          <a:lstStyle/>
          <a:p>
            <a:r>
              <a:rPr lang="en-US" altLang="en-US" dirty="0"/>
              <a:t>TwinCAT Source &amp; Destination</a:t>
            </a:r>
          </a:p>
        </p:txBody>
      </p:sp>
      <p:sp>
        <p:nvSpPr>
          <p:cNvPr id="19459" name="TextBox 1">
            <a:extLst>
              <a:ext uri="{FF2B5EF4-FFF2-40B4-BE49-F238E27FC236}">
                <a16:creationId xmlns:a16="http://schemas.microsoft.com/office/drawing/2014/main" id="{B1E1B875-664A-44E7-8810-6539363CA0CB}"/>
              </a:ext>
            </a:extLst>
          </p:cNvPr>
          <p:cNvSpPr txBox="1">
            <a:spLocks noChangeArrowheads="1"/>
          </p:cNvSpPr>
          <p:nvPr/>
        </p:nvSpPr>
        <p:spPr bwMode="auto">
          <a:xfrm>
            <a:off x="280988" y="1137444"/>
            <a:ext cx="8534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00206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en-US" altLang="en-US" sz="1600" dirty="0" err="1">
                <a:solidFill>
                  <a:schemeClr val="tx1"/>
                </a:solidFill>
              </a:rPr>
              <a:t>IntelCor</a:t>
            </a:r>
            <a:r>
              <a:rPr lang="en-US" altLang="en-US" sz="1600" dirty="0">
                <a:solidFill>
                  <a:srgbClr val="0070C0"/>
                </a:solidFill>
              </a:rPr>
              <a:t> </a:t>
            </a:r>
            <a:r>
              <a:rPr lang="en-US" altLang="en-US" sz="1600" dirty="0">
                <a:solidFill>
                  <a:srgbClr val="FF0000"/>
                </a:solidFill>
                <a:sym typeface="Wingdings" panose="05000000000000000000" pitchFamily="2" charset="2"/>
              </a:rPr>
              <a:t>(TwinCAT PC processor)</a:t>
            </a:r>
            <a:r>
              <a:rPr lang="en-US" altLang="en-US" sz="1600" dirty="0">
                <a:solidFill>
                  <a:srgbClr val="0070C0"/>
                </a:solidFill>
              </a:rPr>
              <a:t> </a:t>
            </a:r>
            <a:r>
              <a:rPr lang="en-US" altLang="en-US" sz="1600" dirty="0">
                <a:solidFill>
                  <a:schemeClr val="tx1"/>
                </a:solidFill>
                <a:sym typeface="Wingdings" panose="05000000000000000000" pitchFamily="2" charset="2"/>
              </a:rPr>
              <a:t> Beckhoff </a:t>
            </a:r>
            <a:r>
              <a:rPr lang="en-US" altLang="en-US" sz="1600" dirty="0">
                <a:solidFill>
                  <a:schemeClr val="accent6"/>
                </a:solidFill>
              </a:rPr>
              <a:t>(</a:t>
            </a:r>
            <a:r>
              <a:rPr lang="en-US" altLang="en-US" sz="1600" dirty="0">
                <a:solidFill>
                  <a:schemeClr val="accent6"/>
                </a:solidFill>
                <a:sym typeface="Wingdings" panose="05000000000000000000" pitchFamily="2" charset="2"/>
              </a:rPr>
              <a:t>Ethernet Port)</a:t>
            </a:r>
          </a:p>
          <a:p>
            <a:pPr>
              <a:spcBef>
                <a:spcPct val="0"/>
              </a:spcBef>
              <a:buNone/>
            </a:pPr>
            <a:endParaRPr lang="en-US" altLang="en-US" sz="1600" dirty="0">
              <a:solidFill>
                <a:schemeClr val="accent6"/>
              </a:solidFill>
              <a:sym typeface="Wingdings" panose="05000000000000000000" pitchFamily="2" charset="2"/>
            </a:endParaRPr>
          </a:p>
          <a:p>
            <a:pPr>
              <a:spcBef>
                <a:spcPct val="0"/>
              </a:spcBef>
              <a:buNone/>
            </a:pPr>
            <a:r>
              <a:rPr lang="en-US" altLang="en-US" sz="1600" dirty="0">
                <a:solidFill>
                  <a:schemeClr val="tx1"/>
                </a:solidFill>
                <a:sym typeface="Wingdings" panose="05000000000000000000" pitchFamily="2" charset="2"/>
              </a:rPr>
              <a:t>Beckhoff </a:t>
            </a:r>
            <a:r>
              <a:rPr lang="en-US" altLang="en-US" sz="1600" dirty="0">
                <a:solidFill>
                  <a:schemeClr val="accent6"/>
                </a:solidFill>
              </a:rPr>
              <a:t>(</a:t>
            </a:r>
            <a:r>
              <a:rPr lang="en-US" altLang="en-US" sz="1600" dirty="0">
                <a:solidFill>
                  <a:schemeClr val="accent6"/>
                </a:solidFill>
                <a:sym typeface="Wingdings" panose="05000000000000000000" pitchFamily="2" charset="2"/>
              </a:rPr>
              <a:t>Ethernet Port)</a:t>
            </a:r>
            <a:r>
              <a:rPr lang="en-US" altLang="en-US" sz="1600" dirty="0">
                <a:solidFill>
                  <a:schemeClr val="tx1"/>
                </a:solidFill>
                <a:sym typeface="Wingdings" panose="05000000000000000000" pitchFamily="2" charset="2"/>
              </a:rPr>
              <a:t>  MS-NLB-</a:t>
            </a:r>
            <a:r>
              <a:rPr lang="en-US" altLang="en-US" sz="1600" dirty="0" err="1">
                <a:solidFill>
                  <a:schemeClr val="tx1"/>
                </a:solidFill>
                <a:sym typeface="Wingdings" panose="05000000000000000000" pitchFamily="2" charset="2"/>
              </a:rPr>
              <a:t>PhysServer</a:t>
            </a:r>
            <a:r>
              <a:rPr lang="en-US" altLang="en-US" sz="1600" dirty="0">
                <a:solidFill>
                  <a:schemeClr val="tx1"/>
                </a:solidFill>
                <a:sym typeface="Wingdings" panose="05000000000000000000" pitchFamily="2" charset="2"/>
              </a:rPr>
              <a:t> </a:t>
            </a:r>
            <a:r>
              <a:rPr lang="en-US" altLang="en-US" sz="1600" dirty="0">
                <a:solidFill>
                  <a:srgbClr val="FF0000"/>
                </a:solidFill>
                <a:sym typeface="Wingdings" panose="05000000000000000000" pitchFamily="2" charset="2"/>
              </a:rPr>
              <a:t>(Microsoft Windows - TwinCAT)</a:t>
            </a:r>
          </a:p>
          <a:p>
            <a:pPr>
              <a:spcBef>
                <a:spcPct val="0"/>
              </a:spcBef>
              <a:buFontTx/>
              <a:buNone/>
            </a:pPr>
            <a:endParaRPr lang="en-US" altLang="en-US" sz="1600" dirty="0">
              <a:solidFill>
                <a:schemeClr val="tx1"/>
              </a:solidFill>
              <a:sym typeface="Wingdings" panose="05000000000000000000" pitchFamily="2" charset="2"/>
            </a:endParaRPr>
          </a:p>
          <a:p>
            <a:pPr marL="1028700" lvl="1">
              <a:spcBef>
                <a:spcPct val="0"/>
              </a:spcBef>
              <a:buFont typeface="Arial" panose="020B0604020202020204" pitchFamily="34" charset="0"/>
              <a:buChar char="•"/>
            </a:pPr>
            <a:r>
              <a:rPr lang="en-US" altLang="en-US" sz="1600" dirty="0">
                <a:solidFill>
                  <a:srgbClr val="000000"/>
                </a:solidFill>
                <a:sym typeface="Wingdings" panose="05000000000000000000" pitchFamily="2" charset="2"/>
              </a:rPr>
              <a:t>“</a:t>
            </a:r>
            <a:r>
              <a:rPr lang="en-US" altLang="en-US" sz="1600" dirty="0">
                <a:solidFill>
                  <a:srgbClr val="0070C0"/>
                </a:solidFill>
                <a:sym typeface="Wingdings" panose="05000000000000000000" pitchFamily="2" charset="2"/>
              </a:rPr>
              <a:t>SDO Req</a:t>
            </a:r>
            <a:r>
              <a:rPr lang="en-US" altLang="en-US" sz="1600" dirty="0">
                <a:solidFill>
                  <a:srgbClr val="000000"/>
                </a:solidFill>
                <a:sym typeface="Wingdings" panose="05000000000000000000" pitchFamily="2" charset="2"/>
              </a:rPr>
              <a:t>”: Echo of packet sent from Master to Slave</a:t>
            </a:r>
          </a:p>
          <a:p>
            <a:pPr marL="1028700" lvl="1">
              <a:spcBef>
                <a:spcPct val="0"/>
              </a:spcBef>
              <a:buFont typeface="Arial" panose="020B0604020202020204" pitchFamily="34" charset="0"/>
              <a:buChar char="•"/>
            </a:pPr>
            <a:r>
              <a:rPr lang="en-US" altLang="en-US" sz="1600" dirty="0">
                <a:solidFill>
                  <a:srgbClr val="000000"/>
                </a:solidFill>
                <a:sym typeface="Wingdings" panose="05000000000000000000" pitchFamily="2" charset="2"/>
              </a:rPr>
              <a:t>“</a:t>
            </a:r>
            <a:r>
              <a:rPr lang="en-US" altLang="en-US" sz="1600" dirty="0">
                <a:solidFill>
                  <a:srgbClr val="0070C0"/>
                </a:solidFill>
                <a:sym typeface="Wingdings" panose="05000000000000000000" pitchFamily="2" charset="2"/>
              </a:rPr>
              <a:t>SDO Res</a:t>
            </a:r>
            <a:r>
              <a:rPr lang="en-US" altLang="en-US" sz="1600" dirty="0">
                <a:solidFill>
                  <a:srgbClr val="000000"/>
                </a:solidFill>
                <a:sym typeface="Wingdings" panose="05000000000000000000" pitchFamily="2" charset="2"/>
              </a:rPr>
              <a:t>”: Packet returned from Slave to Master</a:t>
            </a:r>
            <a:endParaRPr lang="en-US" altLang="en-US" sz="1600" dirty="0">
              <a:solidFill>
                <a:srgbClr val="000000"/>
              </a:solidFill>
            </a:endParaRPr>
          </a:p>
        </p:txBody>
      </p:sp>
      <p:pic>
        <p:nvPicPr>
          <p:cNvPr id="2" name="Picture 1">
            <a:extLst>
              <a:ext uri="{FF2B5EF4-FFF2-40B4-BE49-F238E27FC236}">
                <a16:creationId xmlns:a16="http://schemas.microsoft.com/office/drawing/2014/main" id="{AD45407F-45C5-4E47-838E-139403ECA7EF}"/>
              </a:ext>
            </a:extLst>
          </p:cNvPr>
          <p:cNvPicPr>
            <a:picLocks noChangeAspect="1"/>
          </p:cNvPicPr>
          <p:nvPr/>
        </p:nvPicPr>
        <p:blipFill>
          <a:blip r:embed="rId2"/>
          <a:stretch>
            <a:fillRect/>
          </a:stretch>
        </p:blipFill>
        <p:spPr>
          <a:xfrm>
            <a:off x="228600" y="2731518"/>
            <a:ext cx="4967279" cy="3781425"/>
          </a:xfrm>
          <a:prstGeom prst="rect">
            <a:avLst/>
          </a:prstGeom>
          <a:ln>
            <a:solidFill>
              <a:srgbClr val="FF0000"/>
            </a:solidFill>
          </a:ln>
        </p:spPr>
      </p:pic>
      <p:pic>
        <p:nvPicPr>
          <p:cNvPr id="4" name="Picture 3">
            <a:extLst>
              <a:ext uri="{FF2B5EF4-FFF2-40B4-BE49-F238E27FC236}">
                <a16:creationId xmlns:a16="http://schemas.microsoft.com/office/drawing/2014/main" id="{BABF3733-CF33-411E-BE8E-E1E309361FFD}"/>
              </a:ext>
            </a:extLst>
          </p:cNvPr>
          <p:cNvPicPr>
            <a:picLocks noChangeAspect="1"/>
          </p:cNvPicPr>
          <p:nvPr/>
        </p:nvPicPr>
        <p:blipFill>
          <a:blip r:embed="rId3"/>
          <a:stretch>
            <a:fillRect/>
          </a:stretch>
        </p:blipFill>
        <p:spPr>
          <a:xfrm>
            <a:off x="2370364" y="2844654"/>
            <a:ext cx="5651029" cy="3781425"/>
          </a:xfrm>
          <a:prstGeom prst="rect">
            <a:avLst/>
          </a:prstGeom>
          <a:ln>
            <a:solidFill>
              <a:srgbClr val="FF0000"/>
            </a:solidFill>
          </a:ln>
        </p:spPr>
      </p:pic>
      <p:pic>
        <p:nvPicPr>
          <p:cNvPr id="6" name="Picture 5">
            <a:extLst>
              <a:ext uri="{FF2B5EF4-FFF2-40B4-BE49-F238E27FC236}">
                <a16:creationId xmlns:a16="http://schemas.microsoft.com/office/drawing/2014/main" id="{1F5805B3-A49F-49FB-99DE-672478994FB5}"/>
              </a:ext>
            </a:extLst>
          </p:cNvPr>
          <p:cNvPicPr>
            <a:picLocks noChangeAspect="1"/>
          </p:cNvPicPr>
          <p:nvPr/>
        </p:nvPicPr>
        <p:blipFill>
          <a:blip r:embed="rId4"/>
          <a:stretch>
            <a:fillRect/>
          </a:stretch>
        </p:blipFill>
        <p:spPr>
          <a:xfrm>
            <a:off x="4690231" y="3001332"/>
            <a:ext cx="3962400" cy="2699989"/>
          </a:xfrm>
          <a:prstGeom prst="rect">
            <a:avLst/>
          </a:prstGeom>
          <a:ln>
            <a:solidFill>
              <a:srgbClr val="FF0000"/>
            </a:solidFill>
          </a:ln>
        </p:spPr>
      </p:pic>
      <p:sp>
        <p:nvSpPr>
          <p:cNvPr id="9" name="TextBox 8">
            <a:extLst>
              <a:ext uri="{FF2B5EF4-FFF2-40B4-BE49-F238E27FC236}">
                <a16:creationId xmlns:a16="http://schemas.microsoft.com/office/drawing/2014/main" id="{E9C4CD8C-C0F9-4EEF-A065-2AE2DF358046}"/>
              </a:ext>
            </a:extLst>
          </p:cNvPr>
          <p:cNvSpPr txBox="1"/>
          <p:nvPr/>
        </p:nvSpPr>
        <p:spPr>
          <a:xfrm>
            <a:off x="160564" y="3947143"/>
            <a:ext cx="2209800" cy="261610"/>
          </a:xfrm>
          <a:prstGeom prst="rect">
            <a:avLst/>
          </a:prstGeom>
          <a:solidFill>
            <a:srgbClr val="FFFF00"/>
          </a:solidFill>
        </p:spPr>
        <p:txBody>
          <a:bodyPr wrap="square" rtlCol="0">
            <a:spAutoFit/>
          </a:bodyPr>
          <a:lstStyle/>
          <a:p>
            <a:r>
              <a:rPr lang="en-US" sz="1100" dirty="0">
                <a:solidFill>
                  <a:srgbClr val="FF0000"/>
                </a:solidFill>
              </a:rPr>
              <a:t>SDO Request – Master to Slave</a:t>
            </a:r>
          </a:p>
        </p:txBody>
      </p:sp>
      <p:sp>
        <p:nvSpPr>
          <p:cNvPr id="10" name="TextBox 9">
            <a:extLst>
              <a:ext uri="{FF2B5EF4-FFF2-40B4-BE49-F238E27FC236}">
                <a16:creationId xmlns:a16="http://schemas.microsoft.com/office/drawing/2014/main" id="{87761E73-39B5-4A9D-B3F2-5C90C8582645}"/>
              </a:ext>
            </a:extLst>
          </p:cNvPr>
          <p:cNvSpPr txBox="1"/>
          <p:nvPr/>
        </p:nvSpPr>
        <p:spPr>
          <a:xfrm>
            <a:off x="2590800" y="4078688"/>
            <a:ext cx="1599578" cy="261610"/>
          </a:xfrm>
          <a:prstGeom prst="rect">
            <a:avLst/>
          </a:prstGeom>
          <a:solidFill>
            <a:srgbClr val="FFFF00"/>
          </a:solidFill>
        </p:spPr>
        <p:txBody>
          <a:bodyPr wrap="square" rtlCol="0">
            <a:spAutoFit/>
          </a:bodyPr>
          <a:lstStyle/>
          <a:p>
            <a:r>
              <a:rPr lang="en-US" sz="1100" dirty="0">
                <a:solidFill>
                  <a:srgbClr val="FF0000"/>
                </a:solidFill>
              </a:rPr>
              <a:t>SDO Request – Echo</a:t>
            </a:r>
          </a:p>
        </p:txBody>
      </p:sp>
      <p:sp>
        <p:nvSpPr>
          <p:cNvPr id="11" name="TextBox 10">
            <a:extLst>
              <a:ext uri="{FF2B5EF4-FFF2-40B4-BE49-F238E27FC236}">
                <a16:creationId xmlns:a16="http://schemas.microsoft.com/office/drawing/2014/main" id="{88FD1D9D-2350-4B1D-99ED-027FF9D4C9C3}"/>
              </a:ext>
            </a:extLst>
          </p:cNvPr>
          <p:cNvSpPr txBox="1"/>
          <p:nvPr/>
        </p:nvSpPr>
        <p:spPr>
          <a:xfrm>
            <a:off x="4956620" y="4220521"/>
            <a:ext cx="2282380" cy="261610"/>
          </a:xfrm>
          <a:prstGeom prst="rect">
            <a:avLst/>
          </a:prstGeom>
          <a:solidFill>
            <a:srgbClr val="FFFF00"/>
          </a:solidFill>
        </p:spPr>
        <p:txBody>
          <a:bodyPr wrap="square" rtlCol="0">
            <a:spAutoFit/>
          </a:bodyPr>
          <a:lstStyle/>
          <a:p>
            <a:r>
              <a:rPr lang="en-US" sz="1100" dirty="0">
                <a:solidFill>
                  <a:srgbClr val="FF0000"/>
                </a:solidFill>
              </a:rPr>
              <a:t>SDO Response – Slave to Master</a:t>
            </a:r>
          </a:p>
        </p:txBody>
      </p:sp>
    </p:spTree>
    <p:extLst>
      <p:ext uri="{BB962C8B-B14F-4D97-AF65-F5344CB8AC3E}">
        <p14:creationId xmlns:p14="http://schemas.microsoft.com/office/powerpoint/2010/main" val="2824091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a:extLst>
              <a:ext uri="{FF2B5EF4-FFF2-40B4-BE49-F238E27FC236}">
                <a16:creationId xmlns:a16="http://schemas.microsoft.com/office/drawing/2014/main" id="{DB4CE031-F08F-4091-B7CF-960B38C2D6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17688"/>
            <a:ext cx="5915025"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8">
            <a:extLst>
              <a:ext uri="{FF2B5EF4-FFF2-40B4-BE49-F238E27FC236}">
                <a16:creationId xmlns:a16="http://schemas.microsoft.com/office/drawing/2014/main" id="{E46121EE-3EC4-4FD3-A978-4C06AACDAB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048000"/>
            <a:ext cx="5095875"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itle 1">
            <a:extLst>
              <a:ext uri="{FF2B5EF4-FFF2-40B4-BE49-F238E27FC236}">
                <a16:creationId xmlns:a16="http://schemas.microsoft.com/office/drawing/2014/main" id="{CF5111A2-5696-4EE3-8258-C253CFF6A60A}"/>
              </a:ext>
            </a:extLst>
          </p:cNvPr>
          <p:cNvSpPr>
            <a:spLocks noGrp="1"/>
          </p:cNvSpPr>
          <p:nvPr>
            <p:ph type="title"/>
          </p:nvPr>
        </p:nvSpPr>
        <p:spPr>
          <a:xfrm>
            <a:off x="433388" y="71438"/>
            <a:ext cx="8229600" cy="914400"/>
          </a:xfrm>
          <a:ln/>
        </p:spPr>
        <p:txBody>
          <a:bodyPr/>
          <a:lstStyle/>
          <a:p>
            <a:r>
              <a:rPr lang="en-US" altLang="en-US"/>
              <a:t>CoE (CANopen) Data: PDO Example</a:t>
            </a:r>
          </a:p>
        </p:txBody>
      </p:sp>
      <p:sp>
        <p:nvSpPr>
          <p:cNvPr id="20485" name="TextBox 1">
            <a:extLst>
              <a:ext uri="{FF2B5EF4-FFF2-40B4-BE49-F238E27FC236}">
                <a16:creationId xmlns:a16="http://schemas.microsoft.com/office/drawing/2014/main" id="{FADD4623-77E3-4D02-BC8F-793419E7F44E}"/>
              </a:ext>
            </a:extLst>
          </p:cNvPr>
          <p:cNvSpPr txBox="1">
            <a:spLocks noChangeArrowheads="1"/>
          </p:cNvSpPr>
          <p:nvPr/>
        </p:nvSpPr>
        <p:spPr bwMode="auto">
          <a:xfrm>
            <a:off x="304800" y="1289050"/>
            <a:ext cx="8534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00206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600">
                <a:solidFill>
                  <a:srgbClr val="000000"/>
                </a:solidFill>
              </a:rPr>
              <a:t>Example of using Wireshark to analyze CoE (CANopen) data:</a:t>
            </a:r>
          </a:p>
        </p:txBody>
      </p:sp>
      <p:sp>
        <p:nvSpPr>
          <p:cNvPr id="20486" name="TextBox 6">
            <a:extLst>
              <a:ext uri="{FF2B5EF4-FFF2-40B4-BE49-F238E27FC236}">
                <a16:creationId xmlns:a16="http://schemas.microsoft.com/office/drawing/2014/main" id="{4F4C5767-172B-410A-820A-D0A2C5F085F7}"/>
              </a:ext>
            </a:extLst>
          </p:cNvPr>
          <p:cNvSpPr txBox="1">
            <a:spLocks noChangeArrowheads="1"/>
          </p:cNvSpPr>
          <p:nvPr/>
        </p:nvSpPr>
        <p:spPr bwMode="auto">
          <a:xfrm>
            <a:off x="152400" y="4724400"/>
            <a:ext cx="3124200" cy="1384300"/>
          </a:xfrm>
          <a:prstGeom prst="rect">
            <a:avLst/>
          </a:prstGeom>
          <a:noFill/>
          <a:ln w="190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2400">
                <a:solidFill>
                  <a:srgbClr val="00206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a:solidFill>
                  <a:srgbClr val="000000"/>
                </a:solidFill>
              </a:rPr>
              <a:t>CANopen TxPDO data: 00 1F 00 45 5A F5</a:t>
            </a:r>
          </a:p>
          <a:p>
            <a:pPr>
              <a:spcBef>
                <a:spcPct val="0"/>
              </a:spcBef>
              <a:buFontTx/>
              <a:buNone/>
            </a:pPr>
            <a:r>
              <a:rPr lang="en-US" altLang="en-US" sz="1200">
                <a:solidFill>
                  <a:srgbClr val="000000"/>
                </a:solidFill>
              </a:rPr>
              <a:t>Control Word = 0x001F</a:t>
            </a:r>
          </a:p>
          <a:p>
            <a:pPr>
              <a:spcBef>
                <a:spcPct val="0"/>
              </a:spcBef>
              <a:buFontTx/>
              <a:buNone/>
            </a:pPr>
            <a:r>
              <a:rPr lang="en-US" altLang="en-US" sz="1200">
                <a:solidFill>
                  <a:srgbClr val="000000"/>
                </a:solidFill>
              </a:rPr>
              <a:t>Target Position = 0x00455AF5</a:t>
            </a:r>
          </a:p>
          <a:p>
            <a:pPr>
              <a:spcBef>
                <a:spcPct val="0"/>
              </a:spcBef>
              <a:buFontTx/>
              <a:buNone/>
            </a:pPr>
            <a:endParaRPr lang="en-US" altLang="en-US" sz="1200">
              <a:solidFill>
                <a:srgbClr val="000000"/>
              </a:solidFill>
            </a:endParaRPr>
          </a:p>
          <a:p>
            <a:pPr>
              <a:spcBef>
                <a:spcPct val="0"/>
              </a:spcBef>
              <a:buFontTx/>
              <a:buNone/>
            </a:pPr>
            <a:r>
              <a:rPr lang="en-US" altLang="en-US" sz="1200">
                <a:solidFill>
                  <a:srgbClr val="000000"/>
                </a:solidFill>
              </a:rPr>
              <a:t>CANopen RxPDO data: 12 37 00 44 7B 45</a:t>
            </a:r>
          </a:p>
          <a:p>
            <a:pPr>
              <a:spcBef>
                <a:spcPct val="0"/>
              </a:spcBef>
              <a:buFontTx/>
              <a:buNone/>
            </a:pPr>
            <a:r>
              <a:rPr lang="en-US" altLang="en-US" sz="1200">
                <a:solidFill>
                  <a:srgbClr val="000000"/>
                </a:solidFill>
              </a:rPr>
              <a:t>Status Word = 0x1237</a:t>
            </a:r>
          </a:p>
          <a:p>
            <a:pPr>
              <a:spcBef>
                <a:spcPct val="0"/>
              </a:spcBef>
              <a:buFontTx/>
              <a:buNone/>
            </a:pPr>
            <a:r>
              <a:rPr lang="en-US" altLang="en-US" sz="1200">
                <a:solidFill>
                  <a:srgbClr val="000000"/>
                </a:solidFill>
              </a:rPr>
              <a:t>Actual Position = 0x00447B45</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99C95B29-6B8A-482D-9D86-2C5FC638D26F}"/>
              </a:ext>
            </a:extLst>
          </p:cNvPr>
          <p:cNvSpPr>
            <a:spLocks noGrp="1"/>
          </p:cNvSpPr>
          <p:nvPr>
            <p:ph type="title"/>
          </p:nvPr>
        </p:nvSpPr>
        <p:spPr>
          <a:xfrm>
            <a:off x="433388" y="71438"/>
            <a:ext cx="8229600" cy="914400"/>
          </a:xfrm>
          <a:ln/>
        </p:spPr>
        <p:txBody>
          <a:bodyPr/>
          <a:lstStyle/>
          <a:p>
            <a:r>
              <a:rPr lang="en-US" altLang="en-US" dirty="0"/>
              <a:t>Profinet Communication</a:t>
            </a:r>
          </a:p>
        </p:txBody>
      </p:sp>
      <p:sp>
        <p:nvSpPr>
          <p:cNvPr id="21507" name="TextBox 2">
            <a:extLst>
              <a:ext uri="{FF2B5EF4-FFF2-40B4-BE49-F238E27FC236}">
                <a16:creationId xmlns:a16="http://schemas.microsoft.com/office/drawing/2014/main" id="{BD3654AE-CA49-4424-8C19-B169642DB9A6}"/>
              </a:ext>
            </a:extLst>
          </p:cNvPr>
          <p:cNvSpPr txBox="1">
            <a:spLocks noChangeArrowheads="1"/>
          </p:cNvSpPr>
          <p:nvPr/>
        </p:nvSpPr>
        <p:spPr bwMode="auto">
          <a:xfrm>
            <a:off x="152400" y="1066800"/>
            <a:ext cx="7924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00206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r>
              <a:rPr lang="en-US" altLang="en-US" sz="1400" dirty="0"/>
              <a:t>When Profinet communication is being established between the PLC and the slave device, the PLC will issue a series of requests and the slave will respond.</a:t>
            </a:r>
          </a:p>
          <a:p>
            <a:pPr eaLnBrk="1" hangingPunct="1">
              <a:spcBef>
                <a:spcPct val="0"/>
              </a:spcBef>
              <a:buFont typeface="Arial" panose="020B0604020202020204" pitchFamily="34" charset="0"/>
              <a:buNone/>
            </a:pPr>
            <a:endParaRPr lang="en-US" altLang="en-US" sz="1400" dirty="0"/>
          </a:p>
          <a:p>
            <a:pPr eaLnBrk="1" hangingPunct="1">
              <a:spcBef>
                <a:spcPct val="0"/>
              </a:spcBef>
              <a:buFont typeface="Arial" panose="020B0604020202020204" pitchFamily="34" charset="0"/>
              <a:buNone/>
            </a:pPr>
            <a:r>
              <a:rPr lang="en-US" altLang="en-US" sz="1400" dirty="0"/>
              <a:t>You can look at these requests and responses in Wireshark to verify that they were successful.</a:t>
            </a:r>
          </a:p>
        </p:txBody>
      </p:sp>
      <p:pic>
        <p:nvPicPr>
          <p:cNvPr id="21508" name="Picture 4">
            <a:extLst>
              <a:ext uri="{FF2B5EF4-FFF2-40B4-BE49-F238E27FC236}">
                <a16:creationId xmlns:a16="http://schemas.microsoft.com/office/drawing/2014/main" id="{1FC0698C-660A-43FF-9105-12365C3817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50" y="2101850"/>
            <a:ext cx="796925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a:extLst>
              <a:ext uri="{FF2B5EF4-FFF2-40B4-BE49-F238E27FC236}">
                <a16:creationId xmlns:a16="http://schemas.microsoft.com/office/drawing/2014/main" id="{3E87C27B-53ED-4B29-B71F-827DA73E57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 y="3171825"/>
            <a:ext cx="8883650"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C7AE929C-C188-469C-BF41-1E7B16A29A10}"/>
              </a:ext>
            </a:extLst>
          </p:cNvPr>
          <p:cNvSpPr>
            <a:spLocks noGrp="1"/>
          </p:cNvSpPr>
          <p:nvPr>
            <p:ph type="title"/>
          </p:nvPr>
        </p:nvSpPr>
        <p:spPr>
          <a:xfrm>
            <a:off x="433388" y="71438"/>
            <a:ext cx="8229600" cy="914400"/>
          </a:xfrm>
          <a:ln/>
        </p:spPr>
        <p:txBody>
          <a:bodyPr/>
          <a:lstStyle/>
          <a:p>
            <a:r>
              <a:rPr lang="en-US" altLang="en-US" dirty="0"/>
              <a:t>Profinet PNU Read/Write (SDO)</a:t>
            </a:r>
          </a:p>
        </p:txBody>
      </p:sp>
      <p:sp>
        <p:nvSpPr>
          <p:cNvPr id="22531" name="TextBox 2">
            <a:extLst>
              <a:ext uri="{FF2B5EF4-FFF2-40B4-BE49-F238E27FC236}">
                <a16:creationId xmlns:a16="http://schemas.microsoft.com/office/drawing/2014/main" id="{62AC4B96-EE4C-4DD8-A18A-7C9C0A013A80}"/>
              </a:ext>
            </a:extLst>
          </p:cNvPr>
          <p:cNvSpPr txBox="1">
            <a:spLocks noChangeArrowheads="1"/>
          </p:cNvSpPr>
          <p:nvPr/>
        </p:nvSpPr>
        <p:spPr bwMode="auto">
          <a:xfrm>
            <a:off x="381000" y="1066800"/>
            <a:ext cx="792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00206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r>
              <a:rPr lang="en-US" altLang="en-US" sz="1400"/>
              <a:t>“Read request” and “Write request” are packets containing the PNU read and write commands from the PLC.  The “response” is the response from the slave device.</a:t>
            </a:r>
          </a:p>
        </p:txBody>
      </p:sp>
      <p:pic>
        <p:nvPicPr>
          <p:cNvPr id="22532" name="Picture 2">
            <a:extLst>
              <a:ext uri="{FF2B5EF4-FFF2-40B4-BE49-F238E27FC236}">
                <a16:creationId xmlns:a16="http://schemas.microsoft.com/office/drawing/2014/main" id="{9C7DAA86-00DA-40FA-B591-B54277F25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905000"/>
            <a:ext cx="716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9989F1BE-94F1-4278-87C5-D2D6B268A3BB}"/>
              </a:ext>
            </a:extLst>
          </p:cNvPr>
          <p:cNvSpPr>
            <a:spLocks noGrp="1"/>
          </p:cNvSpPr>
          <p:nvPr>
            <p:ph type="title"/>
          </p:nvPr>
        </p:nvSpPr>
        <p:spPr>
          <a:xfrm>
            <a:off x="433388" y="71438"/>
            <a:ext cx="8229600" cy="914400"/>
          </a:xfrm>
          <a:ln/>
        </p:spPr>
        <p:txBody>
          <a:bodyPr/>
          <a:lstStyle/>
          <a:p>
            <a:r>
              <a:rPr lang="en-US" altLang="en-US" dirty="0"/>
              <a:t>Profinet PNU Read/Write (SDO)</a:t>
            </a:r>
          </a:p>
        </p:txBody>
      </p:sp>
      <p:sp>
        <p:nvSpPr>
          <p:cNvPr id="23555" name="TextBox 2">
            <a:extLst>
              <a:ext uri="{FF2B5EF4-FFF2-40B4-BE49-F238E27FC236}">
                <a16:creationId xmlns:a16="http://schemas.microsoft.com/office/drawing/2014/main" id="{CE6C7683-FF3C-430F-98DA-F559EAACD910}"/>
              </a:ext>
            </a:extLst>
          </p:cNvPr>
          <p:cNvSpPr txBox="1">
            <a:spLocks noChangeArrowheads="1"/>
          </p:cNvSpPr>
          <p:nvPr/>
        </p:nvSpPr>
        <p:spPr bwMode="auto">
          <a:xfrm>
            <a:off x="381000" y="1066800"/>
            <a:ext cx="792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00206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r>
              <a:rPr lang="en-US" altLang="en-US" sz="1400"/>
              <a:t>Example of a Write request from the PLC: writing to PNU 916 to define the data for Telegram 400</a:t>
            </a:r>
          </a:p>
        </p:txBody>
      </p:sp>
      <p:pic>
        <p:nvPicPr>
          <p:cNvPr id="23556" name="Picture 3">
            <a:extLst>
              <a:ext uri="{FF2B5EF4-FFF2-40B4-BE49-F238E27FC236}">
                <a16:creationId xmlns:a16="http://schemas.microsoft.com/office/drawing/2014/main" id="{9784B059-FB41-4364-B6A9-A40410621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55738"/>
            <a:ext cx="6129338" cy="502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EFB8AD60-C630-4F49-BB95-C17B6941F8C7}"/>
              </a:ext>
            </a:extLst>
          </p:cNvPr>
          <p:cNvSpPr>
            <a:spLocks noGrp="1"/>
          </p:cNvSpPr>
          <p:nvPr>
            <p:ph type="title"/>
          </p:nvPr>
        </p:nvSpPr>
        <p:spPr>
          <a:xfrm>
            <a:off x="433388" y="71438"/>
            <a:ext cx="8229600" cy="914400"/>
          </a:xfrm>
          <a:ln/>
        </p:spPr>
        <p:txBody>
          <a:bodyPr/>
          <a:lstStyle/>
          <a:p>
            <a:r>
              <a:rPr lang="en-US" altLang="en-US" dirty="0"/>
              <a:t>Profinet PNU Read/Write (SDO)</a:t>
            </a:r>
          </a:p>
        </p:txBody>
      </p:sp>
      <p:sp>
        <p:nvSpPr>
          <p:cNvPr id="24579" name="TextBox 2">
            <a:extLst>
              <a:ext uri="{FF2B5EF4-FFF2-40B4-BE49-F238E27FC236}">
                <a16:creationId xmlns:a16="http://schemas.microsoft.com/office/drawing/2014/main" id="{D8DE1ADA-FBA9-4ECF-9447-68BBC6C66CDF}"/>
              </a:ext>
            </a:extLst>
          </p:cNvPr>
          <p:cNvSpPr txBox="1">
            <a:spLocks noChangeArrowheads="1"/>
          </p:cNvSpPr>
          <p:nvPr/>
        </p:nvSpPr>
        <p:spPr bwMode="auto">
          <a:xfrm>
            <a:off x="381000" y="1066800"/>
            <a:ext cx="792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00206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r>
              <a:rPr lang="en-US" altLang="en-US" sz="1400"/>
              <a:t>Example of a Write request from the PLC: writing to PNU 916 to define the data for Telegram 400</a:t>
            </a:r>
          </a:p>
        </p:txBody>
      </p:sp>
      <p:pic>
        <p:nvPicPr>
          <p:cNvPr id="24580" name="Picture 2">
            <a:extLst>
              <a:ext uri="{FF2B5EF4-FFF2-40B4-BE49-F238E27FC236}">
                <a16:creationId xmlns:a16="http://schemas.microsoft.com/office/drawing/2014/main" id="{B3ABD95F-7E74-4190-BB8D-58DFA96B0A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332422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2EBDF629-DDD0-4527-939D-FA3E2F3B8E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8" y="2525713"/>
            <a:ext cx="802957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E6E199E9-34B8-4DC3-A5F6-2C803B909392}"/>
              </a:ext>
            </a:extLst>
          </p:cNvPr>
          <p:cNvSpPr>
            <a:spLocks noGrp="1"/>
          </p:cNvSpPr>
          <p:nvPr>
            <p:ph type="title"/>
          </p:nvPr>
        </p:nvSpPr>
        <p:spPr>
          <a:xfrm>
            <a:off x="433388" y="71438"/>
            <a:ext cx="8229600" cy="914400"/>
          </a:xfrm>
          <a:ln/>
        </p:spPr>
        <p:txBody>
          <a:bodyPr/>
          <a:lstStyle/>
          <a:p>
            <a:r>
              <a:rPr lang="en-US" altLang="en-US" dirty="0"/>
              <a:t>Profinet Telegram</a:t>
            </a:r>
          </a:p>
        </p:txBody>
      </p:sp>
      <p:sp>
        <p:nvSpPr>
          <p:cNvPr id="25603" name="TextBox 2">
            <a:extLst>
              <a:ext uri="{FF2B5EF4-FFF2-40B4-BE49-F238E27FC236}">
                <a16:creationId xmlns:a16="http://schemas.microsoft.com/office/drawing/2014/main" id="{10E19207-CA5E-4594-BF7F-1CFA303AC792}"/>
              </a:ext>
            </a:extLst>
          </p:cNvPr>
          <p:cNvSpPr txBox="1">
            <a:spLocks noChangeArrowheads="1"/>
          </p:cNvSpPr>
          <p:nvPr/>
        </p:nvSpPr>
        <p:spPr bwMode="auto">
          <a:xfrm>
            <a:off x="152400" y="1066800"/>
            <a:ext cx="792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00206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 typeface="Arial" panose="020B0604020202020204" pitchFamily="34" charset="0"/>
              <a:buNone/>
            </a:pPr>
            <a:r>
              <a:rPr lang="en-US" altLang="en-US" sz="1400" dirty="0"/>
              <a:t>The Profinet PNIO_PS capture contains the telegram data sent from the PLC to the AKD drive.  </a:t>
            </a:r>
            <a:r>
              <a:rPr lang="en-US" altLang="en-US" sz="1400" dirty="0" err="1"/>
              <a:t>IODataObject</a:t>
            </a:r>
            <a:r>
              <a:rPr lang="en-US" altLang="en-US" sz="1400" dirty="0"/>
              <a:t> Slot 1 </a:t>
            </a:r>
            <a:r>
              <a:rPr lang="en-US" altLang="en-US" sz="1400" dirty="0" err="1"/>
              <a:t>Subslot</a:t>
            </a:r>
            <a:r>
              <a:rPr lang="en-US" altLang="en-US" sz="1400" dirty="0"/>
              <a:t> 1 is the telegram data.</a:t>
            </a:r>
          </a:p>
        </p:txBody>
      </p:sp>
      <p:pic>
        <p:nvPicPr>
          <p:cNvPr id="25604" name="Picture 2">
            <a:extLst>
              <a:ext uri="{FF2B5EF4-FFF2-40B4-BE49-F238E27FC236}">
                <a16:creationId xmlns:a16="http://schemas.microsoft.com/office/drawing/2014/main" id="{8534FA08-7F4D-48EC-ABFA-EFCE4FC9DC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41488"/>
            <a:ext cx="7772400"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80660885-E6A7-4D2F-BBAE-61C0624EC496}"/>
              </a:ext>
            </a:extLst>
          </p:cNvPr>
          <p:cNvSpPr>
            <a:spLocks noGrp="1"/>
          </p:cNvSpPr>
          <p:nvPr>
            <p:ph type="title"/>
          </p:nvPr>
        </p:nvSpPr>
        <p:spPr>
          <a:xfrm>
            <a:off x="433388" y="71438"/>
            <a:ext cx="8229600" cy="914400"/>
          </a:xfrm>
          <a:ln/>
        </p:spPr>
        <p:txBody>
          <a:bodyPr/>
          <a:lstStyle/>
          <a:p>
            <a:r>
              <a:rPr lang="en-US" altLang="en-US" dirty="0"/>
              <a:t>Profinet Telegram</a:t>
            </a:r>
          </a:p>
        </p:txBody>
      </p:sp>
      <p:sp>
        <p:nvSpPr>
          <p:cNvPr id="3" name="Content Placeholder 2">
            <a:extLst>
              <a:ext uri="{FF2B5EF4-FFF2-40B4-BE49-F238E27FC236}">
                <a16:creationId xmlns:a16="http://schemas.microsoft.com/office/drawing/2014/main" id="{4366CD15-0471-4C81-8117-3C1E685C0114}"/>
              </a:ext>
            </a:extLst>
          </p:cNvPr>
          <p:cNvSpPr>
            <a:spLocks noGrp="1"/>
          </p:cNvSpPr>
          <p:nvPr>
            <p:ph idx="4294967295"/>
          </p:nvPr>
        </p:nvSpPr>
        <p:spPr>
          <a:xfrm>
            <a:off x="412750" y="2062163"/>
            <a:ext cx="8229600" cy="4414837"/>
          </a:xfrm>
        </p:spPr>
        <p:txBody>
          <a:bodyPr/>
          <a:lstStyle/>
          <a:p>
            <a:pPr>
              <a:buFont typeface="Arial" charset="0"/>
              <a:buNone/>
              <a:defRPr/>
            </a:pPr>
            <a:r>
              <a:rPr lang="en-US" sz="1600" dirty="0">
                <a:ea typeface="ＭＳ Ｐゴシック" pitchFamily="-97" charset="-128"/>
              </a:rPr>
              <a:t>This example shows the data for Telegram 400 as defined in the AKD Profinet sample project.</a:t>
            </a:r>
          </a:p>
          <a:p>
            <a:pPr>
              <a:buFont typeface="Arial" charset="0"/>
              <a:buNone/>
              <a:defRPr/>
            </a:pPr>
            <a:endParaRPr lang="en-US" sz="1400" dirty="0"/>
          </a:p>
          <a:p>
            <a:pPr marL="228600" indent="-228600">
              <a:buFont typeface="Arial" charset="0"/>
              <a:buAutoNum type="arabicPeriod"/>
              <a:defRPr/>
            </a:pPr>
            <a:r>
              <a:rPr lang="en-US" sz="1400" dirty="0"/>
              <a:t>STW1 (Control Word) = 0x147F – enabled and start motion</a:t>
            </a:r>
          </a:p>
          <a:p>
            <a:pPr marL="228600" indent="-228600">
              <a:buFont typeface="Arial" charset="0"/>
              <a:buAutoNum type="arabicPeriod"/>
              <a:defRPr/>
            </a:pPr>
            <a:r>
              <a:rPr lang="en-US" sz="1400" dirty="0"/>
              <a:t>SATZANW = 0x8000 – use MDI motion profile settings</a:t>
            </a:r>
          </a:p>
          <a:p>
            <a:pPr marL="228600" indent="-228600">
              <a:buFont typeface="Arial" charset="0"/>
              <a:buAutoNum type="arabicPeriod"/>
              <a:defRPr/>
            </a:pPr>
            <a:r>
              <a:rPr lang="en-US" sz="1400" dirty="0"/>
              <a:t>STW2 = 0x0000</a:t>
            </a:r>
          </a:p>
          <a:p>
            <a:pPr marL="228600" indent="-228600">
              <a:buFont typeface="Arial" charset="0"/>
              <a:buAutoNum type="arabicPeriod"/>
              <a:defRPr/>
            </a:pPr>
            <a:r>
              <a:rPr lang="en-US" sz="1400" dirty="0"/>
              <a:t>MDI_TARPOS = 0x00000000 – moving to absolute target position of zero</a:t>
            </a:r>
          </a:p>
          <a:p>
            <a:pPr marL="228600" indent="-228600">
              <a:buFont typeface="Arial" charset="0"/>
              <a:buAutoNum type="arabicPeriod"/>
              <a:defRPr/>
            </a:pPr>
            <a:r>
              <a:rPr lang="en-US" sz="1400" dirty="0"/>
              <a:t>MDI_TARPOS (lower word)</a:t>
            </a:r>
          </a:p>
          <a:p>
            <a:pPr marL="228600" indent="-228600">
              <a:buFont typeface="Arial" charset="0"/>
              <a:buAutoNum type="arabicPeriod"/>
              <a:defRPr/>
            </a:pPr>
            <a:r>
              <a:rPr lang="en-US" sz="1400" dirty="0"/>
              <a:t>MDI_VELOCITY = 0x02FAF080 – move speed</a:t>
            </a:r>
          </a:p>
          <a:p>
            <a:pPr marL="228600" indent="-228600">
              <a:buFont typeface="Arial" charset="0"/>
              <a:buAutoNum type="arabicPeriod"/>
              <a:defRPr/>
            </a:pPr>
            <a:r>
              <a:rPr lang="en-US" sz="1400" dirty="0"/>
              <a:t>MDI_VELOCITY (lower word)</a:t>
            </a:r>
          </a:p>
          <a:p>
            <a:pPr marL="228600" indent="-228600">
              <a:buFont typeface="Arial" charset="0"/>
              <a:buAutoNum type="arabicPeriod"/>
              <a:defRPr/>
            </a:pPr>
            <a:r>
              <a:rPr lang="en-US" sz="1400" dirty="0"/>
              <a:t>MDI_ACC = 0x0A96</a:t>
            </a:r>
          </a:p>
          <a:p>
            <a:pPr marL="228600" indent="-228600">
              <a:buFont typeface="Arial" charset="0"/>
              <a:buAutoNum type="arabicPeriod"/>
              <a:defRPr/>
            </a:pPr>
            <a:r>
              <a:rPr lang="en-US" sz="1400" dirty="0"/>
              <a:t>MDI_DEC = 0x0A96</a:t>
            </a:r>
          </a:p>
          <a:p>
            <a:pPr marL="228600" indent="-228600">
              <a:buFont typeface="Arial" charset="0"/>
              <a:buAutoNum type="arabicPeriod"/>
              <a:defRPr/>
            </a:pPr>
            <a:r>
              <a:rPr lang="en-US" sz="1400" dirty="0"/>
              <a:t>MDI_MOD = 0x0001 – absolute move type</a:t>
            </a:r>
          </a:p>
          <a:p>
            <a:pPr marL="228600" indent="-228600">
              <a:buFont typeface="Arial" charset="0"/>
              <a:buAutoNum type="arabicPeriod"/>
              <a:defRPr/>
            </a:pPr>
            <a:r>
              <a:rPr lang="en-US" sz="1400" dirty="0"/>
              <a:t>HOME_DIST = 0x0000</a:t>
            </a:r>
          </a:p>
          <a:p>
            <a:pPr marL="228600" indent="-228600">
              <a:buFont typeface="Arial" charset="0"/>
              <a:buAutoNum type="arabicPeriod"/>
              <a:defRPr/>
            </a:pPr>
            <a:r>
              <a:rPr lang="en-US" sz="1400" dirty="0"/>
              <a:t>HOME_MODE = 0x0000</a:t>
            </a:r>
          </a:p>
          <a:p>
            <a:pPr marL="0" indent="0">
              <a:buFont typeface="Arial" panose="020B0604020202020204" pitchFamily="34" charset="0"/>
              <a:buNone/>
              <a:defRPr/>
            </a:pPr>
            <a:endParaRPr lang="en-US" sz="1400" dirty="0"/>
          </a:p>
          <a:p>
            <a:pPr marL="0" indent="0">
              <a:buFont typeface="Arial" panose="020B0604020202020204" pitchFamily="34" charset="0"/>
              <a:buNone/>
              <a:defRPr/>
            </a:pPr>
            <a:r>
              <a:rPr lang="en-US" sz="1400" dirty="0"/>
              <a:t>The next 80 means that the data is good.</a:t>
            </a:r>
          </a:p>
        </p:txBody>
      </p:sp>
      <p:pic>
        <p:nvPicPr>
          <p:cNvPr id="26628" name="Picture 3">
            <a:extLst>
              <a:ext uri="{FF2B5EF4-FFF2-40B4-BE49-F238E27FC236}">
                <a16:creationId xmlns:a16="http://schemas.microsoft.com/office/drawing/2014/main" id="{8AF3A046-C53C-45E9-893F-5287646FE1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19200"/>
            <a:ext cx="37052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8CD8993-4D65-4467-A81D-3AB4D2D538D3}"/>
              </a:ext>
            </a:extLst>
          </p:cNvPr>
          <p:cNvSpPr>
            <a:spLocks noGrp="1"/>
          </p:cNvSpPr>
          <p:nvPr>
            <p:ph type="title"/>
          </p:nvPr>
        </p:nvSpPr>
        <p:spPr>
          <a:xfrm>
            <a:off x="433388" y="71438"/>
            <a:ext cx="8229600" cy="914400"/>
          </a:xfrm>
          <a:ln/>
        </p:spPr>
        <p:txBody>
          <a:bodyPr/>
          <a:lstStyle/>
          <a:p>
            <a:r>
              <a:rPr lang="en-US" altLang="en-US"/>
              <a:t>Wireshark download</a:t>
            </a:r>
          </a:p>
        </p:txBody>
      </p:sp>
      <p:sp>
        <p:nvSpPr>
          <p:cNvPr id="8195" name="Text Box 8">
            <a:extLst>
              <a:ext uri="{FF2B5EF4-FFF2-40B4-BE49-F238E27FC236}">
                <a16:creationId xmlns:a16="http://schemas.microsoft.com/office/drawing/2014/main" id="{24D24AB0-2264-4DE1-9407-0655464DA3A5}"/>
              </a:ext>
            </a:extLst>
          </p:cNvPr>
          <p:cNvSpPr txBox="1">
            <a:spLocks noChangeArrowheads="1"/>
          </p:cNvSpPr>
          <p:nvPr/>
        </p:nvSpPr>
        <p:spPr bwMode="auto">
          <a:xfrm>
            <a:off x="609600" y="1524000"/>
            <a:ext cx="77882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rgbClr val="002060"/>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a:solidFill>
                  <a:schemeClr val="tx1"/>
                </a:solidFill>
              </a:rPr>
              <a:t>Wireshark can be downloaded from the website:</a:t>
            </a:r>
          </a:p>
          <a:p>
            <a:pPr eaLnBrk="1" hangingPunct="1">
              <a:spcBef>
                <a:spcPct val="0"/>
              </a:spcBef>
              <a:buFontTx/>
              <a:buNone/>
            </a:pPr>
            <a:endParaRPr lang="en-US" altLang="en-US" sz="1200">
              <a:solidFill>
                <a:schemeClr val="tx1"/>
              </a:solidFill>
            </a:endParaRPr>
          </a:p>
          <a:p>
            <a:pPr eaLnBrk="1" hangingPunct="1">
              <a:spcBef>
                <a:spcPct val="0"/>
              </a:spcBef>
              <a:buFontTx/>
              <a:buNone/>
            </a:pPr>
            <a:r>
              <a:rPr lang="en-US" altLang="en-US" sz="1200">
                <a:solidFill>
                  <a:schemeClr val="tx1"/>
                </a:solidFill>
                <a:hlinkClick r:id="rId2"/>
              </a:rPr>
              <a:t>https://www.wireshark.org/</a:t>
            </a:r>
            <a:endParaRPr lang="en-US" altLang="en-US" sz="1200">
              <a:solidFill>
                <a:schemeClr val="tx1"/>
              </a:solidFill>
            </a:endParaRPr>
          </a:p>
          <a:p>
            <a:pPr eaLnBrk="1" hangingPunct="1">
              <a:spcBef>
                <a:spcPct val="0"/>
              </a:spcBef>
              <a:buFontTx/>
              <a:buNone/>
            </a:pPr>
            <a:endParaRPr lang="en-US" altLang="en-US" sz="120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Industrial_LastSlide.jpg">
            <a:extLst>
              <a:ext uri="{FF2B5EF4-FFF2-40B4-BE49-F238E27FC236}">
                <a16:creationId xmlns:a16="http://schemas.microsoft.com/office/drawing/2014/main" id="{02FDBE9E-9C0C-49B6-890B-0AB6591ABDA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6A5530E-B68F-4BA7-B721-50A337D3C157}"/>
              </a:ext>
            </a:extLst>
          </p:cNvPr>
          <p:cNvSpPr>
            <a:spLocks noGrp="1"/>
          </p:cNvSpPr>
          <p:nvPr>
            <p:ph type="title"/>
          </p:nvPr>
        </p:nvSpPr>
        <p:spPr>
          <a:xfrm>
            <a:off x="433388" y="71438"/>
            <a:ext cx="8229600" cy="914400"/>
          </a:xfrm>
          <a:ln/>
        </p:spPr>
        <p:txBody>
          <a:bodyPr/>
          <a:lstStyle/>
          <a:p>
            <a:r>
              <a:rPr lang="en-US" altLang="en-US"/>
              <a:t>Scope of Training</a:t>
            </a:r>
          </a:p>
        </p:txBody>
      </p:sp>
      <p:sp>
        <p:nvSpPr>
          <p:cNvPr id="3" name="Text Box 3">
            <a:extLst>
              <a:ext uri="{FF2B5EF4-FFF2-40B4-BE49-F238E27FC236}">
                <a16:creationId xmlns:a16="http://schemas.microsoft.com/office/drawing/2014/main" id="{10BE9A22-AA1F-4FE7-AE1B-D3A3644813C2}"/>
              </a:ext>
            </a:extLst>
          </p:cNvPr>
          <p:cNvSpPr txBox="1">
            <a:spLocks noChangeArrowheads="1"/>
          </p:cNvSpPr>
          <p:nvPr/>
        </p:nvSpPr>
        <p:spPr bwMode="auto">
          <a:xfrm>
            <a:off x="457200" y="1600200"/>
            <a:ext cx="7940675" cy="3194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Font typeface="Arial" charset="0"/>
              <a:buChar char="•"/>
              <a:defRPr sz="2400">
                <a:solidFill>
                  <a:srgbClr val="002060"/>
                </a:solidFill>
                <a:latin typeface="Arial" charset="0"/>
                <a:cs typeface="Arial" charset="0"/>
              </a:defRPr>
            </a:lvl1pPr>
            <a:lvl2pPr marL="800100" indent="-342900" eaLnBrk="0" hangingPunct="0">
              <a:spcBef>
                <a:spcPct val="20000"/>
              </a:spcBef>
              <a:buFont typeface="Arial" charset="0"/>
              <a:buChar char="–"/>
              <a:defRPr sz="2000">
                <a:solidFill>
                  <a:schemeClr val="tx1"/>
                </a:solidFill>
                <a:latin typeface="Arial" charset="0"/>
                <a:cs typeface="Arial" charset="0"/>
              </a:defRPr>
            </a:lvl2pPr>
            <a:lvl3pPr marL="1257300" indent="-342900" eaLnBrk="0" hangingPunct="0">
              <a:spcBef>
                <a:spcPct val="20000"/>
              </a:spcBef>
              <a:buFont typeface="Arial" charset="0"/>
              <a:buChar char="•"/>
              <a:defRPr sz="2000">
                <a:solidFill>
                  <a:schemeClr val="tx1"/>
                </a:solidFill>
                <a:latin typeface="Arial" charset="0"/>
                <a:cs typeface="Arial" charset="0"/>
              </a:defRPr>
            </a:lvl3pPr>
            <a:lvl4pPr marL="1714500" indent="-342900" eaLnBrk="0" hangingPunct="0">
              <a:spcBef>
                <a:spcPct val="20000"/>
              </a:spcBef>
              <a:buFont typeface="Arial" charset="0"/>
              <a:buChar char="–"/>
              <a:defRPr sz="2000">
                <a:solidFill>
                  <a:schemeClr val="tx1"/>
                </a:solidFill>
                <a:latin typeface="Arial" charset="0"/>
                <a:cs typeface="Arial" charset="0"/>
              </a:defRPr>
            </a:lvl4pPr>
            <a:lvl5pPr marL="2171700" indent="-342900" eaLnBrk="0" hangingPunct="0">
              <a:spcBef>
                <a:spcPct val="20000"/>
              </a:spcBef>
              <a:buFont typeface="Arial" charset="0"/>
              <a:buChar char="»"/>
              <a:defRPr sz="2000">
                <a:solidFill>
                  <a:schemeClr val="tx1"/>
                </a:solidFill>
                <a:latin typeface="Arial" charset="0"/>
                <a:cs typeface="Arial" charset="0"/>
              </a:defRPr>
            </a:lvl5pPr>
            <a:lvl6pPr marL="2628900" indent="-3429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3086100" indent="-3429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543300" indent="-3429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4000500" indent="-3429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marL="0" indent="0">
              <a:buFont typeface="Arial" charset="0"/>
              <a:buNone/>
              <a:defRPr/>
            </a:pPr>
            <a:r>
              <a:rPr lang="en-US" sz="1800" dirty="0">
                <a:ea typeface="ＭＳ Ｐゴシック" pitchFamily="-97" charset="-128"/>
              </a:rPr>
              <a:t>This training will cover the use of Wireshark for the following fieldbus communication protocols:</a:t>
            </a:r>
          </a:p>
          <a:p>
            <a:pPr marL="0" indent="0">
              <a:buFont typeface="Arial" charset="0"/>
              <a:buNone/>
              <a:defRPr/>
            </a:pPr>
            <a:endParaRPr lang="en-US" sz="1800" dirty="0">
              <a:ea typeface="ＭＳ Ｐゴシック" pitchFamily="-97" charset="-128"/>
            </a:endParaRPr>
          </a:p>
          <a:p>
            <a:pPr>
              <a:defRPr/>
            </a:pPr>
            <a:r>
              <a:rPr lang="en-US" sz="1800" dirty="0">
                <a:ea typeface="ＭＳ Ｐゴシック" pitchFamily="-97" charset="-128"/>
              </a:rPr>
              <a:t>EtherCAT</a:t>
            </a:r>
          </a:p>
          <a:p>
            <a:pPr lvl="1">
              <a:defRPr/>
            </a:pPr>
            <a:r>
              <a:rPr lang="en-US" sz="1400" dirty="0">
                <a:ea typeface="ＭＳ Ｐゴシック" pitchFamily="-97" charset="-128"/>
              </a:rPr>
              <a:t>Filters</a:t>
            </a:r>
          </a:p>
          <a:p>
            <a:pPr lvl="1">
              <a:defRPr/>
            </a:pPr>
            <a:r>
              <a:rPr lang="en-US" sz="1400" dirty="0">
                <a:ea typeface="ＭＳ Ｐゴシック" pitchFamily="-97" charset="-128"/>
              </a:rPr>
              <a:t>SDO data</a:t>
            </a:r>
          </a:p>
          <a:p>
            <a:pPr lvl="1">
              <a:defRPr/>
            </a:pPr>
            <a:r>
              <a:rPr lang="en-US" sz="1400" dirty="0">
                <a:ea typeface="ＭＳ Ｐゴシック" pitchFamily="-97" charset="-128"/>
              </a:rPr>
              <a:t>PDO data</a:t>
            </a:r>
          </a:p>
          <a:p>
            <a:pPr>
              <a:defRPr/>
            </a:pPr>
            <a:r>
              <a:rPr lang="en-US" sz="1800" dirty="0">
                <a:ea typeface="ＭＳ Ｐゴシック" pitchFamily="-97" charset="-128"/>
              </a:rPr>
              <a:t>Profinet</a:t>
            </a:r>
          </a:p>
          <a:p>
            <a:pPr lvl="1">
              <a:defRPr/>
            </a:pPr>
            <a:r>
              <a:rPr lang="en-US" sz="1400" dirty="0">
                <a:ea typeface="ＭＳ Ｐゴシック" pitchFamily="-97" charset="-128"/>
              </a:rPr>
              <a:t>Communication verified</a:t>
            </a:r>
          </a:p>
          <a:p>
            <a:pPr lvl="1">
              <a:defRPr/>
            </a:pPr>
            <a:r>
              <a:rPr lang="en-US" sz="1400" dirty="0">
                <a:ea typeface="ＭＳ Ｐゴシック" pitchFamily="-97" charset="-128"/>
              </a:rPr>
              <a:t>PNU Read/Write (SDO)</a:t>
            </a:r>
          </a:p>
          <a:p>
            <a:pPr lvl="1">
              <a:defRPr/>
            </a:pPr>
            <a:r>
              <a:rPr lang="en-US" sz="1400" dirty="0">
                <a:ea typeface="ＭＳ Ｐゴシック" pitchFamily="-97" charset="-128"/>
              </a:rPr>
              <a:t>Telegram data (cyclic)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83212203-9138-4013-BB8E-F599FDC568DA}"/>
              </a:ext>
            </a:extLst>
          </p:cNvPr>
          <p:cNvSpPr>
            <a:spLocks noGrp="1"/>
          </p:cNvSpPr>
          <p:nvPr>
            <p:ph type="title"/>
          </p:nvPr>
        </p:nvSpPr>
        <p:spPr>
          <a:xfrm>
            <a:off x="433388" y="71438"/>
            <a:ext cx="8229600" cy="914400"/>
          </a:xfrm>
          <a:ln/>
        </p:spPr>
        <p:txBody>
          <a:bodyPr/>
          <a:lstStyle/>
          <a:p>
            <a:r>
              <a:rPr lang="en-US" altLang="en-US"/>
              <a:t>Getting Started with Wireshark</a:t>
            </a:r>
          </a:p>
        </p:txBody>
      </p:sp>
      <p:sp>
        <p:nvSpPr>
          <p:cNvPr id="3" name="Text Box 3">
            <a:extLst>
              <a:ext uri="{FF2B5EF4-FFF2-40B4-BE49-F238E27FC236}">
                <a16:creationId xmlns:a16="http://schemas.microsoft.com/office/drawing/2014/main" id="{C52F8AF2-8F28-4AFF-98B3-0BF7D254C3B8}"/>
              </a:ext>
            </a:extLst>
          </p:cNvPr>
          <p:cNvSpPr txBox="1">
            <a:spLocks noChangeArrowheads="1"/>
          </p:cNvSpPr>
          <p:nvPr/>
        </p:nvSpPr>
        <p:spPr bwMode="auto">
          <a:xfrm>
            <a:off x="457200" y="1295400"/>
            <a:ext cx="7940675" cy="4136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spcBef>
                <a:spcPct val="20000"/>
              </a:spcBef>
              <a:buFont typeface="Arial" charset="0"/>
              <a:buChar char="•"/>
              <a:defRPr sz="2400">
                <a:solidFill>
                  <a:srgbClr val="002060"/>
                </a:solidFill>
                <a:latin typeface="Arial" charset="0"/>
                <a:cs typeface="Arial" charset="0"/>
              </a:defRPr>
            </a:lvl1pPr>
            <a:lvl2pPr marL="800100" indent="-342900" eaLnBrk="0" hangingPunct="0">
              <a:spcBef>
                <a:spcPct val="20000"/>
              </a:spcBef>
              <a:buFont typeface="Arial" charset="0"/>
              <a:buChar char="–"/>
              <a:defRPr sz="2000">
                <a:solidFill>
                  <a:schemeClr val="tx1"/>
                </a:solidFill>
                <a:latin typeface="Arial" charset="0"/>
                <a:cs typeface="Arial" charset="0"/>
              </a:defRPr>
            </a:lvl2pPr>
            <a:lvl3pPr marL="1257300" indent="-342900" eaLnBrk="0" hangingPunct="0">
              <a:spcBef>
                <a:spcPct val="20000"/>
              </a:spcBef>
              <a:buFont typeface="Arial" charset="0"/>
              <a:buChar char="•"/>
              <a:defRPr sz="2000">
                <a:solidFill>
                  <a:schemeClr val="tx1"/>
                </a:solidFill>
                <a:latin typeface="Arial" charset="0"/>
                <a:cs typeface="Arial" charset="0"/>
              </a:defRPr>
            </a:lvl3pPr>
            <a:lvl4pPr marL="1714500" indent="-342900" eaLnBrk="0" hangingPunct="0">
              <a:spcBef>
                <a:spcPct val="20000"/>
              </a:spcBef>
              <a:buFont typeface="Arial" charset="0"/>
              <a:buChar char="–"/>
              <a:defRPr sz="2000">
                <a:solidFill>
                  <a:schemeClr val="tx1"/>
                </a:solidFill>
                <a:latin typeface="Arial" charset="0"/>
                <a:cs typeface="Arial" charset="0"/>
              </a:defRPr>
            </a:lvl4pPr>
            <a:lvl5pPr marL="2171700" indent="-342900" eaLnBrk="0" hangingPunct="0">
              <a:spcBef>
                <a:spcPct val="20000"/>
              </a:spcBef>
              <a:buFont typeface="Arial" charset="0"/>
              <a:buChar char="»"/>
              <a:defRPr sz="2000">
                <a:solidFill>
                  <a:schemeClr val="tx1"/>
                </a:solidFill>
                <a:latin typeface="Arial" charset="0"/>
                <a:cs typeface="Arial" charset="0"/>
              </a:defRPr>
            </a:lvl5pPr>
            <a:lvl6pPr marL="2628900" indent="-3429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3086100" indent="-3429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543300" indent="-3429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4000500" indent="-3429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marL="0" indent="0">
              <a:buFont typeface="Arial" charset="0"/>
              <a:buNone/>
              <a:defRPr/>
            </a:pPr>
            <a:r>
              <a:rPr lang="en-US" sz="1800" dirty="0">
                <a:ea typeface="ＭＳ Ｐゴシック" pitchFamily="-97" charset="-128"/>
              </a:rPr>
              <a:t>Basic steps for using Wireshark:</a:t>
            </a:r>
          </a:p>
          <a:p>
            <a:pPr marL="0" indent="0">
              <a:buFont typeface="Arial" charset="0"/>
              <a:buNone/>
              <a:defRPr/>
            </a:pPr>
            <a:endParaRPr lang="en-US" sz="1800" dirty="0">
              <a:ea typeface="ＭＳ Ｐゴシック" pitchFamily="-97" charset="-128"/>
            </a:endParaRPr>
          </a:p>
          <a:p>
            <a:pPr>
              <a:buFont typeface="+mj-lt"/>
              <a:buAutoNum type="arabicPeriod"/>
              <a:defRPr/>
            </a:pPr>
            <a:r>
              <a:rPr lang="en-US" sz="1800" dirty="0">
                <a:ea typeface="ＭＳ Ｐゴシック" pitchFamily="-97" charset="-128"/>
              </a:rPr>
              <a:t>Start a Capture</a:t>
            </a:r>
          </a:p>
          <a:p>
            <a:pPr>
              <a:buFont typeface="+mj-lt"/>
              <a:buAutoNum type="arabicPeriod"/>
              <a:defRPr/>
            </a:pPr>
            <a:r>
              <a:rPr lang="en-US" sz="1800" dirty="0">
                <a:ea typeface="ＭＳ Ｐゴシック" pitchFamily="-97" charset="-128"/>
              </a:rPr>
              <a:t>Stop the Capture</a:t>
            </a:r>
          </a:p>
          <a:p>
            <a:pPr>
              <a:buFont typeface="+mj-lt"/>
              <a:buAutoNum type="arabicPeriod"/>
              <a:defRPr/>
            </a:pPr>
            <a:r>
              <a:rPr lang="en-US" sz="1800" dirty="0">
                <a:ea typeface="ＭＳ Ｐゴシック" pitchFamily="-97" charset="-128"/>
              </a:rPr>
              <a:t>Identify the devices</a:t>
            </a:r>
          </a:p>
          <a:p>
            <a:pPr>
              <a:buFont typeface="+mj-lt"/>
              <a:buAutoNum type="arabicPeriod"/>
              <a:defRPr/>
            </a:pPr>
            <a:r>
              <a:rPr lang="en-US" sz="1800" dirty="0">
                <a:ea typeface="ＭＳ Ｐゴシック" pitchFamily="-97" charset="-128"/>
              </a:rPr>
              <a:t>Apply an appropriate Capture Filter</a:t>
            </a:r>
          </a:p>
          <a:p>
            <a:pPr>
              <a:buFont typeface="+mj-lt"/>
              <a:buAutoNum type="arabicPeriod"/>
              <a:defRPr/>
            </a:pPr>
            <a:r>
              <a:rPr lang="en-US" sz="1800" dirty="0">
                <a:ea typeface="ＭＳ Ｐゴシック" pitchFamily="-97" charset="-128"/>
              </a:rPr>
              <a:t>Analyze the data</a:t>
            </a:r>
          </a:p>
          <a:p>
            <a:pPr marL="0" indent="0">
              <a:buNone/>
              <a:defRPr/>
            </a:pPr>
            <a:endParaRPr lang="en-US" sz="1800" dirty="0">
              <a:ea typeface="ＭＳ Ｐゴシック" pitchFamily="-97" charset="-128"/>
            </a:endParaRPr>
          </a:p>
          <a:p>
            <a:pPr marL="0" indent="0">
              <a:buNone/>
              <a:defRPr/>
            </a:pPr>
            <a:r>
              <a:rPr lang="en-US" sz="1800" dirty="0">
                <a:ea typeface="ＭＳ Ｐゴシック" pitchFamily="-97" charset="-128"/>
              </a:rPr>
              <a:t>Since cyclic fieldbus data is transmitted at very high rates, the capture will record thousands of packets within seconds.  That is a lot of data to analyze.  Because of this, it is best to run the capture for the shortest amount of time as possible.  Start and stop the capture quickly at the appropriate times to capture the necessary events.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759AD8FF-C104-46FB-83D2-BD47CAB569CD}"/>
              </a:ext>
            </a:extLst>
          </p:cNvPr>
          <p:cNvSpPr>
            <a:spLocks noGrp="1"/>
          </p:cNvSpPr>
          <p:nvPr>
            <p:ph type="title"/>
          </p:nvPr>
        </p:nvSpPr>
        <p:spPr>
          <a:xfrm>
            <a:off x="433388" y="71438"/>
            <a:ext cx="8229600" cy="914400"/>
          </a:xfrm>
          <a:ln/>
        </p:spPr>
        <p:txBody>
          <a:bodyPr/>
          <a:lstStyle/>
          <a:p>
            <a:r>
              <a:rPr lang="en-US" altLang="en-US"/>
              <a:t>Capture Controls</a:t>
            </a:r>
          </a:p>
        </p:txBody>
      </p:sp>
      <p:sp>
        <p:nvSpPr>
          <p:cNvPr id="11267" name="Text Box 3">
            <a:extLst>
              <a:ext uri="{FF2B5EF4-FFF2-40B4-BE49-F238E27FC236}">
                <a16:creationId xmlns:a16="http://schemas.microsoft.com/office/drawing/2014/main" id="{75207725-3C7C-4A71-925A-6438338F7424}"/>
              </a:ext>
            </a:extLst>
          </p:cNvPr>
          <p:cNvSpPr txBox="1">
            <a:spLocks noChangeArrowheads="1"/>
          </p:cNvSpPr>
          <p:nvPr/>
        </p:nvSpPr>
        <p:spPr bwMode="auto">
          <a:xfrm>
            <a:off x="1752600" y="1145301"/>
            <a:ext cx="51435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2400">
                <a:solidFill>
                  <a:srgbClr val="002060"/>
                </a:solidFill>
                <a:latin typeface="Arial" panose="020B0604020202020204" pitchFamily="34" charset="0"/>
                <a:cs typeface="Arial" panose="020B0604020202020204" pitchFamily="34" charset="0"/>
              </a:defRPr>
            </a:lvl1pPr>
            <a:lvl2pPr marL="8001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2573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7145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1717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None/>
            </a:pPr>
            <a:r>
              <a:rPr lang="en-US" altLang="en-US" sz="1200" dirty="0"/>
              <a:t>The main capture controls are “Start”, “Stop”, “Pause”, and “Start new without saving”.</a:t>
            </a:r>
          </a:p>
        </p:txBody>
      </p:sp>
      <p:pic>
        <p:nvPicPr>
          <p:cNvPr id="11268" name="Picture 2">
            <a:extLst>
              <a:ext uri="{FF2B5EF4-FFF2-40B4-BE49-F238E27FC236}">
                <a16:creationId xmlns:a16="http://schemas.microsoft.com/office/drawing/2014/main" id="{4C8EF4BA-47E2-44A7-BC6E-326786D2EE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778265"/>
            <a:ext cx="51435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6">
            <a:extLst>
              <a:ext uri="{FF2B5EF4-FFF2-40B4-BE49-F238E27FC236}">
                <a16:creationId xmlns:a16="http://schemas.microsoft.com/office/drawing/2014/main" id="{437F6672-8C5C-4578-B796-0BC97C68B4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992373"/>
            <a:ext cx="5143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8">
            <a:extLst>
              <a:ext uri="{FF2B5EF4-FFF2-40B4-BE49-F238E27FC236}">
                <a16:creationId xmlns:a16="http://schemas.microsoft.com/office/drawing/2014/main" id="{DDE0765E-8D64-4EC1-BF94-84DB804136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4235056"/>
            <a:ext cx="51054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0">
            <a:extLst>
              <a:ext uri="{FF2B5EF4-FFF2-40B4-BE49-F238E27FC236}">
                <a16:creationId xmlns:a16="http://schemas.microsoft.com/office/drawing/2014/main" id="{BA6F4567-5E87-4762-AB6A-859D7DCEBC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5468214"/>
            <a:ext cx="50863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759AD8FF-C104-46FB-83D2-BD47CAB569CD}"/>
              </a:ext>
            </a:extLst>
          </p:cNvPr>
          <p:cNvSpPr>
            <a:spLocks noGrp="1"/>
          </p:cNvSpPr>
          <p:nvPr>
            <p:ph type="title"/>
          </p:nvPr>
        </p:nvSpPr>
        <p:spPr>
          <a:xfrm>
            <a:off x="433388" y="71438"/>
            <a:ext cx="8229600" cy="914400"/>
          </a:xfrm>
          <a:ln/>
        </p:spPr>
        <p:txBody>
          <a:bodyPr/>
          <a:lstStyle/>
          <a:p>
            <a:r>
              <a:rPr lang="en-US" altLang="en-US" dirty="0"/>
              <a:t>Select Ethernet Port</a:t>
            </a:r>
          </a:p>
        </p:txBody>
      </p:sp>
      <p:sp>
        <p:nvSpPr>
          <p:cNvPr id="11267" name="Text Box 3">
            <a:extLst>
              <a:ext uri="{FF2B5EF4-FFF2-40B4-BE49-F238E27FC236}">
                <a16:creationId xmlns:a16="http://schemas.microsoft.com/office/drawing/2014/main" id="{75207725-3C7C-4A71-925A-6438338F7424}"/>
              </a:ext>
            </a:extLst>
          </p:cNvPr>
          <p:cNvSpPr txBox="1">
            <a:spLocks noChangeArrowheads="1"/>
          </p:cNvSpPr>
          <p:nvPr/>
        </p:nvSpPr>
        <p:spPr bwMode="auto">
          <a:xfrm>
            <a:off x="381000" y="1250950"/>
            <a:ext cx="8305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rgbClr val="002060"/>
                </a:solidFill>
                <a:latin typeface="Arial" panose="020B0604020202020204" pitchFamily="34" charset="0"/>
                <a:cs typeface="Arial" panose="020B0604020202020204" pitchFamily="34" charset="0"/>
              </a:defRPr>
            </a:lvl1pPr>
            <a:lvl2pPr marL="8001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2573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7145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1717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None/>
            </a:pPr>
            <a:r>
              <a:rPr lang="en-US" altLang="en-US" sz="1200" dirty="0"/>
              <a:t>Click “Capture Options” to select the appropriate interface (Ethernet adapter). </a:t>
            </a:r>
          </a:p>
        </p:txBody>
      </p:sp>
      <p:pic>
        <p:nvPicPr>
          <p:cNvPr id="11269" name="Picture 4">
            <a:extLst>
              <a:ext uri="{FF2B5EF4-FFF2-40B4-BE49-F238E27FC236}">
                <a16:creationId xmlns:a16="http://schemas.microsoft.com/office/drawing/2014/main" id="{2B61FAE4-129C-4143-9105-D60A539544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87143"/>
            <a:ext cx="7021473"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3">
            <a:extLst>
              <a:ext uri="{FF2B5EF4-FFF2-40B4-BE49-F238E27FC236}">
                <a16:creationId xmlns:a16="http://schemas.microsoft.com/office/drawing/2014/main" id="{52742C8D-0EA4-4610-A01B-DFDD808A9925}"/>
              </a:ext>
            </a:extLst>
          </p:cNvPr>
          <p:cNvSpPr txBox="1">
            <a:spLocks noChangeArrowheads="1"/>
          </p:cNvSpPr>
          <p:nvPr/>
        </p:nvSpPr>
        <p:spPr bwMode="auto">
          <a:xfrm>
            <a:off x="381000" y="5614448"/>
            <a:ext cx="8305800"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rgbClr val="002060"/>
                </a:solidFill>
                <a:latin typeface="Arial" panose="020B0604020202020204" pitchFamily="34" charset="0"/>
                <a:cs typeface="Arial" panose="020B0604020202020204" pitchFamily="34" charset="0"/>
              </a:defRPr>
            </a:lvl1pPr>
            <a:lvl2pPr marL="8001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2573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7145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1717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None/>
            </a:pPr>
            <a:r>
              <a:rPr lang="en-US" altLang="en-US" sz="1200" dirty="0"/>
              <a:t>“Promiscuous” means that data packets on an Ethernet port are visible to all software interfaces on the PC.</a:t>
            </a:r>
          </a:p>
          <a:p>
            <a:pPr>
              <a:buFont typeface="Arial" panose="020B0604020202020204" pitchFamily="34" charset="0"/>
              <a:buNone/>
            </a:pPr>
            <a:r>
              <a:rPr lang="en-US" altLang="en-US" sz="1200" dirty="0"/>
              <a:t>TwinCAT must be set to “Promiscuous Mode” so Wireshark (installed on the same PC as TwinCAT) can see the packets sent between the TwinCAT software and the EtherCAT slave devices.</a:t>
            </a:r>
          </a:p>
        </p:txBody>
      </p:sp>
    </p:spTree>
    <p:extLst>
      <p:ext uri="{BB962C8B-B14F-4D97-AF65-F5344CB8AC3E}">
        <p14:creationId xmlns:p14="http://schemas.microsoft.com/office/powerpoint/2010/main" val="73298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759AD8FF-C104-46FB-83D2-BD47CAB569CD}"/>
              </a:ext>
            </a:extLst>
          </p:cNvPr>
          <p:cNvSpPr>
            <a:spLocks noGrp="1"/>
          </p:cNvSpPr>
          <p:nvPr>
            <p:ph type="title"/>
          </p:nvPr>
        </p:nvSpPr>
        <p:spPr>
          <a:xfrm>
            <a:off x="433388" y="71438"/>
            <a:ext cx="8229600" cy="914400"/>
          </a:xfrm>
          <a:ln/>
        </p:spPr>
        <p:txBody>
          <a:bodyPr/>
          <a:lstStyle/>
          <a:p>
            <a:r>
              <a:rPr lang="en-US" altLang="en-US" dirty="0"/>
              <a:t>Network Topology</a:t>
            </a:r>
          </a:p>
        </p:txBody>
      </p:sp>
      <p:sp>
        <p:nvSpPr>
          <p:cNvPr id="11267" name="Text Box 3">
            <a:extLst>
              <a:ext uri="{FF2B5EF4-FFF2-40B4-BE49-F238E27FC236}">
                <a16:creationId xmlns:a16="http://schemas.microsoft.com/office/drawing/2014/main" id="{75207725-3C7C-4A71-925A-6438338F7424}"/>
              </a:ext>
            </a:extLst>
          </p:cNvPr>
          <p:cNvSpPr txBox="1">
            <a:spLocks noChangeArrowheads="1"/>
          </p:cNvSpPr>
          <p:nvPr/>
        </p:nvSpPr>
        <p:spPr bwMode="auto">
          <a:xfrm>
            <a:off x="381000" y="1250950"/>
            <a:ext cx="83058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rgbClr val="002060"/>
                </a:solidFill>
                <a:latin typeface="Arial" panose="020B0604020202020204" pitchFamily="34" charset="0"/>
                <a:cs typeface="Arial" panose="020B0604020202020204" pitchFamily="34" charset="0"/>
              </a:defRPr>
            </a:lvl1pPr>
            <a:lvl2pPr marL="8001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2573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7145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1717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None/>
            </a:pPr>
            <a:r>
              <a:rPr lang="en-US" altLang="en-US" sz="1200" dirty="0"/>
              <a:t>Wireshark can be installed on the same PC as the EtherCAT master or on a separate PC on the EtherCAT network.</a:t>
            </a:r>
          </a:p>
        </p:txBody>
      </p:sp>
      <p:sp>
        <p:nvSpPr>
          <p:cNvPr id="9" name="Text Box 3">
            <a:extLst>
              <a:ext uri="{FF2B5EF4-FFF2-40B4-BE49-F238E27FC236}">
                <a16:creationId xmlns:a16="http://schemas.microsoft.com/office/drawing/2014/main" id="{52742C8D-0EA4-4610-A01B-DFDD808A9925}"/>
              </a:ext>
            </a:extLst>
          </p:cNvPr>
          <p:cNvSpPr txBox="1">
            <a:spLocks noChangeArrowheads="1"/>
          </p:cNvSpPr>
          <p:nvPr/>
        </p:nvSpPr>
        <p:spPr bwMode="auto">
          <a:xfrm>
            <a:off x="357188" y="5173196"/>
            <a:ext cx="8305800"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rgbClr val="002060"/>
                </a:solidFill>
                <a:latin typeface="Arial" panose="020B0604020202020204" pitchFamily="34" charset="0"/>
                <a:cs typeface="Arial" panose="020B0604020202020204" pitchFamily="34" charset="0"/>
              </a:defRPr>
            </a:lvl1pPr>
            <a:lvl2pPr marL="8001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2573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7145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1717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None/>
            </a:pPr>
            <a:r>
              <a:rPr lang="en-US" altLang="en-US" sz="1200" dirty="0"/>
              <a:t>“Promiscuous” means that data packets on an Ethernet port are visible to all software interfaces on the PC.</a:t>
            </a:r>
          </a:p>
          <a:p>
            <a:pPr>
              <a:buFont typeface="Arial" panose="020B0604020202020204" pitchFamily="34" charset="0"/>
              <a:buNone/>
            </a:pPr>
            <a:r>
              <a:rPr lang="en-US" altLang="en-US" sz="1200" dirty="0"/>
              <a:t>TwinCAT must be set to “Promiscuous Mode” so Wireshark (installed on the same PC as TwinCAT) can see the packets sent between TwinCAT and the EtherCAT slave devices.</a:t>
            </a:r>
          </a:p>
          <a:p>
            <a:pPr>
              <a:buFont typeface="Arial" panose="020B0604020202020204" pitchFamily="34" charset="0"/>
              <a:buNone/>
            </a:pPr>
            <a:endParaRPr lang="en-US" altLang="en-US" sz="1200" dirty="0"/>
          </a:p>
          <a:p>
            <a:pPr>
              <a:buFont typeface="Arial" panose="020B0604020202020204" pitchFamily="34" charset="0"/>
              <a:buNone/>
            </a:pPr>
            <a:r>
              <a:rPr lang="en-US" altLang="en-US" sz="1200" dirty="0"/>
              <a:t>The Ethernet switch must be unmanaged, so that it will relay all data to all ports of the switch.  If it is managed, the EtherCAT data will not be seen by the laptop.</a:t>
            </a:r>
          </a:p>
        </p:txBody>
      </p:sp>
      <p:sp>
        <p:nvSpPr>
          <p:cNvPr id="2" name="Rectangle 1">
            <a:extLst>
              <a:ext uri="{FF2B5EF4-FFF2-40B4-BE49-F238E27FC236}">
                <a16:creationId xmlns:a16="http://schemas.microsoft.com/office/drawing/2014/main" id="{2DFCB3AB-2CF7-46F1-9BAB-A6D8D6A8F2D4}"/>
              </a:ext>
            </a:extLst>
          </p:cNvPr>
          <p:cNvSpPr/>
          <p:nvPr/>
        </p:nvSpPr>
        <p:spPr>
          <a:xfrm>
            <a:off x="361628" y="1666782"/>
            <a:ext cx="4134173" cy="33959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FE1208-54D3-41F0-B921-FED11A3BD6FD}"/>
              </a:ext>
            </a:extLst>
          </p:cNvPr>
          <p:cNvSpPr/>
          <p:nvPr/>
        </p:nvSpPr>
        <p:spPr>
          <a:xfrm>
            <a:off x="4648200" y="1666783"/>
            <a:ext cx="4134173" cy="33959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36B08FE6-9871-4456-9076-1F6DDA5DD47C}"/>
              </a:ext>
            </a:extLst>
          </p:cNvPr>
          <p:cNvSpPr/>
          <p:nvPr/>
        </p:nvSpPr>
        <p:spPr>
          <a:xfrm>
            <a:off x="609600" y="1905000"/>
            <a:ext cx="1219200" cy="1447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Master</a:t>
            </a:r>
          </a:p>
          <a:p>
            <a:pPr algn="ctr"/>
            <a:r>
              <a:rPr lang="en-US" dirty="0">
                <a:solidFill>
                  <a:schemeClr val="tx1"/>
                </a:solidFill>
              </a:rPr>
              <a:t>With</a:t>
            </a:r>
          </a:p>
          <a:p>
            <a:pPr algn="ctr"/>
            <a:r>
              <a:rPr lang="en-US" dirty="0">
                <a:solidFill>
                  <a:schemeClr val="tx1"/>
                </a:solidFill>
              </a:rPr>
              <a:t>Wireshark</a:t>
            </a:r>
          </a:p>
        </p:txBody>
      </p:sp>
      <p:sp>
        <p:nvSpPr>
          <p:cNvPr id="11" name="Rectangle 10">
            <a:extLst>
              <a:ext uri="{FF2B5EF4-FFF2-40B4-BE49-F238E27FC236}">
                <a16:creationId xmlns:a16="http://schemas.microsoft.com/office/drawing/2014/main" id="{6A7E4094-7C9F-42F0-98C0-80F9A261D632}"/>
              </a:ext>
            </a:extLst>
          </p:cNvPr>
          <p:cNvSpPr/>
          <p:nvPr/>
        </p:nvSpPr>
        <p:spPr>
          <a:xfrm>
            <a:off x="3403846" y="2106310"/>
            <a:ext cx="727970" cy="762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Slave</a:t>
            </a:r>
          </a:p>
        </p:txBody>
      </p:sp>
      <p:sp>
        <p:nvSpPr>
          <p:cNvPr id="12" name="Rectangle 11">
            <a:extLst>
              <a:ext uri="{FF2B5EF4-FFF2-40B4-BE49-F238E27FC236}">
                <a16:creationId xmlns:a16="http://schemas.microsoft.com/office/drawing/2014/main" id="{76C1DE26-07B2-48FA-B6CD-EE339F862086}"/>
              </a:ext>
            </a:extLst>
          </p:cNvPr>
          <p:cNvSpPr/>
          <p:nvPr/>
        </p:nvSpPr>
        <p:spPr>
          <a:xfrm>
            <a:off x="3403846" y="3040481"/>
            <a:ext cx="727970" cy="762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Slave</a:t>
            </a:r>
          </a:p>
        </p:txBody>
      </p:sp>
      <p:sp>
        <p:nvSpPr>
          <p:cNvPr id="13" name="Rectangle 12">
            <a:extLst>
              <a:ext uri="{FF2B5EF4-FFF2-40B4-BE49-F238E27FC236}">
                <a16:creationId xmlns:a16="http://schemas.microsoft.com/office/drawing/2014/main" id="{E414658A-FD8B-4B06-8B6D-FA9CECF09978}"/>
              </a:ext>
            </a:extLst>
          </p:cNvPr>
          <p:cNvSpPr/>
          <p:nvPr/>
        </p:nvSpPr>
        <p:spPr>
          <a:xfrm>
            <a:off x="3403846" y="3973210"/>
            <a:ext cx="727970" cy="762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Slave</a:t>
            </a:r>
          </a:p>
        </p:txBody>
      </p:sp>
      <p:cxnSp>
        <p:nvCxnSpPr>
          <p:cNvPr id="5" name="Straight Connector 4">
            <a:extLst>
              <a:ext uri="{FF2B5EF4-FFF2-40B4-BE49-F238E27FC236}">
                <a16:creationId xmlns:a16="http://schemas.microsoft.com/office/drawing/2014/main" id="{E9809F9D-2F62-4102-BA07-34F7A43BB680}"/>
              </a:ext>
            </a:extLst>
          </p:cNvPr>
          <p:cNvCxnSpPr>
            <a:cxnSpLocks/>
          </p:cNvCxnSpPr>
          <p:nvPr/>
        </p:nvCxnSpPr>
        <p:spPr>
          <a:xfrm>
            <a:off x="1828800" y="2286000"/>
            <a:ext cx="157504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8A8835-0DBC-4413-B4A3-9428432A622A}"/>
              </a:ext>
            </a:extLst>
          </p:cNvPr>
          <p:cNvCxnSpPr>
            <a:cxnSpLocks/>
          </p:cNvCxnSpPr>
          <p:nvPr/>
        </p:nvCxnSpPr>
        <p:spPr>
          <a:xfrm>
            <a:off x="3251446" y="2477610"/>
            <a:ext cx="152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28FC97A-5E1B-4CE0-AD50-1FE88EC7BBC0}"/>
              </a:ext>
            </a:extLst>
          </p:cNvPr>
          <p:cNvCxnSpPr>
            <a:cxnSpLocks/>
          </p:cNvCxnSpPr>
          <p:nvPr/>
        </p:nvCxnSpPr>
        <p:spPr>
          <a:xfrm flipV="1">
            <a:off x="3251446" y="2477610"/>
            <a:ext cx="0" cy="76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4495A64-E7D7-4F01-BECE-B8D8809E12C1}"/>
              </a:ext>
            </a:extLst>
          </p:cNvPr>
          <p:cNvCxnSpPr>
            <a:cxnSpLocks/>
          </p:cNvCxnSpPr>
          <p:nvPr/>
        </p:nvCxnSpPr>
        <p:spPr>
          <a:xfrm>
            <a:off x="3251446" y="3236651"/>
            <a:ext cx="152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D11E1A4-E66A-403F-A9B2-DC33DFB5BCF1}"/>
              </a:ext>
            </a:extLst>
          </p:cNvPr>
          <p:cNvCxnSpPr>
            <a:cxnSpLocks/>
          </p:cNvCxnSpPr>
          <p:nvPr/>
        </p:nvCxnSpPr>
        <p:spPr>
          <a:xfrm>
            <a:off x="3251446" y="3392010"/>
            <a:ext cx="152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9212B4D-FF15-42A8-A2B3-01384620D45E}"/>
              </a:ext>
            </a:extLst>
          </p:cNvPr>
          <p:cNvCxnSpPr>
            <a:cxnSpLocks/>
          </p:cNvCxnSpPr>
          <p:nvPr/>
        </p:nvCxnSpPr>
        <p:spPr>
          <a:xfrm flipV="1">
            <a:off x="3251446" y="3392010"/>
            <a:ext cx="0" cy="838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F9B7C26-C206-40D6-93AB-4AA2125BA5F2}"/>
              </a:ext>
            </a:extLst>
          </p:cNvPr>
          <p:cNvCxnSpPr>
            <a:cxnSpLocks/>
          </p:cNvCxnSpPr>
          <p:nvPr/>
        </p:nvCxnSpPr>
        <p:spPr>
          <a:xfrm flipV="1">
            <a:off x="3251446" y="4218373"/>
            <a:ext cx="152400" cy="1183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AD611548-E601-4131-A552-9274DA215EC3}"/>
              </a:ext>
            </a:extLst>
          </p:cNvPr>
          <p:cNvSpPr/>
          <p:nvPr/>
        </p:nvSpPr>
        <p:spPr>
          <a:xfrm>
            <a:off x="4893952" y="1905000"/>
            <a:ext cx="1219200" cy="1447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Master</a:t>
            </a:r>
          </a:p>
        </p:txBody>
      </p:sp>
      <p:sp>
        <p:nvSpPr>
          <p:cNvPr id="35" name="Rectangle 34">
            <a:extLst>
              <a:ext uri="{FF2B5EF4-FFF2-40B4-BE49-F238E27FC236}">
                <a16:creationId xmlns:a16="http://schemas.microsoft.com/office/drawing/2014/main" id="{57BA690F-8555-446D-87D4-148790379FCB}"/>
              </a:ext>
            </a:extLst>
          </p:cNvPr>
          <p:cNvSpPr/>
          <p:nvPr/>
        </p:nvSpPr>
        <p:spPr>
          <a:xfrm>
            <a:off x="7688198" y="2106310"/>
            <a:ext cx="727970" cy="762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Slave</a:t>
            </a:r>
          </a:p>
        </p:txBody>
      </p:sp>
      <p:sp>
        <p:nvSpPr>
          <p:cNvPr id="36" name="Rectangle 35">
            <a:extLst>
              <a:ext uri="{FF2B5EF4-FFF2-40B4-BE49-F238E27FC236}">
                <a16:creationId xmlns:a16="http://schemas.microsoft.com/office/drawing/2014/main" id="{FE9CB6BD-0F55-42F7-98DF-98076C0F23E8}"/>
              </a:ext>
            </a:extLst>
          </p:cNvPr>
          <p:cNvSpPr/>
          <p:nvPr/>
        </p:nvSpPr>
        <p:spPr>
          <a:xfrm>
            <a:off x="7688198" y="3040481"/>
            <a:ext cx="727970" cy="762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Slave</a:t>
            </a:r>
          </a:p>
        </p:txBody>
      </p:sp>
      <p:sp>
        <p:nvSpPr>
          <p:cNvPr id="37" name="Rectangle 36">
            <a:extLst>
              <a:ext uri="{FF2B5EF4-FFF2-40B4-BE49-F238E27FC236}">
                <a16:creationId xmlns:a16="http://schemas.microsoft.com/office/drawing/2014/main" id="{6CDC5559-07F9-4371-A6A3-E29F22E888C2}"/>
              </a:ext>
            </a:extLst>
          </p:cNvPr>
          <p:cNvSpPr/>
          <p:nvPr/>
        </p:nvSpPr>
        <p:spPr>
          <a:xfrm>
            <a:off x="7688198" y="3973210"/>
            <a:ext cx="727970" cy="762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Slave</a:t>
            </a:r>
          </a:p>
        </p:txBody>
      </p:sp>
      <p:cxnSp>
        <p:nvCxnSpPr>
          <p:cNvPr id="38" name="Straight Connector 37">
            <a:extLst>
              <a:ext uri="{FF2B5EF4-FFF2-40B4-BE49-F238E27FC236}">
                <a16:creationId xmlns:a16="http://schemas.microsoft.com/office/drawing/2014/main" id="{0DA74A2F-720E-4B3E-AF15-7EB7D3CC646D}"/>
              </a:ext>
            </a:extLst>
          </p:cNvPr>
          <p:cNvCxnSpPr>
            <a:cxnSpLocks/>
          </p:cNvCxnSpPr>
          <p:nvPr/>
        </p:nvCxnSpPr>
        <p:spPr>
          <a:xfrm>
            <a:off x="6113152" y="2286000"/>
            <a:ext cx="51624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A8DF371-A83F-4337-918A-0515211C0B20}"/>
              </a:ext>
            </a:extLst>
          </p:cNvPr>
          <p:cNvCxnSpPr>
            <a:cxnSpLocks/>
          </p:cNvCxnSpPr>
          <p:nvPr/>
        </p:nvCxnSpPr>
        <p:spPr>
          <a:xfrm>
            <a:off x="7535798" y="2477610"/>
            <a:ext cx="152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86367BB-E346-41DB-88FF-CB83B195000C}"/>
              </a:ext>
            </a:extLst>
          </p:cNvPr>
          <p:cNvCxnSpPr>
            <a:cxnSpLocks/>
          </p:cNvCxnSpPr>
          <p:nvPr/>
        </p:nvCxnSpPr>
        <p:spPr>
          <a:xfrm flipV="1">
            <a:off x="7535798" y="2477610"/>
            <a:ext cx="0" cy="76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2058360-4837-4B62-BEC1-CFA2B46BF60F}"/>
              </a:ext>
            </a:extLst>
          </p:cNvPr>
          <p:cNvCxnSpPr>
            <a:cxnSpLocks/>
          </p:cNvCxnSpPr>
          <p:nvPr/>
        </p:nvCxnSpPr>
        <p:spPr>
          <a:xfrm>
            <a:off x="7535798" y="3236651"/>
            <a:ext cx="152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208A666-F2AA-495C-95EF-77BEFE7975EB}"/>
              </a:ext>
            </a:extLst>
          </p:cNvPr>
          <p:cNvCxnSpPr>
            <a:cxnSpLocks/>
          </p:cNvCxnSpPr>
          <p:nvPr/>
        </p:nvCxnSpPr>
        <p:spPr>
          <a:xfrm>
            <a:off x="7535798" y="3392010"/>
            <a:ext cx="152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EB74A21-6462-4486-930C-AC4B0F003659}"/>
              </a:ext>
            </a:extLst>
          </p:cNvPr>
          <p:cNvCxnSpPr>
            <a:cxnSpLocks/>
          </p:cNvCxnSpPr>
          <p:nvPr/>
        </p:nvCxnSpPr>
        <p:spPr>
          <a:xfrm flipV="1">
            <a:off x="7535798" y="3392010"/>
            <a:ext cx="0" cy="8382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90359430-3FCC-40C3-A199-56821B93DBC2}"/>
              </a:ext>
            </a:extLst>
          </p:cNvPr>
          <p:cNvCxnSpPr>
            <a:cxnSpLocks/>
          </p:cNvCxnSpPr>
          <p:nvPr/>
        </p:nvCxnSpPr>
        <p:spPr>
          <a:xfrm flipV="1">
            <a:off x="7535798" y="4218373"/>
            <a:ext cx="152400" cy="1183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F7D2BC65-FBB8-4003-8231-5D6820304A11}"/>
              </a:ext>
            </a:extLst>
          </p:cNvPr>
          <p:cNvSpPr/>
          <p:nvPr/>
        </p:nvSpPr>
        <p:spPr>
          <a:xfrm>
            <a:off x="6411884" y="1778174"/>
            <a:ext cx="825182" cy="397349"/>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solidFill>
              </a:rPr>
              <a:t>Unmanaged Switch</a:t>
            </a:r>
          </a:p>
        </p:txBody>
      </p:sp>
      <p:sp>
        <p:nvSpPr>
          <p:cNvPr id="46" name="Rectangle 45">
            <a:extLst>
              <a:ext uri="{FF2B5EF4-FFF2-40B4-BE49-F238E27FC236}">
                <a16:creationId xmlns:a16="http://schemas.microsoft.com/office/drawing/2014/main" id="{CDC24FDF-70F3-4D7E-AC4A-32492A935D8D}"/>
              </a:ext>
            </a:extLst>
          </p:cNvPr>
          <p:cNvSpPr/>
          <p:nvPr/>
        </p:nvSpPr>
        <p:spPr>
          <a:xfrm>
            <a:off x="5230421" y="3743417"/>
            <a:ext cx="1246574" cy="1121541"/>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Laptop</a:t>
            </a:r>
          </a:p>
          <a:p>
            <a:pPr algn="ctr"/>
            <a:r>
              <a:rPr lang="en-US" dirty="0">
                <a:solidFill>
                  <a:schemeClr val="tx1"/>
                </a:solidFill>
              </a:rPr>
              <a:t>With Wireshark</a:t>
            </a:r>
          </a:p>
        </p:txBody>
      </p:sp>
      <p:cxnSp>
        <p:nvCxnSpPr>
          <p:cNvPr id="48" name="Straight Connector 47">
            <a:extLst>
              <a:ext uri="{FF2B5EF4-FFF2-40B4-BE49-F238E27FC236}">
                <a16:creationId xmlns:a16="http://schemas.microsoft.com/office/drawing/2014/main" id="{C3F77A05-3712-44DE-A77F-796E0FDFCD46}"/>
              </a:ext>
            </a:extLst>
          </p:cNvPr>
          <p:cNvCxnSpPr>
            <a:cxnSpLocks/>
          </p:cNvCxnSpPr>
          <p:nvPr/>
        </p:nvCxnSpPr>
        <p:spPr>
          <a:xfrm>
            <a:off x="6629400" y="2175523"/>
            <a:ext cx="0" cy="11047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A88E505-1533-44F4-937B-3BDF44838AAE}"/>
              </a:ext>
            </a:extLst>
          </p:cNvPr>
          <p:cNvCxnSpPr>
            <a:cxnSpLocks/>
            <a:endCxn id="45" idx="2"/>
          </p:cNvCxnSpPr>
          <p:nvPr/>
        </p:nvCxnSpPr>
        <p:spPr>
          <a:xfrm flipV="1">
            <a:off x="6824475" y="2175523"/>
            <a:ext cx="0" cy="17976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629F343-51E6-4D7A-AF70-B8A2DB4B5B32}"/>
              </a:ext>
            </a:extLst>
          </p:cNvPr>
          <p:cNvCxnSpPr>
            <a:cxnSpLocks/>
          </p:cNvCxnSpPr>
          <p:nvPr/>
        </p:nvCxnSpPr>
        <p:spPr>
          <a:xfrm>
            <a:off x="6476994" y="3973210"/>
            <a:ext cx="36473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21932C5-A6D5-41DD-9F35-453DF0AB37FD}"/>
              </a:ext>
            </a:extLst>
          </p:cNvPr>
          <p:cNvCxnSpPr>
            <a:cxnSpLocks/>
          </p:cNvCxnSpPr>
          <p:nvPr/>
        </p:nvCxnSpPr>
        <p:spPr>
          <a:xfrm>
            <a:off x="7010400" y="2291918"/>
            <a:ext cx="67779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6D5B388-120F-4B88-8854-2E586CC88DB9}"/>
              </a:ext>
            </a:extLst>
          </p:cNvPr>
          <p:cNvCxnSpPr>
            <a:cxnSpLocks/>
          </p:cNvCxnSpPr>
          <p:nvPr/>
        </p:nvCxnSpPr>
        <p:spPr>
          <a:xfrm>
            <a:off x="7010400" y="2175523"/>
            <a:ext cx="0" cy="110477"/>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84850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AA0111D6-64C1-453F-B20E-D6AD42D26F4B}"/>
              </a:ext>
            </a:extLst>
          </p:cNvPr>
          <p:cNvSpPr>
            <a:spLocks noGrp="1"/>
          </p:cNvSpPr>
          <p:nvPr>
            <p:ph type="title"/>
          </p:nvPr>
        </p:nvSpPr>
        <p:spPr>
          <a:xfrm>
            <a:off x="433388" y="38100"/>
            <a:ext cx="8229600" cy="914400"/>
          </a:xfrm>
          <a:ln/>
        </p:spPr>
        <p:txBody>
          <a:bodyPr/>
          <a:lstStyle/>
          <a:p>
            <a:r>
              <a:rPr lang="en-US" altLang="en-US"/>
              <a:t>Wireshark Capture</a:t>
            </a:r>
          </a:p>
        </p:txBody>
      </p:sp>
      <p:pic>
        <p:nvPicPr>
          <p:cNvPr id="12291" name="Picture 4">
            <a:extLst>
              <a:ext uri="{FF2B5EF4-FFF2-40B4-BE49-F238E27FC236}">
                <a16:creationId xmlns:a16="http://schemas.microsoft.com/office/drawing/2014/main" id="{E5DA907F-262A-47D9-9C0E-19DCCE6A17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48000"/>
            <a:ext cx="7350125"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3">
            <a:extLst>
              <a:ext uri="{FF2B5EF4-FFF2-40B4-BE49-F238E27FC236}">
                <a16:creationId xmlns:a16="http://schemas.microsoft.com/office/drawing/2014/main" id="{2644F276-47EA-4D9B-BED6-DA9B4922D0B3}"/>
              </a:ext>
            </a:extLst>
          </p:cNvPr>
          <p:cNvSpPr txBox="1">
            <a:spLocks noChangeArrowheads="1"/>
          </p:cNvSpPr>
          <p:nvPr/>
        </p:nvSpPr>
        <p:spPr bwMode="auto">
          <a:xfrm>
            <a:off x="1905000" y="5181600"/>
            <a:ext cx="2590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rgbClr val="002060"/>
                </a:solidFill>
                <a:latin typeface="Arial" panose="020B0604020202020204" pitchFamily="34" charset="0"/>
                <a:cs typeface="Arial" panose="020B0604020202020204" pitchFamily="34" charset="0"/>
              </a:defRPr>
            </a:lvl1pPr>
            <a:lvl2pPr marL="8001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2573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7145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1717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None/>
            </a:pPr>
            <a:r>
              <a:rPr lang="en-US" altLang="en-US" sz="4800"/>
              <a:t>Internet</a:t>
            </a:r>
          </a:p>
        </p:txBody>
      </p:sp>
      <p:pic>
        <p:nvPicPr>
          <p:cNvPr id="12293" name="Picture 6">
            <a:extLst>
              <a:ext uri="{FF2B5EF4-FFF2-40B4-BE49-F238E27FC236}">
                <a16:creationId xmlns:a16="http://schemas.microsoft.com/office/drawing/2014/main" id="{28638470-5086-43D0-865A-7A944CC562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4463" y="1066800"/>
            <a:ext cx="6391275"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 Box 3">
            <a:extLst>
              <a:ext uri="{FF2B5EF4-FFF2-40B4-BE49-F238E27FC236}">
                <a16:creationId xmlns:a16="http://schemas.microsoft.com/office/drawing/2014/main" id="{2AFB30D8-31E7-4D71-BFBE-3545EEDCA4D0}"/>
              </a:ext>
            </a:extLst>
          </p:cNvPr>
          <p:cNvSpPr txBox="1">
            <a:spLocks noChangeArrowheads="1"/>
          </p:cNvSpPr>
          <p:nvPr/>
        </p:nvSpPr>
        <p:spPr bwMode="auto">
          <a:xfrm>
            <a:off x="4800600" y="2362200"/>
            <a:ext cx="2967038"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2400">
                <a:solidFill>
                  <a:srgbClr val="002060"/>
                </a:solidFill>
                <a:latin typeface="Arial" panose="020B0604020202020204" pitchFamily="34" charset="0"/>
                <a:cs typeface="Arial" panose="020B0604020202020204" pitchFamily="34" charset="0"/>
              </a:defRPr>
            </a:lvl1pPr>
            <a:lvl2pPr marL="8001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2pPr>
            <a:lvl3pPr marL="12573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3pPr>
            <a:lvl4pPr marL="17145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171700" indent="-3429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a:buFont typeface="Arial" panose="020B0604020202020204" pitchFamily="34" charset="0"/>
              <a:buNone/>
            </a:pPr>
            <a:r>
              <a:rPr lang="en-US" altLang="en-US" sz="4800"/>
              <a:t>EtherCAT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16332</TotalTime>
  <Words>1683</Words>
  <Application>Microsoft Office PowerPoint</Application>
  <PresentationFormat>On-screen Show (4:3)</PresentationFormat>
  <Paragraphs>174</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Office Theme</vt:lpstr>
      <vt:lpstr>PowerPoint Presentation</vt:lpstr>
      <vt:lpstr>Overview</vt:lpstr>
      <vt:lpstr>Wireshark download</vt:lpstr>
      <vt:lpstr>Scope of Training</vt:lpstr>
      <vt:lpstr>Getting Started with Wireshark</vt:lpstr>
      <vt:lpstr>Capture Controls</vt:lpstr>
      <vt:lpstr>Select Ethernet Port</vt:lpstr>
      <vt:lpstr>Network Topology</vt:lpstr>
      <vt:lpstr>Wireshark Capture</vt:lpstr>
      <vt:lpstr>Filters: Ethernet Source</vt:lpstr>
      <vt:lpstr>Filters: EtherCAT Datagrams</vt:lpstr>
      <vt:lpstr>Filters: Other Datagram Types</vt:lpstr>
      <vt:lpstr>Filters: EtherCAT Mailbox (SDO)</vt:lpstr>
      <vt:lpstr>Filters: EtherCAT PDO data</vt:lpstr>
      <vt:lpstr>EtherCAT SDO’s (Mailbox)</vt:lpstr>
      <vt:lpstr>CoE (CANopen) Data</vt:lpstr>
      <vt:lpstr>CoE (CANopen) Data: SDO Example</vt:lpstr>
      <vt:lpstr>CoE (CANopen) Data: SDO Example</vt:lpstr>
      <vt:lpstr>CoE (CANopen) Data: SDO Example</vt:lpstr>
      <vt:lpstr>CoE (CANopen) Data: SDO Example</vt:lpstr>
      <vt:lpstr>CoE (CANopen) Data: SDO Example</vt:lpstr>
      <vt:lpstr>TwinCAT Source &amp; Destination</vt:lpstr>
      <vt:lpstr>CoE (CANopen) Data: PDO Example</vt:lpstr>
      <vt:lpstr>Profinet Communication</vt:lpstr>
      <vt:lpstr>Profinet PNU Read/Write (SDO)</vt:lpstr>
      <vt:lpstr>Profinet PNU Read/Write (SDO)</vt:lpstr>
      <vt:lpstr>Profinet PNU Read/Write (SDO)</vt:lpstr>
      <vt:lpstr>Profinet Telegram</vt:lpstr>
      <vt:lpstr>Profinet Telegram</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Kollmorgen INDUSTRIAL AUTOMATION OVERVIEW</dc:title>
  <dc:creator>Ryan Mannion</dc:creator>
  <cp:lastModifiedBy>Coleman, Jim</cp:lastModifiedBy>
  <cp:revision>281</cp:revision>
  <dcterms:created xsi:type="dcterms:W3CDTF">2009-10-14T18:52:23Z</dcterms:created>
  <dcterms:modified xsi:type="dcterms:W3CDTF">2020-10-12T15:30:11Z</dcterms:modified>
</cp:coreProperties>
</file>