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27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2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1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4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24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7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3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31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775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500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313E-F6DD-4C4E-AA78-AA9E3BE78459}" type="datetimeFigureOut">
              <a:rPr lang="ko-KR" altLang="en-US" smtClean="0"/>
              <a:t>2019-06-11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F66BC-BA76-4A2A-925D-4D01E73D89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94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76672"/>
            <a:ext cx="5207858" cy="559461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42189" y="479105"/>
            <a:ext cx="12961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Ethernet status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1520" y="1450100"/>
            <a:ext cx="142271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Ethernet property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직선 화살표 연결선 8"/>
          <p:cNvCxnSpPr>
            <a:stCxn id="3" idx="3"/>
          </p:cNvCxnSpPr>
          <p:nvPr/>
        </p:nvCxnSpPr>
        <p:spPr>
          <a:xfrm>
            <a:off x="1538333" y="659125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7" idx="3"/>
          </p:cNvCxnSpPr>
          <p:nvPr/>
        </p:nvCxnSpPr>
        <p:spPr>
          <a:xfrm flipV="1">
            <a:off x="1674236" y="1522108"/>
            <a:ext cx="1313588" cy="1080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7103234" y="2420888"/>
            <a:ext cx="142271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Use the following IP address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>
            <a:stCxn id="13" idx="1"/>
          </p:cNvCxnSpPr>
          <p:nvPr/>
        </p:nvCxnSpPr>
        <p:spPr>
          <a:xfrm flipH="1">
            <a:off x="4283968" y="2636912"/>
            <a:ext cx="2819266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7020272" y="3429794"/>
            <a:ext cx="142271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Subnet mask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직선 화살표 연결선 17"/>
          <p:cNvCxnSpPr>
            <a:stCxn id="17" idx="1"/>
          </p:cNvCxnSpPr>
          <p:nvPr/>
        </p:nvCxnSpPr>
        <p:spPr>
          <a:xfrm flipH="1">
            <a:off x="4139952" y="3609814"/>
            <a:ext cx="2880320" cy="1800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7031226" y="3861048"/>
            <a:ext cx="142271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Default gateway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0" name="직선 화살표 연결선 19"/>
          <p:cNvCxnSpPr>
            <a:stCxn id="19" idx="1"/>
          </p:cNvCxnSpPr>
          <p:nvPr/>
        </p:nvCxnSpPr>
        <p:spPr>
          <a:xfrm flipH="1">
            <a:off x="4211960" y="4041068"/>
            <a:ext cx="2819266" cy="900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7003233" y="2954608"/>
            <a:ext cx="121318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IP address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4" name="직선 화살표 연결선 23"/>
          <p:cNvCxnSpPr>
            <a:stCxn id="23" idx="1"/>
          </p:cNvCxnSpPr>
          <p:nvPr/>
        </p:nvCxnSpPr>
        <p:spPr>
          <a:xfrm flipH="1">
            <a:off x="3751919" y="3134628"/>
            <a:ext cx="3251314" cy="4565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755576" y="2423999"/>
            <a:ext cx="84604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General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직선 화살표 연결선 29"/>
          <p:cNvCxnSpPr>
            <a:stCxn id="29" idx="3"/>
          </p:cNvCxnSpPr>
          <p:nvPr/>
        </p:nvCxnSpPr>
        <p:spPr>
          <a:xfrm flipV="1">
            <a:off x="1601618" y="2276873"/>
            <a:ext cx="1602230" cy="327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107504" y="3012181"/>
            <a:ext cx="1747464" cy="6069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Obtain an IP address automatically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/>
          <p:cNvCxnSpPr>
            <a:stCxn id="34" idx="3"/>
          </p:cNvCxnSpPr>
          <p:nvPr/>
        </p:nvCxnSpPr>
        <p:spPr>
          <a:xfrm flipV="1">
            <a:off x="1854968" y="3138195"/>
            <a:ext cx="1493506" cy="1774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3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36712"/>
            <a:ext cx="7459980" cy="493776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187624" y="2708920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직선 화살표 연결선 7"/>
          <p:cNvCxnSpPr>
            <a:stCxn id="7" idx="0"/>
            <a:endCxn id="9" idx="2"/>
          </p:cNvCxnSpPr>
          <p:nvPr/>
        </p:nvCxnSpPr>
        <p:spPr>
          <a:xfrm flipV="1">
            <a:off x="1691680" y="620688"/>
            <a:ext cx="1008112" cy="20882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195736" y="260648"/>
            <a:ext cx="100811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Click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9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8388424" cy="416996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545026" y="3447662"/>
            <a:ext cx="122677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직선 화살표 연결선 6"/>
          <p:cNvCxnSpPr>
            <a:stCxn id="5" idx="0"/>
            <a:endCxn id="8" idx="2"/>
          </p:cNvCxnSpPr>
          <p:nvPr/>
        </p:nvCxnSpPr>
        <p:spPr>
          <a:xfrm flipV="1">
            <a:off x="2158413" y="628193"/>
            <a:ext cx="1558111" cy="28194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3005166" y="268153"/>
            <a:ext cx="142271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Driver IP address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5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08720"/>
            <a:ext cx="8136904" cy="406350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46245" y="1512777"/>
            <a:ext cx="64807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click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직선 화살표 연결선 6"/>
          <p:cNvCxnSpPr>
            <a:stCxn id="5" idx="2"/>
          </p:cNvCxnSpPr>
          <p:nvPr/>
        </p:nvCxnSpPr>
        <p:spPr>
          <a:xfrm flipH="1">
            <a:off x="890261" y="1872817"/>
            <a:ext cx="180020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3438534" y="2322207"/>
            <a:ext cx="4176464" cy="2960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5373216"/>
            <a:ext cx="3088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Only </a:t>
            </a:r>
            <a:r>
              <a:rPr lang="en-US" altLang="ko-KR" dirty="0"/>
              <a:t>E</a:t>
            </a:r>
            <a:r>
              <a:rPr lang="en-US" altLang="ko-KR" dirty="0" smtClean="0"/>
              <a:t>thernet is Broadcast. </a:t>
            </a:r>
          </a:p>
          <a:p>
            <a:r>
              <a:rPr lang="en-US" altLang="ko-KR" dirty="0" smtClean="0"/>
              <a:t>All adapter is no discovery. 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6444208" y="414908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1" name="직선 화살표 연결선 10"/>
          <p:cNvCxnSpPr>
            <a:stCxn id="10" idx="2"/>
            <a:endCxn id="14" idx="0"/>
          </p:cNvCxnSpPr>
          <p:nvPr/>
        </p:nvCxnSpPr>
        <p:spPr>
          <a:xfrm flipH="1">
            <a:off x="6678234" y="4437112"/>
            <a:ext cx="90010" cy="756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5966876" y="5193196"/>
            <a:ext cx="142271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Driver IP address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3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40</Words>
  <Application>Microsoft Office PowerPoint</Application>
  <PresentationFormat>화면 슬라이드 쇼(4:3)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ezkorea</dc:creator>
  <cp:lastModifiedBy>ezkorea</cp:lastModifiedBy>
  <cp:revision>6</cp:revision>
  <dcterms:created xsi:type="dcterms:W3CDTF">2019-06-05T06:03:17Z</dcterms:created>
  <dcterms:modified xsi:type="dcterms:W3CDTF">2019-06-11T02:05:18Z</dcterms:modified>
</cp:coreProperties>
</file>