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17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903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5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6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0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53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42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071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4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007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5D41-7D94-4C30-9FD3-2B15315165E6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26C2-A9A2-4B6D-BCE3-D897CB75DC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4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251520" y="692696"/>
            <a:ext cx="7848872" cy="1380261"/>
            <a:chOff x="251520" y="692696"/>
            <a:chExt cx="7848872" cy="1380261"/>
          </a:xfrm>
        </p:grpSpPr>
        <p:grpSp>
          <p:nvGrpSpPr>
            <p:cNvPr id="5" name="그룹 4"/>
            <p:cNvGrpSpPr/>
            <p:nvPr/>
          </p:nvGrpSpPr>
          <p:grpSpPr>
            <a:xfrm>
              <a:off x="251520" y="1403314"/>
              <a:ext cx="7848872" cy="669643"/>
              <a:chOff x="611560" y="3196277"/>
              <a:chExt cx="7848872" cy="669643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547" y="3196277"/>
                <a:ext cx="6643465" cy="364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3645024"/>
                <a:ext cx="7848872" cy="22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254478" y="692696"/>
              <a:ext cx="5616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S200 4.0G </a:t>
              </a:r>
              <a:r>
                <a:rPr lang="en-US" altLang="ko-KR" dirty="0" err="1" smtClean="0"/>
                <a:t>SynqNet</a:t>
              </a:r>
              <a:r>
                <a:rPr lang="en-US" altLang="ko-KR" dirty="0" smtClean="0"/>
                <a:t> Drive Map Parameter File</a:t>
              </a:r>
            </a:p>
            <a:p>
              <a:r>
                <a:rPr lang="en-US" altLang="ko-KR" dirty="0" smtClean="0"/>
                <a:t>Kollmorgen_S200.dm</a:t>
              </a:r>
              <a:endParaRPr lang="ko-KR" altLang="en-US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7452320" y="1916832"/>
              <a:ext cx="504056" cy="1508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화살표 연결선 8"/>
            <p:cNvCxnSpPr>
              <a:stCxn id="7" idx="0"/>
            </p:cNvCxnSpPr>
            <p:nvPr/>
          </p:nvCxnSpPr>
          <p:spPr>
            <a:xfrm flipV="1">
              <a:off x="7704348" y="1403314"/>
              <a:ext cx="0" cy="51351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706383" y="101576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Aux_FB_Type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Mitutoyo</a:t>
            </a:r>
            <a:r>
              <a:rPr lang="en-US" altLang="ko-KR" dirty="0" smtClean="0"/>
              <a:t> 0x38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52549" y="3103793"/>
            <a:ext cx="4066316" cy="2520280"/>
            <a:chOff x="202186" y="2348880"/>
            <a:chExt cx="4066316" cy="2520280"/>
          </a:xfrm>
        </p:grpSpPr>
        <p:pic>
          <p:nvPicPr>
            <p:cNvPr id="1029" name="Picture 5" descr="F:\S200\nomiy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65" y="2348880"/>
              <a:ext cx="4027837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직사각형 15"/>
            <p:cNvSpPr/>
            <p:nvPr/>
          </p:nvSpPr>
          <p:spPr>
            <a:xfrm>
              <a:off x="202186" y="2600908"/>
              <a:ext cx="861138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129404" y="2852936"/>
              <a:ext cx="706292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화살표 연결선 17"/>
            <p:cNvCxnSpPr>
              <a:stCxn id="16" idx="3"/>
              <a:endCxn id="17" idx="1"/>
            </p:cNvCxnSpPr>
            <p:nvPr/>
          </p:nvCxnSpPr>
          <p:spPr>
            <a:xfrm>
              <a:off x="1063324" y="2780928"/>
              <a:ext cx="66080" cy="25202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8004" y="3562553"/>
              <a:ext cx="3980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Online </a:t>
              </a:r>
            </a:p>
            <a:p>
              <a:r>
                <a:rPr lang="en-US" altLang="ko-KR" dirty="0" err="1" smtClean="0">
                  <a:solidFill>
                    <a:srgbClr val="FF0000"/>
                  </a:solidFill>
                </a:rPr>
                <a:t>Mitutoyo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 is missing in </a:t>
              </a:r>
              <a:r>
                <a:rPr lang="en-US" altLang="ko-KR" dirty="0" err="1" smtClean="0">
                  <a:solidFill>
                    <a:srgbClr val="FF0000"/>
                  </a:solidFill>
                </a:rPr>
                <a:t>Aux_FB_Type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4480237" y="3101722"/>
            <a:ext cx="4034458" cy="2524422"/>
            <a:chOff x="4430710" y="3927743"/>
            <a:chExt cx="4034458" cy="2524422"/>
          </a:xfrm>
        </p:grpSpPr>
        <p:pic>
          <p:nvPicPr>
            <p:cNvPr id="1030" name="Picture 6" descr="F:\S200\mituon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711" y="3927743"/>
              <a:ext cx="4034457" cy="252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직사각형 24"/>
            <p:cNvSpPr/>
            <p:nvPr/>
          </p:nvSpPr>
          <p:spPr>
            <a:xfrm>
              <a:off x="4430710" y="4526887"/>
              <a:ext cx="717353" cy="26909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6" name="직선 화살표 연결선 25"/>
            <p:cNvCxnSpPr/>
            <p:nvPr/>
          </p:nvCxnSpPr>
          <p:spPr>
            <a:xfrm>
              <a:off x="5148063" y="4661434"/>
              <a:ext cx="216025" cy="13454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84670" y="5192025"/>
              <a:ext cx="3980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Offline </a:t>
              </a:r>
            </a:p>
            <a:p>
              <a:r>
                <a:rPr lang="en-US" altLang="ko-KR" dirty="0" err="1" smtClean="0">
                  <a:solidFill>
                    <a:srgbClr val="FF0000"/>
                  </a:solidFill>
                </a:rPr>
                <a:t>Aux_FB_Type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 has </a:t>
              </a:r>
              <a:r>
                <a:rPr lang="en-US" altLang="ko-KR" dirty="0" err="1" smtClean="0">
                  <a:solidFill>
                    <a:srgbClr val="FF0000"/>
                  </a:solidFill>
                </a:rPr>
                <a:t>Mitutoyo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80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2051720" y="420252"/>
            <a:ext cx="4123716" cy="2524422"/>
            <a:chOff x="179512" y="260648"/>
            <a:chExt cx="4123716" cy="2524422"/>
          </a:xfrm>
        </p:grpSpPr>
        <p:pic>
          <p:nvPicPr>
            <p:cNvPr id="1030" name="Picture 6" descr="F:\S200\mituo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771" y="260648"/>
              <a:ext cx="4034457" cy="252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직선 화살표 연결선 25"/>
            <p:cNvCxnSpPr/>
            <p:nvPr/>
          </p:nvCxnSpPr>
          <p:spPr>
            <a:xfrm flipV="1">
              <a:off x="899592" y="1115275"/>
              <a:ext cx="288033" cy="101758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79512" y="1861740"/>
              <a:ext cx="39804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/>
              </a:r>
              <a:br>
                <a:rPr lang="en-US" altLang="ko-KR" dirty="0" smtClean="0"/>
              </a:br>
              <a:r>
                <a:rPr lang="en-US" altLang="ko-KR" dirty="0"/>
                <a:t>Select </a:t>
              </a:r>
              <a:r>
                <a:rPr lang="en-US" altLang="ko-KR" dirty="0" err="1"/>
                <a:t>Mitutoyo</a:t>
              </a:r>
              <a:r>
                <a:rPr lang="en-US" altLang="ko-KR" dirty="0"/>
                <a:t> and click the Download button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직선 화살표 연결선 27"/>
            <p:cNvCxnSpPr/>
            <p:nvPr/>
          </p:nvCxnSpPr>
          <p:spPr>
            <a:xfrm flipV="1">
              <a:off x="1691680" y="1988841"/>
              <a:ext cx="864096" cy="2160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18"/>
          <p:cNvGrpSpPr/>
          <p:nvPr/>
        </p:nvGrpSpPr>
        <p:grpSpPr>
          <a:xfrm>
            <a:off x="1047825" y="3501008"/>
            <a:ext cx="5810175" cy="2338561"/>
            <a:chOff x="1047825" y="3501008"/>
            <a:chExt cx="5810175" cy="233856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150" y="4725144"/>
              <a:ext cx="52768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1047825" y="3501008"/>
              <a:ext cx="58101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dirty="0" smtClean="0"/>
                <a:t/>
              </a:r>
              <a:br>
                <a:rPr lang="en-US" altLang="ko-KR" dirty="0" smtClean="0"/>
              </a:br>
              <a:r>
                <a:rPr lang="en-US" altLang="ko-KR" dirty="0" err="1"/>
                <a:t>ConfigGet</a:t>
              </a:r>
              <a:r>
                <a:rPr lang="en-US" altLang="ko-KR" dirty="0"/>
                <a:t> using the </a:t>
              </a:r>
              <a:r>
                <a:rPr lang="en-US" altLang="ko-KR" dirty="0" err="1"/>
                <a:t>sqDriveConfig</a:t>
              </a:r>
              <a:r>
                <a:rPr lang="en-US" altLang="ko-KR" dirty="0"/>
                <a:t> utility and confirm that AUX_FB_TYPE has been changed to 0x38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>
            <a:xfrm flipH="1">
              <a:off x="3491880" y="4365104"/>
              <a:ext cx="1944216" cy="129614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331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DHYANG</dc:creator>
  <cp:lastModifiedBy>DHYANG</cp:lastModifiedBy>
  <cp:revision>4</cp:revision>
  <dcterms:created xsi:type="dcterms:W3CDTF">2022-05-12T05:05:47Z</dcterms:created>
  <dcterms:modified xsi:type="dcterms:W3CDTF">2022-05-12T06:13:20Z</dcterms:modified>
</cp:coreProperties>
</file>