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51"/>
  </p:notesMasterIdLst>
  <p:handoutMasterIdLst>
    <p:handoutMasterId r:id="rId52"/>
  </p:handoutMasterIdLst>
  <p:sldIdLst>
    <p:sldId id="256" r:id="rId6"/>
    <p:sldId id="272" r:id="rId7"/>
    <p:sldId id="277" r:id="rId8"/>
    <p:sldId id="278" r:id="rId9"/>
    <p:sldId id="322" r:id="rId10"/>
    <p:sldId id="280" r:id="rId11"/>
    <p:sldId id="324" r:id="rId12"/>
    <p:sldId id="326" r:id="rId13"/>
    <p:sldId id="325" r:id="rId14"/>
    <p:sldId id="327" r:id="rId15"/>
    <p:sldId id="340" r:id="rId16"/>
    <p:sldId id="285" r:id="rId17"/>
    <p:sldId id="329" r:id="rId18"/>
    <p:sldId id="296" r:id="rId19"/>
    <p:sldId id="334" r:id="rId20"/>
    <p:sldId id="335" r:id="rId21"/>
    <p:sldId id="332" r:id="rId22"/>
    <p:sldId id="338" r:id="rId23"/>
    <p:sldId id="330" r:id="rId24"/>
    <p:sldId id="331" r:id="rId25"/>
    <p:sldId id="336" r:id="rId26"/>
    <p:sldId id="337" r:id="rId27"/>
    <p:sldId id="339" r:id="rId28"/>
    <p:sldId id="297" r:id="rId29"/>
    <p:sldId id="298" r:id="rId30"/>
    <p:sldId id="300" r:id="rId31"/>
    <p:sldId id="299" r:id="rId32"/>
    <p:sldId id="303" r:id="rId33"/>
    <p:sldId id="304" r:id="rId34"/>
    <p:sldId id="328" r:id="rId35"/>
    <p:sldId id="306" r:id="rId36"/>
    <p:sldId id="289" r:id="rId37"/>
    <p:sldId id="342" r:id="rId38"/>
    <p:sldId id="308" r:id="rId39"/>
    <p:sldId id="310" r:id="rId40"/>
    <p:sldId id="311" r:id="rId41"/>
    <p:sldId id="312" r:id="rId42"/>
    <p:sldId id="313" r:id="rId43"/>
    <p:sldId id="317" r:id="rId44"/>
    <p:sldId id="318" r:id="rId45"/>
    <p:sldId id="320" r:id="rId46"/>
    <p:sldId id="343" r:id="rId47"/>
    <p:sldId id="345" r:id="rId48"/>
    <p:sldId id="267" r:id="rId49"/>
    <p:sldId id="276" r:id="rId50"/>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056" userDrawn="1">
          <p15:clr>
            <a:srgbClr val="A4A3A4"/>
          </p15:clr>
        </p15:guide>
        <p15:guide id="2" pos="1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ley, Chris" initials="" lastIdx="54" clrIdx="0"/>
  <p:cmAuthor id="2" name="Andrew Moroney" initials="AM" lastIdx="17" clrIdx="1">
    <p:extLst>
      <p:ext uri="{19B8F6BF-5375-455C-9EA6-DF929625EA0E}">
        <p15:presenceInfo xmlns:p15="http://schemas.microsoft.com/office/powerpoint/2012/main" userId="S::amoroney@symmetrimkting.onmicrosoft.com::b2bb6e96-e539-45a8-9a55-bc168aadae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997"/>
    <a:srgbClr val="E08C30"/>
    <a:srgbClr val="309CE2"/>
    <a:srgbClr val="6B2146"/>
    <a:srgbClr val="F1BD59"/>
    <a:srgbClr val="E8E8E8"/>
    <a:srgbClr val="A26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420" y="78"/>
      </p:cViewPr>
      <p:guideLst>
        <p:guide orient="horz" pos="1056"/>
        <p:guide pos="1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A5692B-6477-2049-AA20-08EC604497E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5246276B-3CEC-2249-A187-CC7555F1D6D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D7C369D2-67BF-7C45-BDCC-72FE6BCF9456}" type="datetimeFigureOut">
              <a:rPr lang="en-US"/>
              <a:pPr>
                <a:defRPr/>
              </a:pPr>
              <a:t>7/2/2024</a:t>
            </a:fld>
            <a:endParaRPr lang="en-US"/>
          </a:p>
        </p:txBody>
      </p:sp>
      <p:sp>
        <p:nvSpPr>
          <p:cNvPr id="4" name="Footer Placeholder 3">
            <a:extLst>
              <a:ext uri="{FF2B5EF4-FFF2-40B4-BE49-F238E27FC236}">
                <a16:creationId xmlns:a16="http://schemas.microsoft.com/office/drawing/2014/main" id="{FD474D6C-5243-4A43-BB3C-51955017391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913867FB-BF18-DC4E-8558-87FA95231B06}"/>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2F0D89E4-5742-D54C-8F4C-D149D0182F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A6ABB6-15FD-D84C-9A3E-EC89EA92965F}"/>
              </a:ext>
            </a:extLst>
          </p:cNvPr>
          <p:cNvSpPr>
            <a:spLocks noGrp="1"/>
          </p:cNvSpPr>
          <p:nvPr>
            <p:ph type="hdr" sz="quarter"/>
          </p:nvPr>
        </p:nvSpPr>
        <p:spPr>
          <a:xfrm>
            <a:off x="0" y="0"/>
            <a:ext cx="2946400" cy="495300"/>
          </a:xfrm>
          <a:prstGeom prst="rect">
            <a:avLst/>
          </a:prstGeom>
        </p:spPr>
        <p:txBody>
          <a:bodyPr vert="horz" lIns="93249" tIns="46625" rIns="93249" bIns="46625"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F5BC136-A784-DF46-B963-AB37EEC2A9B0}"/>
              </a:ext>
            </a:extLst>
          </p:cNvPr>
          <p:cNvSpPr>
            <a:spLocks noGrp="1"/>
          </p:cNvSpPr>
          <p:nvPr>
            <p:ph type="dt" idx="1"/>
          </p:nvPr>
        </p:nvSpPr>
        <p:spPr>
          <a:xfrm>
            <a:off x="3849688" y="0"/>
            <a:ext cx="2946400" cy="495300"/>
          </a:xfrm>
          <a:prstGeom prst="rect">
            <a:avLst/>
          </a:prstGeom>
        </p:spPr>
        <p:txBody>
          <a:bodyPr vert="horz" lIns="93249" tIns="46625" rIns="93249" bIns="46625" rtlCol="0"/>
          <a:lstStyle>
            <a:lvl1pPr algn="r" eaLnBrk="1" fontAlgn="auto" hangingPunct="1">
              <a:spcBef>
                <a:spcPts val="0"/>
              </a:spcBef>
              <a:spcAft>
                <a:spcPts val="0"/>
              </a:spcAft>
              <a:defRPr sz="1300">
                <a:latin typeface="+mn-lt"/>
                <a:cs typeface="+mn-cs"/>
              </a:defRPr>
            </a:lvl1pPr>
          </a:lstStyle>
          <a:p>
            <a:pPr>
              <a:defRPr/>
            </a:pPr>
            <a:fld id="{0DB12E7C-6522-3949-80AA-8AF272B7B44B}" type="datetimeFigureOut">
              <a:rPr lang="en-US"/>
              <a:pPr>
                <a:defRPr/>
              </a:pPr>
              <a:t>7/2/2024</a:t>
            </a:fld>
            <a:endParaRPr lang="en-US"/>
          </a:p>
        </p:txBody>
      </p:sp>
      <p:sp>
        <p:nvSpPr>
          <p:cNvPr id="4" name="Slide Image Placeholder 3">
            <a:extLst>
              <a:ext uri="{FF2B5EF4-FFF2-40B4-BE49-F238E27FC236}">
                <a16:creationId xmlns:a16="http://schemas.microsoft.com/office/drawing/2014/main" id="{9FEB77EC-4971-714F-AE12-6684F77AA8E6}"/>
              </a:ext>
            </a:extLst>
          </p:cNvPr>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3249" tIns="46625" rIns="93249" bIns="46625" rtlCol="0" anchor="ctr"/>
          <a:lstStyle/>
          <a:p>
            <a:pPr lvl="0"/>
            <a:endParaRPr lang="en-US" noProof="0"/>
          </a:p>
        </p:txBody>
      </p:sp>
      <p:sp>
        <p:nvSpPr>
          <p:cNvPr id="5" name="Notes Placeholder 4">
            <a:extLst>
              <a:ext uri="{FF2B5EF4-FFF2-40B4-BE49-F238E27FC236}">
                <a16:creationId xmlns:a16="http://schemas.microsoft.com/office/drawing/2014/main" id="{55165EB4-23D3-7B47-874E-B45D786060F3}"/>
              </a:ext>
            </a:extLst>
          </p:cNvPr>
          <p:cNvSpPr>
            <a:spLocks noGrp="1"/>
          </p:cNvSpPr>
          <p:nvPr>
            <p:ph type="body" sz="quarter" idx="3"/>
          </p:nvPr>
        </p:nvSpPr>
        <p:spPr>
          <a:xfrm>
            <a:off x="681038" y="4714875"/>
            <a:ext cx="5435600" cy="4465638"/>
          </a:xfrm>
          <a:prstGeom prst="rect">
            <a:avLst/>
          </a:prstGeom>
        </p:spPr>
        <p:txBody>
          <a:bodyPr vert="horz" lIns="93249" tIns="46625" rIns="93249" bIns="4662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264A7CA-6F85-CF43-9AD9-D51D342B405D}"/>
              </a:ext>
            </a:extLst>
          </p:cNvPr>
          <p:cNvSpPr>
            <a:spLocks noGrp="1"/>
          </p:cNvSpPr>
          <p:nvPr>
            <p:ph type="ftr" sz="quarter" idx="4"/>
          </p:nvPr>
        </p:nvSpPr>
        <p:spPr>
          <a:xfrm>
            <a:off x="0" y="9429750"/>
            <a:ext cx="2946400" cy="495300"/>
          </a:xfrm>
          <a:prstGeom prst="rect">
            <a:avLst/>
          </a:prstGeom>
        </p:spPr>
        <p:txBody>
          <a:bodyPr vert="horz" lIns="93249" tIns="46625" rIns="93249" bIns="46625"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12D8F8CE-F765-C94D-BCB1-1AD6375F799B}"/>
              </a:ext>
            </a:extLst>
          </p:cNvPr>
          <p:cNvSpPr>
            <a:spLocks noGrp="1"/>
          </p:cNvSpPr>
          <p:nvPr>
            <p:ph type="sldNum" sz="quarter" idx="5"/>
          </p:nvPr>
        </p:nvSpPr>
        <p:spPr>
          <a:xfrm>
            <a:off x="3849688" y="9429750"/>
            <a:ext cx="2946400" cy="495300"/>
          </a:xfrm>
          <a:prstGeom prst="rect">
            <a:avLst/>
          </a:prstGeom>
        </p:spPr>
        <p:txBody>
          <a:bodyPr vert="horz" wrap="square" lIns="93249" tIns="46625" rIns="93249" bIns="46625" numCol="1" anchor="b" anchorCtr="0" compatLnSpc="1">
            <a:prstTxWarp prst="textNoShape">
              <a:avLst/>
            </a:prstTxWarp>
          </a:bodyPr>
          <a:lstStyle>
            <a:lvl1pPr algn="r" eaLnBrk="1" hangingPunct="1">
              <a:defRPr sz="1300"/>
            </a:lvl1pPr>
          </a:lstStyle>
          <a:p>
            <a:pPr>
              <a:defRPr/>
            </a:pPr>
            <a:fld id="{D8A447E7-169B-B24C-B416-D5F38AE950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A447E7-169B-B24C-B416-D5F38AE950DB}" type="slidenum">
              <a:rPr lang="en-US" altLang="en-US" smtClean="0"/>
              <a:pPr>
                <a:defRPr/>
              </a:pPr>
              <a:t>7</a:t>
            </a:fld>
            <a:endParaRPr lang="en-US" altLang="en-US"/>
          </a:p>
        </p:txBody>
      </p:sp>
    </p:spTree>
    <p:extLst>
      <p:ext uri="{BB962C8B-B14F-4D97-AF65-F5344CB8AC3E}">
        <p14:creationId xmlns:p14="http://schemas.microsoft.com/office/powerpoint/2010/main" val="43929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A447E7-169B-B24C-B416-D5F38AE950DB}" type="slidenum">
              <a:rPr lang="en-US" altLang="en-US" smtClean="0"/>
              <a:pPr>
                <a:defRPr/>
              </a:pPr>
              <a:t>38</a:t>
            </a:fld>
            <a:endParaRPr lang="en-US" altLang="en-US"/>
          </a:p>
        </p:txBody>
      </p:sp>
    </p:spTree>
    <p:extLst>
      <p:ext uri="{BB962C8B-B14F-4D97-AF65-F5344CB8AC3E}">
        <p14:creationId xmlns:p14="http://schemas.microsoft.com/office/powerpoint/2010/main" val="2412155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A447E7-169B-B24C-B416-D5F38AE950DB}" type="slidenum">
              <a:rPr lang="en-US" altLang="en-US" smtClean="0"/>
              <a:pPr>
                <a:defRPr/>
              </a:pPr>
              <a:t>39</a:t>
            </a:fld>
            <a:endParaRPr lang="en-US" altLang="en-US"/>
          </a:p>
        </p:txBody>
      </p:sp>
    </p:spTree>
    <p:extLst>
      <p:ext uri="{BB962C8B-B14F-4D97-AF65-F5344CB8AC3E}">
        <p14:creationId xmlns:p14="http://schemas.microsoft.com/office/powerpoint/2010/main" val="259139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A447E7-169B-B24C-B416-D5F38AE950DB}" type="slidenum">
              <a:rPr lang="en-US" altLang="en-US" smtClean="0"/>
              <a:pPr>
                <a:defRPr/>
              </a:pPr>
              <a:t>40</a:t>
            </a:fld>
            <a:endParaRPr lang="en-US" altLang="en-US"/>
          </a:p>
        </p:txBody>
      </p:sp>
    </p:spTree>
    <p:extLst>
      <p:ext uri="{BB962C8B-B14F-4D97-AF65-F5344CB8AC3E}">
        <p14:creationId xmlns:p14="http://schemas.microsoft.com/office/powerpoint/2010/main" val="99035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A447E7-169B-B24C-B416-D5F38AE950DB}" type="slidenum">
              <a:rPr lang="en-US" altLang="en-US" smtClean="0"/>
              <a:pPr>
                <a:defRPr/>
              </a:pPr>
              <a:t>41</a:t>
            </a:fld>
            <a:endParaRPr lang="en-US" altLang="en-US"/>
          </a:p>
        </p:txBody>
      </p:sp>
    </p:spTree>
    <p:extLst>
      <p:ext uri="{BB962C8B-B14F-4D97-AF65-F5344CB8AC3E}">
        <p14:creationId xmlns:p14="http://schemas.microsoft.com/office/powerpoint/2010/main" val="3724384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A447E7-169B-B24C-B416-D5F38AE950DB}" type="slidenum">
              <a:rPr lang="en-US" altLang="en-US" smtClean="0"/>
              <a:pPr>
                <a:defRPr/>
              </a:pPr>
              <a:t>42</a:t>
            </a:fld>
            <a:endParaRPr lang="en-US" altLang="en-US"/>
          </a:p>
        </p:txBody>
      </p:sp>
    </p:spTree>
    <p:extLst>
      <p:ext uri="{BB962C8B-B14F-4D97-AF65-F5344CB8AC3E}">
        <p14:creationId xmlns:p14="http://schemas.microsoft.com/office/powerpoint/2010/main" val="392405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A447E7-169B-B24C-B416-D5F38AE950DB}" type="slidenum">
              <a:rPr lang="en-US" altLang="en-US" smtClean="0"/>
              <a:pPr>
                <a:defRPr/>
              </a:pPr>
              <a:t>43</a:t>
            </a:fld>
            <a:endParaRPr lang="en-US" altLang="en-US"/>
          </a:p>
        </p:txBody>
      </p:sp>
    </p:spTree>
    <p:extLst>
      <p:ext uri="{BB962C8B-B14F-4D97-AF65-F5344CB8AC3E}">
        <p14:creationId xmlns:p14="http://schemas.microsoft.com/office/powerpoint/2010/main" val="1385257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Page-1">
    <p:spTree>
      <p:nvGrpSpPr>
        <p:cNvPr id="1" name=""/>
        <p:cNvGrpSpPr/>
        <p:nvPr/>
      </p:nvGrpSpPr>
      <p:grpSpPr>
        <a:xfrm>
          <a:off x="0" y="0"/>
          <a:ext cx="0" cy="0"/>
          <a:chOff x="0" y="0"/>
          <a:chExt cx="0" cy="0"/>
        </a:xfrm>
      </p:grpSpPr>
      <p:pic>
        <p:nvPicPr>
          <p:cNvPr id="3" name="Picture 2" descr="A picture containing man, snow, dark, board&#10;&#10;Description automatically generated">
            <a:extLst>
              <a:ext uri="{FF2B5EF4-FFF2-40B4-BE49-F238E27FC236}">
                <a16:creationId xmlns:a16="http://schemas.microsoft.com/office/drawing/2014/main" id="{CE8C7D25-8AFF-9B4F-AA7D-CAA48B0769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2"/>
          <a:stretch/>
        </p:blipFill>
        <p:spPr>
          <a:xfrm>
            <a:off x="1" y="0"/>
            <a:ext cx="12191999" cy="7040880"/>
          </a:xfrm>
          <a:prstGeom prst="rect">
            <a:avLst/>
          </a:prstGeom>
        </p:spPr>
      </p:pic>
      <p:sp>
        <p:nvSpPr>
          <p:cNvPr id="13" name="Title 1">
            <a:extLst>
              <a:ext uri="{FF2B5EF4-FFF2-40B4-BE49-F238E27FC236}">
                <a16:creationId xmlns:a16="http://schemas.microsoft.com/office/drawing/2014/main" id="{0CB85661-1C37-374F-8238-49A2466048BE}"/>
              </a:ext>
            </a:extLst>
          </p:cNvPr>
          <p:cNvSpPr>
            <a:spLocks noGrp="1"/>
          </p:cNvSpPr>
          <p:nvPr>
            <p:ph type="title" hasCustomPrompt="1"/>
          </p:nvPr>
        </p:nvSpPr>
        <p:spPr>
          <a:xfrm>
            <a:off x="533400" y="2183131"/>
            <a:ext cx="7315200" cy="578008"/>
          </a:xfrm>
          <a:prstGeom prst="rect">
            <a:avLst/>
          </a:prstGeom>
        </p:spPr>
        <p:txBody>
          <a:bodyPr anchor="b"/>
          <a:lstStyle>
            <a:lvl1pPr algn="l">
              <a:defRPr sz="3600" b="0" i="0">
                <a:solidFill>
                  <a:srgbClr val="E08C30"/>
                </a:solidFill>
                <a:latin typeface="+mj-lt"/>
                <a:ea typeface="Noto Sans TC Medium" panose="020B0500000000000000" pitchFamily="34" charset="-128"/>
                <a:cs typeface="Arial" panose="020B0604020202020204" pitchFamily="34" charset="0"/>
              </a:defRPr>
            </a:lvl1pPr>
          </a:lstStyle>
          <a:p>
            <a:r>
              <a:rPr lang="en-US"/>
              <a:t>Click to add Master title</a:t>
            </a:r>
          </a:p>
        </p:txBody>
      </p:sp>
      <p:sp>
        <p:nvSpPr>
          <p:cNvPr id="14" name="Text Placeholder 3">
            <a:extLst>
              <a:ext uri="{FF2B5EF4-FFF2-40B4-BE49-F238E27FC236}">
                <a16:creationId xmlns:a16="http://schemas.microsoft.com/office/drawing/2014/main" id="{3D67399F-2F8D-A643-87E5-6F25A4856AD3}"/>
              </a:ext>
            </a:extLst>
          </p:cNvPr>
          <p:cNvSpPr>
            <a:spLocks noGrp="1"/>
          </p:cNvSpPr>
          <p:nvPr>
            <p:ph type="body" sz="half" idx="2" hasCustomPrompt="1"/>
          </p:nvPr>
        </p:nvSpPr>
        <p:spPr>
          <a:xfrm>
            <a:off x="533400" y="2970291"/>
            <a:ext cx="7315200" cy="804862"/>
          </a:xfrm>
          <a:prstGeom prst="rect">
            <a:avLst/>
          </a:prstGeom>
        </p:spPr>
        <p:txBody>
          <a:bodyPr/>
          <a:lstStyle>
            <a:lvl1pPr marL="0" indent="0">
              <a:buNone/>
              <a:defRPr sz="2400" b="0" i="0">
                <a:solidFill>
                  <a:srgbClr val="309CE2"/>
                </a:solidFill>
                <a:latin typeface="Arial" panose="020B0604020202020204" pitchFamily="34" charset="0"/>
                <a:ea typeface="Noto Sans TC" panose="020B0500000000000000" pitchFamily="34" charset="-128"/>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subtitle here</a:t>
            </a:r>
          </a:p>
        </p:txBody>
      </p:sp>
      <p:pic>
        <p:nvPicPr>
          <p:cNvPr id="11" name="Picture 2">
            <a:extLst>
              <a:ext uri="{FF2B5EF4-FFF2-40B4-BE49-F238E27FC236}">
                <a16:creationId xmlns:a16="http://schemas.microsoft.com/office/drawing/2014/main" id="{E44E173F-EAB6-A74E-A9D6-972844EECBB8}"/>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33400" y="1108711"/>
            <a:ext cx="5522471" cy="53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a:extLst>
              <a:ext uri="{FF2B5EF4-FFF2-40B4-BE49-F238E27FC236}">
                <a16:creationId xmlns:a16="http://schemas.microsoft.com/office/drawing/2014/main" id="{EAE1B532-F0D5-AC46-9B54-9642602857AA}"/>
              </a:ext>
            </a:extLst>
          </p:cNvPr>
          <p:cNvSpPr>
            <a:spLocks noGrp="1"/>
          </p:cNvSpPr>
          <p:nvPr>
            <p:ph type="dt" sz="half" idx="10"/>
          </p:nvPr>
        </p:nvSpPr>
        <p:spPr>
          <a:xfrm>
            <a:off x="533400" y="6356357"/>
            <a:ext cx="2844800" cy="365125"/>
          </a:xfrm>
          <a:prstGeom prst="rect">
            <a:avLst/>
          </a:prstGeom>
        </p:spPr>
        <p:txBody>
          <a:bodyPr/>
          <a:lstStyle>
            <a:lvl1pPr>
              <a:defRPr sz="1200">
                <a:solidFill>
                  <a:schemeClr val="bg1"/>
                </a:solidFill>
                <a:latin typeface="+mn-lt"/>
              </a:defRPr>
            </a:lvl1pPr>
          </a:lstStyle>
          <a:p>
            <a:pPr>
              <a:defRPr/>
            </a:pPr>
            <a:r>
              <a:rPr lang="en-US"/>
              <a:t>Date ere</a:t>
            </a:r>
          </a:p>
        </p:txBody>
      </p:sp>
      <p:sp>
        <p:nvSpPr>
          <p:cNvPr id="17" name="Footer Placeholder 4">
            <a:extLst>
              <a:ext uri="{FF2B5EF4-FFF2-40B4-BE49-F238E27FC236}">
                <a16:creationId xmlns:a16="http://schemas.microsoft.com/office/drawing/2014/main" id="{F7CB08A0-0B4A-584E-94C9-3ACA18068BC0}"/>
              </a:ext>
            </a:extLst>
          </p:cNvPr>
          <p:cNvSpPr>
            <a:spLocks noGrp="1"/>
          </p:cNvSpPr>
          <p:nvPr>
            <p:ph type="ftr" sz="quarter" idx="11"/>
          </p:nvPr>
        </p:nvSpPr>
        <p:spPr>
          <a:xfrm>
            <a:off x="4089400" y="6356357"/>
            <a:ext cx="3860800" cy="365125"/>
          </a:xfrm>
          <a:prstGeom prst="rect">
            <a:avLst/>
          </a:prstGeom>
        </p:spPr>
        <p:txBody>
          <a:bodyPr/>
          <a:lstStyle>
            <a:lvl1pPr>
              <a:defRPr sz="1200">
                <a:solidFill>
                  <a:schemeClr val="bg1"/>
                </a:solidFill>
                <a:latin typeface="+mn-lt"/>
              </a:defRPr>
            </a:lvl1pPr>
          </a:lstStyle>
          <a:p>
            <a:pPr>
              <a:defRPr/>
            </a:pPr>
            <a:r>
              <a:rPr lang="en-US"/>
              <a:t>Footer Text Here</a:t>
            </a:r>
          </a:p>
        </p:txBody>
      </p:sp>
    </p:spTree>
    <p:extLst>
      <p:ext uri="{BB962C8B-B14F-4D97-AF65-F5344CB8AC3E}">
        <p14:creationId xmlns:p14="http://schemas.microsoft.com/office/powerpoint/2010/main" val="131492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TitleContentColumns">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732BA25-485C-654E-9D4F-3B2F8D2140BA}"/>
              </a:ext>
            </a:extLst>
          </p:cNvPr>
          <p:cNvSpPr>
            <a:spLocks noGrp="1"/>
          </p:cNvSpPr>
          <p:nvPr>
            <p:ph type="body" idx="1"/>
          </p:nvPr>
        </p:nvSpPr>
        <p:spPr>
          <a:xfrm>
            <a:off x="540000" y="1371600"/>
            <a:ext cx="5394960" cy="307777"/>
          </a:xfrm>
        </p:spPr>
        <p:txBody>
          <a:bodyPr anchor="b"/>
          <a:lstStyle>
            <a:lvl1pPr marL="0" indent="0">
              <a:buNone/>
              <a:defRPr sz="20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 name="Content Placeholder 3">
            <a:extLst>
              <a:ext uri="{FF2B5EF4-FFF2-40B4-BE49-F238E27FC236}">
                <a16:creationId xmlns:a16="http://schemas.microsoft.com/office/drawing/2014/main" id="{DD6AB8B4-94DA-B34F-86F4-EA57D2F3B13B}"/>
              </a:ext>
            </a:extLst>
          </p:cNvPr>
          <p:cNvSpPr>
            <a:spLocks noGrp="1"/>
          </p:cNvSpPr>
          <p:nvPr>
            <p:ph sz="half" idx="2"/>
          </p:nvPr>
        </p:nvSpPr>
        <p:spPr>
          <a:xfrm>
            <a:off x="540000" y="1813560"/>
            <a:ext cx="5394960" cy="4114800"/>
          </a:xfrm>
        </p:spPr>
        <p:txBody>
          <a:bodyPr/>
          <a:lstStyle>
            <a:lvl1pPr>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74196C7B-0C60-3F4F-B1B8-6BC9BED96EF9}"/>
              </a:ext>
            </a:extLst>
          </p:cNvPr>
          <p:cNvSpPr>
            <a:spLocks noGrp="1"/>
          </p:cNvSpPr>
          <p:nvPr>
            <p:ph type="body" sz="quarter" idx="3"/>
          </p:nvPr>
        </p:nvSpPr>
        <p:spPr>
          <a:xfrm>
            <a:off x="6305040" y="1394949"/>
            <a:ext cx="5394960" cy="307777"/>
          </a:xfrm>
        </p:spPr>
        <p:txBody>
          <a:bodyPr anchor="b"/>
          <a:lstStyle>
            <a:lvl1pPr marL="0" indent="0">
              <a:buNone/>
              <a:defRPr sz="20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Content Placeholder 5">
            <a:extLst>
              <a:ext uri="{FF2B5EF4-FFF2-40B4-BE49-F238E27FC236}">
                <a16:creationId xmlns:a16="http://schemas.microsoft.com/office/drawing/2014/main" id="{65808421-7E1B-F549-9DC4-C4C73547B21C}"/>
              </a:ext>
            </a:extLst>
          </p:cNvPr>
          <p:cNvSpPr>
            <a:spLocks noGrp="1"/>
          </p:cNvSpPr>
          <p:nvPr>
            <p:ph sz="quarter" idx="4"/>
          </p:nvPr>
        </p:nvSpPr>
        <p:spPr>
          <a:xfrm>
            <a:off x="6305040" y="1813560"/>
            <a:ext cx="5394960" cy="4114800"/>
          </a:xfrm>
        </p:spPr>
        <p:txBody>
          <a:bodyPr/>
          <a:lstStyle>
            <a:lvl1pPr>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4">
            <a:extLst>
              <a:ext uri="{FF2B5EF4-FFF2-40B4-BE49-F238E27FC236}">
                <a16:creationId xmlns:a16="http://schemas.microsoft.com/office/drawing/2014/main" id="{B71FC5EE-EAC7-6F4D-AB1C-A222DB84BFE2}"/>
              </a:ext>
            </a:extLst>
          </p:cNvPr>
          <p:cNvSpPr>
            <a:spLocks noChangeShapeType="1"/>
          </p:cNvSpPr>
          <p:nvPr userDrawn="1"/>
        </p:nvSpPr>
        <p:spPr bwMode="auto">
          <a:xfrm>
            <a:off x="540000" y="914400"/>
            <a:ext cx="11160000" cy="0"/>
          </a:xfrm>
          <a:prstGeom prst="line">
            <a:avLst/>
          </a:prstGeom>
          <a:noFill/>
          <a:ln w="12700">
            <a:solidFill>
              <a:schemeClr val="tx2"/>
            </a:solidFill>
            <a:round/>
            <a:headEnd type="oval" w="sm" len="sm"/>
            <a:tailEnd type="oval" w="sm" len="sm"/>
          </a:ln>
          <a:effectLst/>
        </p:spPr>
        <p:txBody>
          <a:bodyPr/>
          <a:lstStyle/>
          <a:p>
            <a:pPr>
              <a:defRPr/>
            </a:pPr>
            <a:endParaRPr lang="en-US" sz="1350"/>
          </a:p>
        </p:txBody>
      </p:sp>
      <p:sp>
        <p:nvSpPr>
          <p:cNvPr id="7" name="TextBox 6">
            <a:extLst>
              <a:ext uri="{FF2B5EF4-FFF2-40B4-BE49-F238E27FC236}">
                <a16:creationId xmlns:a16="http://schemas.microsoft.com/office/drawing/2014/main" id="{9A33FC2B-4E70-1041-81BE-E2A806791A89}"/>
              </a:ext>
            </a:extLst>
          </p:cNvPr>
          <p:cNvSpPr txBox="1"/>
          <p:nvPr userDrawn="1"/>
        </p:nvSpPr>
        <p:spPr>
          <a:xfrm>
            <a:off x="540000" y="6523912"/>
            <a:ext cx="846386" cy="115416"/>
          </a:xfrm>
          <a:prstGeom prst="rect">
            <a:avLst/>
          </a:prstGeom>
          <a:noFill/>
        </p:spPr>
        <p:txBody>
          <a:bodyPr wrap="none" lIns="0" tIns="0" rIns="0" bIns="0" rtlCol="0">
            <a:spAutoFit/>
          </a:bodyPr>
          <a:lstStyle/>
          <a:p>
            <a:pPr rtl="0"/>
            <a:r>
              <a:rPr lang="en-US" sz="750" b="0" i="0" u="none" strike="noStrike" kern="1200" baseline="0">
                <a:solidFill>
                  <a:schemeClr val="tx1"/>
                </a:solidFill>
                <a:latin typeface="+mn-lt"/>
                <a:ea typeface="+mn-ea"/>
                <a:cs typeface="+mn-cs"/>
              </a:rPr>
              <a:t>© 2020 Kollmorgen</a:t>
            </a:r>
          </a:p>
        </p:txBody>
      </p:sp>
      <p:sp>
        <p:nvSpPr>
          <p:cNvPr id="8" name="TextBox 7">
            <a:extLst>
              <a:ext uri="{FF2B5EF4-FFF2-40B4-BE49-F238E27FC236}">
                <a16:creationId xmlns:a16="http://schemas.microsoft.com/office/drawing/2014/main" id="{54724FD9-B195-F841-B21A-B3DFF1F6581C}"/>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a:ln>
                <a:noFill/>
              </a:ln>
              <a:solidFill>
                <a:schemeClr val="tx1"/>
              </a:solidFill>
              <a:effectLst/>
              <a:latin typeface="Arial" pitchFamily="34" charset="0"/>
              <a:ea typeface="+mn-ea"/>
              <a:cs typeface="Arial" pitchFamily="34" charset="0"/>
            </a:endParaRPr>
          </a:p>
        </p:txBody>
      </p:sp>
      <p:pic>
        <p:nvPicPr>
          <p:cNvPr id="10" name="Picture 9">
            <a:extLst>
              <a:ext uri="{FF2B5EF4-FFF2-40B4-BE49-F238E27FC236}">
                <a16:creationId xmlns:a16="http://schemas.microsoft.com/office/drawing/2014/main" id="{8AB6671D-7D46-814F-81AA-C9380280E15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620250" y="514820"/>
            <a:ext cx="2108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1">
            <a:extLst>
              <a:ext uri="{FF2B5EF4-FFF2-40B4-BE49-F238E27FC236}">
                <a16:creationId xmlns:a16="http://schemas.microsoft.com/office/drawing/2014/main" id="{8D2227F4-9F99-7D40-BD09-C314B5BF6F0A}"/>
              </a:ext>
            </a:extLst>
          </p:cNvPr>
          <p:cNvSpPr>
            <a:spLocks noGrp="1"/>
          </p:cNvSpPr>
          <p:nvPr>
            <p:ph type="title"/>
          </p:nvPr>
        </p:nvSpPr>
        <p:spPr>
          <a:xfrm>
            <a:off x="552448" y="222245"/>
            <a:ext cx="10515600" cy="620713"/>
          </a:xfrm>
          <a:prstGeom prst="rect">
            <a:avLst/>
          </a:prstGeom>
        </p:spPr>
        <p:txBody>
          <a:bodyPr/>
          <a:lstStyle>
            <a:lvl1pPr algn="l">
              <a:defRPr sz="3600">
                <a:solidFill>
                  <a:schemeClr val="tx2"/>
                </a:solidFill>
              </a:defRPr>
            </a:lvl1pPr>
          </a:lstStyle>
          <a:p>
            <a:r>
              <a:rPr lang="en-US"/>
              <a:t>Click to edit Master title style</a:t>
            </a:r>
          </a:p>
        </p:txBody>
      </p:sp>
    </p:spTree>
    <p:extLst>
      <p:ext uri="{BB962C8B-B14F-4D97-AF65-F5344CB8AC3E}">
        <p14:creationId xmlns:p14="http://schemas.microsoft.com/office/powerpoint/2010/main" val="294114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ontentColumns">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DD6AB8B4-94DA-B34F-86F4-EA57D2F3B13B}"/>
              </a:ext>
            </a:extLst>
          </p:cNvPr>
          <p:cNvSpPr>
            <a:spLocks noGrp="1"/>
          </p:cNvSpPr>
          <p:nvPr>
            <p:ph sz="half" idx="2"/>
          </p:nvPr>
        </p:nvSpPr>
        <p:spPr>
          <a:xfrm>
            <a:off x="533400" y="1394949"/>
            <a:ext cx="5394960" cy="4114800"/>
          </a:xfrm>
        </p:spPr>
        <p:txBody>
          <a:bodyPr/>
          <a:lstStyle>
            <a:lvl1pPr>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65808421-7E1B-F549-9DC4-C4C73547B21C}"/>
              </a:ext>
            </a:extLst>
          </p:cNvPr>
          <p:cNvSpPr>
            <a:spLocks noGrp="1"/>
          </p:cNvSpPr>
          <p:nvPr>
            <p:ph sz="quarter" idx="4"/>
          </p:nvPr>
        </p:nvSpPr>
        <p:spPr>
          <a:xfrm>
            <a:off x="6273301" y="1394949"/>
            <a:ext cx="5394960" cy="4114800"/>
          </a:xfrm>
        </p:spPr>
        <p:txBody>
          <a:bodyPr/>
          <a:lstStyle>
            <a:lvl1pPr>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4">
            <a:extLst>
              <a:ext uri="{FF2B5EF4-FFF2-40B4-BE49-F238E27FC236}">
                <a16:creationId xmlns:a16="http://schemas.microsoft.com/office/drawing/2014/main" id="{C865B244-9D81-A448-92FE-7F72B17239F7}"/>
              </a:ext>
            </a:extLst>
          </p:cNvPr>
          <p:cNvSpPr>
            <a:spLocks noChangeShapeType="1"/>
          </p:cNvSpPr>
          <p:nvPr userDrawn="1"/>
        </p:nvSpPr>
        <p:spPr bwMode="auto">
          <a:xfrm>
            <a:off x="540000" y="914400"/>
            <a:ext cx="11160000" cy="0"/>
          </a:xfrm>
          <a:prstGeom prst="line">
            <a:avLst/>
          </a:prstGeom>
          <a:noFill/>
          <a:ln w="12700">
            <a:solidFill>
              <a:schemeClr val="tx2"/>
            </a:solidFill>
            <a:round/>
            <a:headEnd type="oval" w="sm" len="sm"/>
            <a:tailEnd type="oval" w="sm" len="sm"/>
          </a:ln>
          <a:effectLst/>
        </p:spPr>
        <p:txBody>
          <a:bodyPr/>
          <a:lstStyle/>
          <a:p>
            <a:pPr>
              <a:defRPr/>
            </a:pPr>
            <a:endParaRPr lang="en-US" sz="1350"/>
          </a:p>
        </p:txBody>
      </p:sp>
      <p:sp>
        <p:nvSpPr>
          <p:cNvPr id="6" name="TextBox 5">
            <a:extLst>
              <a:ext uri="{FF2B5EF4-FFF2-40B4-BE49-F238E27FC236}">
                <a16:creationId xmlns:a16="http://schemas.microsoft.com/office/drawing/2014/main" id="{0117C3B9-5D1A-ED46-8733-C0CFE66A02B2}"/>
              </a:ext>
            </a:extLst>
          </p:cNvPr>
          <p:cNvSpPr txBox="1"/>
          <p:nvPr userDrawn="1"/>
        </p:nvSpPr>
        <p:spPr>
          <a:xfrm>
            <a:off x="540000" y="6523912"/>
            <a:ext cx="846386" cy="115416"/>
          </a:xfrm>
          <a:prstGeom prst="rect">
            <a:avLst/>
          </a:prstGeom>
          <a:noFill/>
        </p:spPr>
        <p:txBody>
          <a:bodyPr wrap="none" lIns="0" tIns="0" rIns="0" bIns="0" rtlCol="0">
            <a:spAutoFit/>
          </a:bodyPr>
          <a:lstStyle/>
          <a:p>
            <a:pPr rtl="0"/>
            <a:r>
              <a:rPr lang="en-US" sz="750" b="0" i="0" u="none" strike="noStrike" kern="1200" baseline="0">
                <a:solidFill>
                  <a:schemeClr val="tx1"/>
                </a:solidFill>
                <a:latin typeface="+mn-lt"/>
                <a:ea typeface="+mn-ea"/>
                <a:cs typeface="+mn-cs"/>
              </a:rPr>
              <a:t>© 2020 Kollmorgen</a:t>
            </a:r>
          </a:p>
        </p:txBody>
      </p:sp>
      <p:sp>
        <p:nvSpPr>
          <p:cNvPr id="7" name="TextBox 6">
            <a:extLst>
              <a:ext uri="{FF2B5EF4-FFF2-40B4-BE49-F238E27FC236}">
                <a16:creationId xmlns:a16="http://schemas.microsoft.com/office/drawing/2014/main" id="{DBF456DB-14CA-6E46-AC77-2C49D459E167}"/>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a:ln>
                <a:noFill/>
              </a:ln>
              <a:solidFill>
                <a:schemeClr val="tx1"/>
              </a:solidFill>
              <a:effectLst/>
              <a:latin typeface="Arial" pitchFamily="34" charset="0"/>
              <a:ea typeface="+mn-ea"/>
              <a:cs typeface="Arial" pitchFamily="34" charset="0"/>
            </a:endParaRPr>
          </a:p>
        </p:txBody>
      </p:sp>
      <p:pic>
        <p:nvPicPr>
          <p:cNvPr id="9" name="Picture 8">
            <a:extLst>
              <a:ext uri="{FF2B5EF4-FFF2-40B4-BE49-F238E27FC236}">
                <a16:creationId xmlns:a16="http://schemas.microsoft.com/office/drawing/2014/main" id="{04D07B2C-3250-0649-B7E7-AEC1F007621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620250" y="514820"/>
            <a:ext cx="2108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1">
            <a:extLst>
              <a:ext uri="{FF2B5EF4-FFF2-40B4-BE49-F238E27FC236}">
                <a16:creationId xmlns:a16="http://schemas.microsoft.com/office/drawing/2014/main" id="{026ACE90-3151-CB4A-A4EA-61A4778C29A0}"/>
              </a:ext>
            </a:extLst>
          </p:cNvPr>
          <p:cNvSpPr>
            <a:spLocks noGrp="1"/>
          </p:cNvSpPr>
          <p:nvPr>
            <p:ph type="title"/>
          </p:nvPr>
        </p:nvSpPr>
        <p:spPr>
          <a:xfrm>
            <a:off x="552448" y="222245"/>
            <a:ext cx="10515600" cy="620713"/>
          </a:xfrm>
          <a:prstGeom prst="rect">
            <a:avLst/>
          </a:prstGeom>
        </p:spPr>
        <p:txBody>
          <a:bodyPr/>
          <a:lstStyle>
            <a:lvl1pPr algn="l">
              <a:defRPr sz="3600">
                <a:solidFill>
                  <a:schemeClr val="tx2"/>
                </a:solidFill>
              </a:defRPr>
            </a:lvl1pPr>
          </a:lstStyle>
          <a:p>
            <a:r>
              <a:rPr lang="en-US"/>
              <a:t>Click to edit Master title style</a:t>
            </a:r>
          </a:p>
        </p:txBody>
      </p:sp>
    </p:spTree>
    <p:extLst>
      <p:ext uri="{BB962C8B-B14F-4D97-AF65-F5344CB8AC3E}">
        <p14:creationId xmlns:p14="http://schemas.microsoft.com/office/powerpoint/2010/main" val="312993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NoContent">
    <p:spTree>
      <p:nvGrpSpPr>
        <p:cNvPr id="1" name=""/>
        <p:cNvGrpSpPr/>
        <p:nvPr/>
      </p:nvGrpSpPr>
      <p:grpSpPr>
        <a:xfrm>
          <a:off x="0" y="0"/>
          <a:ext cx="0" cy="0"/>
          <a:chOff x="0" y="0"/>
          <a:chExt cx="0" cy="0"/>
        </a:xfrm>
      </p:grpSpPr>
      <p:sp>
        <p:nvSpPr>
          <p:cNvPr id="7" name="Line 4">
            <a:extLst>
              <a:ext uri="{FF2B5EF4-FFF2-40B4-BE49-F238E27FC236}">
                <a16:creationId xmlns:a16="http://schemas.microsoft.com/office/drawing/2014/main" id="{079911C8-D2ED-0A46-BAB8-D0330C15C334}"/>
              </a:ext>
            </a:extLst>
          </p:cNvPr>
          <p:cNvSpPr>
            <a:spLocks noChangeShapeType="1"/>
          </p:cNvSpPr>
          <p:nvPr userDrawn="1"/>
        </p:nvSpPr>
        <p:spPr bwMode="auto">
          <a:xfrm>
            <a:off x="540000" y="914400"/>
            <a:ext cx="11160000" cy="0"/>
          </a:xfrm>
          <a:prstGeom prst="line">
            <a:avLst/>
          </a:prstGeom>
          <a:noFill/>
          <a:ln w="12700">
            <a:solidFill>
              <a:schemeClr val="tx2"/>
            </a:solidFill>
            <a:round/>
            <a:headEnd type="oval" w="sm" len="sm"/>
            <a:tailEnd type="oval" w="sm" len="sm"/>
          </a:ln>
          <a:effectLst/>
        </p:spPr>
        <p:txBody>
          <a:bodyPr/>
          <a:lstStyle/>
          <a:p>
            <a:pPr>
              <a:defRPr/>
            </a:pPr>
            <a:endParaRPr lang="en-US" sz="1350"/>
          </a:p>
        </p:txBody>
      </p:sp>
      <p:sp>
        <p:nvSpPr>
          <p:cNvPr id="8" name="TextBox 7">
            <a:extLst>
              <a:ext uri="{FF2B5EF4-FFF2-40B4-BE49-F238E27FC236}">
                <a16:creationId xmlns:a16="http://schemas.microsoft.com/office/drawing/2014/main" id="{04F84915-EF94-264E-9D1E-213693CDA32A}"/>
              </a:ext>
            </a:extLst>
          </p:cNvPr>
          <p:cNvSpPr txBox="1"/>
          <p:nvPr userDrawn="1"/>
        </p:nvSpPr>
        <p:spPr>
          <a:xfrm>
            <a:off x="540000" y="6523912"/>
            <a:ext cx="846386" cy="115416"/>
          </a:xfrm>
          <a:prstGeom prst="rect">
            <a:avLst/>
          </a:prstGeom>
          <a:noFill/>
        </p:spPr>
        <p:txBody>
          <a:bodyPr wrap="none" lIns="0" tIns="0" rIns="0" bIns="0" rtlCol="0">
            <a:spAutoFit/>
          </a:bodyPr>
          <a:lstStyle/>
          <a:p>
            <a:pPr rtl="0"/>
            <a:r>
              <a:rPr lang="en-US" sz="750" b="0" i="0" u="none" strike="noStrike" kern="1200" baseline="0">
                <a:solidFill>
                  <a:schemeClr val="tx1"/>
                </a:solidFill>
                <a:latin typeface="+mn-lt"/>
                <a:ea typeface="+mn-ea"/>
                <a:cs typeface="+mn-cs"/>
              </a:rPr>
              <a:t>© 2020 Kollmorgen</a:t>
            </a:r>
          </a:p>
        </p:txBody>
      </p:sp>
      <p:sp>
        <p:nvSpPr>
          <p:cNvPr id="9" name="TextBox 8">
            <a:extLst>
              <a:ext uri="{FF2B5EF4-FFF2-40B4-BE49-F238E27FC236}">
                <a16:creationId xmlns:a16="http://schemas.microsoft.com/office/drawing/2014/main" id="{22B26345-2CCE-2246-9B7C-286C8E745625}"/>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a:ln>
                <a:noFill/>
              </a:ln>
              <a:solidFill>
                <a:schemeClr val="tx1"/>
              </a:solidFill>
              <a:effectLst/>
              <a:latin typeface="Arial" pitchFamily="34" charset="0"/>
              <a:ea typeface="+mn-ea"/>
              <a:cs typeface="Arial" pitchFamily="34" charset="0"/>
            </a:endParaRPr>
          </a:p>
        </p:txBody>
      </p:sp>
      <p:pic>
        <p:nvPicPr>
          <p:cNvPr id="11" name="Picture 10">
            <a:extLst>
              <a:ext uri="{FF2B5EF4-FFF2-40B4-BE49-F238E27FC236}">
                <a16:creationId xmlns:a16="http://schemas.microsoft.com/office/drawing/2014/main" id="{9BE9EB27-EB7E-CA4A-B933-DB7328D314C1}"/>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620250" y="514820"/>
            <a:ext cx="2108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a:extLst>
              <a:ext uri="{FF2B5EF4-FFF2-40B4-BE49-F238E27FC236}">
                <a16:creationId xmlns:a16="http://schemas.microsoft.com/office/drawing/2014/main" id="{4B63BE64-FD09-424A-99D4-75F3044022D2}"/>
              </a:ext>
            </a:extLst>
          </p:cNvPr>
          <p:cNvSpPr>
            <a:spLocks noGrp="1"/>
          </p:cNvSpPr>
          <p:nvPr>
            <p:ph type="title"/>
          </p:nvPr>
        </p:nvSpPr>
        <p:spPr>
          <a:xfrm>
            <a:off x="552448" y="222245"/>
            <a:ext cx="10515600" cy="620713"/>
          </a:xfrm>
          <a:prstGeom prst="rect">
            <a:avLst/>
          </a:prstGeom>
        </p:spPr>
        <p:txBody>
          <a:bodyPr/>
          <a:lstStyle>
            <a:lvl1pPr algn="l">
              <a:defRPr sz="3600">
                <a:solidFill>
                  <a:schemeClr val="tx2"/>
                </a:solidFill>
              </a:defRPr>
            </a:lvl1pPr>
          </a:lstStyle>
          <a:p>
            <a:r>
              <a:rPr lang="en-US"/>
              <a:t>Click to edit Master title style</a:t>
            </a:r>
          </a:p>
        </p:txBody>
      </p:sp>
    </p:spTree>
    <p:extLst>
      <p:ext uri="{BB962C8B-B14F-4D97-AF65-F5344CB8AC3E}">
        <p14:creationId xmlns:p14="http://schemas.microsoft.com/office/powerpoint/2010/main" val="336458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295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YouGradient">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8AE3DE85-A0B7-7244-96BE-6DE7E3672B0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9796415" y="406400"/>
            <a:ext cx="2108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1" hidden="1">
            <a:extLst>
              <a:ext uri="{FF2B5EF4-FFF2-40B4-BE49-F238E27FC236}">
                <a16:creationId xmlns:a16="http://schemas.microsoft.com/office/drawing/2014/main" id="{E49728A8-907B-D94F-B5E0-AF528C7EF694}"/>
              </a:ext>
            </a:extLst>
          </p:cNvPr>
          <p:cNvGraphicFramePr>
            <a:graphicFrameLocks noChangeAspect="1"/>
          </p:cNvGraphicFramePr>
          <p:nvPr userDrawn="1">
            <p:custDataLst>
              <p:tags r:id="rId1"/>
            </p:custDataLst>
          </p:nvPr>
        </p:nvGraphicFramePr>
        <p:xfrm>
          <a:off x="2119" y="1595"/>
          <a:ext cx="2116"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1" hidden="1">
                        <a:extLst>
                          <a:ext uri="{FF2B5EF4-FFF2-40B4-BE49-F238E27FC236}">
                            <a16:creationId xmlns:a16="http://schemas.microsoft.com/office/drawing/2014/main" id="{E49728A8-907B-D94F-B5E0-AF528C7EF6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1595"/>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Slide Number Placeholder 6">
            <a:extLst>
              <a:ext uri="{FF2B5EF4-FFF2-40B4-BE49-F238E27FC236}">
                <a16:creationId xmlns:a16="http://schemas.microsoft.com/office/drawing/2014/main" id="{1F10B4D8-D6D2-484D-AFB0-AB9F3ABE06EB}"/>
              </a:ext>
            </a:extLst>
          </p:cNvPr>
          <p:cNvSpPr>
            <a:spLocks noGrp="1" noChangeArrowheads="1"/>
          </p:cNvSpPr>
          <p:nvPr>
            <p:ph type="sldNum" sz="quarter" idx="10"/>
          </p:nvPr>
        </p:nvSpPr>
        <p:spPr>
          <a:xfrm>
            <a:off x="8540752" y="6510345"/>
            <a:ext cx="3549648" cy="230187"/>
          </a:xfrm>
          <a:prstGeom prst="rect">
            <a:avLst/>
          </a:prstGeom>
        </p:spPr>
        <p:txBody>
          <a:bodyPr anchor="t"/>
          <a:lstStyle>
            <a:lvl1pPr>
              <a:defRPr>
                <a:solidFill>
                  <a:schemeClr val="bg1"/>
                </a:solidFill>
              </a:defRPr>
            </a:lvl1pPr>
          </a:lstStyle>
          <a:p>
            <a:pPr>
              <a:defRPr/>
            </a:pPr>
            <a:fld id="{C3D7433B-0E7A-B149-B5F5-E7090AF5F01F}" type="slidenum">
              <a:rPr lang="en-US" altLang="en-US" smtClean="0"/>
              <a:pPr>
                <a:defRPr/>
              </a:pPr>
              <a:t>‹#›</a:t>
            </a:fld>
            <a:endParaRPr lang="en-US" altLang="en-US"/>
          </a:p>
        </p:txBody>
      </p:sp>
      <p:pic>
        <p:nvPicPr>
          <p:cNvPr id="10" name="Picture 9">
            <a:extLst>
              <a:ext uri="{FF2B5EF4-FFF2-40B4-BE49-F238E27FC236}">
                <a16:creationId xmlns:a16="http://schemas.microsoft.com/office/drawing/2014/main" id="{5D82347C-B1CE-FB47-8268-FAE8C6A7445D}"/>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5">
            <a:extLst>
              <a:ext uri="{FF2B5EF4-FFF2-40B4-BE49-F238E27FC236}">
                <a16:creationId xmlns:a16="http://schemas.microsoft.com/office/drawing/2014/main" id="{872366B2-6CD4-1646-BD43-04804DEF1272}"/>
              </a:ext>
            </a:extLst>
          </p:cNvPr>
          <p:cNvSpPr>
            <a:spLocks noGrp="1"/>
          </p:cNvSpPr>
          <p:nvPr>
            <p:ph type="body" sz="quarter" idx="11" hasCustomPrompt="1"/>
          </p:nvPr>
        </p:nvSpPr>
        <p:spPr>
          <a:xfrm>
            <a:off x="540000" y="2971800"/>
            <a:ext cx="4229100" cy="3124200"/>
          </a:xfrm>
        </p:spPr>
        <p:txBody>
          <a:bodyPr/>
          <a:lstStyle>
            <a:lvl1pPr marL="0" indent="0">
              <a:buFontTx/>
              <a:buNone/>
              <a:defRPr sz="1800">
                <a:solidFill>
                  <a:schemeClr val="bg1"/>
                </a:solidFill>
                <a:latin typeface="+mn-lt"/>
              </a:defRPr>
            </a:lvl1pPr>
          </a:lstStyle>
          <a:p>
            <a:r>
              <a:rPr lang="en-US"/>
              <a:t>Click to add presenters’ names and contact information.</a:t>
            </a:r>
          </a:p>
          <a:p>
            <a:endParaRPr lang="en-US"/>
          </a:p>
        </p:txBody>
      </p:sp>
      <p:sp>
        <p:nvSpPr>
          <p:cNvPr id="14" name="Title 1">
            <a:extLst>
              <a:ext uri="{FF2B5EF4-FFF2-40B4-BE49-F238E27FC236}">
                <a16:creationId xmlns:a16="http://schemas.microsoft.com/office/drawing/2014/main" id="{1BC1101C-BBE9-BE43-98D4-0FBD84433DCD}"/>
              </a:ext>
            </a:extLst>
          </p:cNvPr>
          <p:cNvSpPr txBox="1">
            <a:spLocks/>
          </p:cNvSpPr>
          <p:nvPr userDrawn="1"/>
        </p:nvSpPr>
        <p:spPr>
          <a:xfrm>
            <a:off x="540000" y="1752600"/>
            <a:ext cx="4229100" cy="923330"/>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6000">
                <a:solidFill>
                  <a:schemeClr val="bg1"/>
                </a:solidFill>
                <a:latin typeface="+mj-lt"/>
              </a:rPr>
              <a:t>T</a:t>
            </a:r>
            <a:r>
              <a:rPr lang="en-US" sz="6000" spc="-300">
                <a:solidFill>
                  <a:schemeClr val="bg1"/>
                </a:solidFill>
                <a:latin typeface="+mj-lt"/>
              </a:rPr>
              <a:t>hank you</a:t>
            </a:r>
          </a:p>
        </p:txBody>
      </p:sp>
      <p:pic>
        <p:nvPicPr>
          <p:cNvPr id="15" name="Picture 14" descr="A close up of a logo&#10;&#10;Description automatically generated">
            <a:extLst>
              <a:ext uri="{FF2B5EF4-FFF2-40B4-BE49-F238E27FC236}">
                <a16:creationId xmlns:a16="http://schemas.microsoft.com/office/drawing/2014/main" id="{722A1EAB-EC4D-7B4B-B58B-60D1B70FDF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9800" y="330200"/>
            <a:ext cx="2108200" cy="203200"/>
          </a:xfrm>
          <a:prstGeom prst="rect">
            <a:avLst/>
          </a:prstGeom>
        </p:spPr>
      </p:pic>
      <p:sp>
        <p:nvSpPr>
          <p:cNvPr id="16" name="TextBox 15">
            <a:extLst>
              <a:ext uri="{FF2B5EF4-FFF2-40B4-BE49-F238E27FC236}">
                <a16:creationId xmlns:a16="http://schemas.microsoft.com/office/drawing/2014/main" id="{98657137-F7A1-DD40-A5C4-7FA925C021D6}"/>
              </a:ext>
            </a:extLst>
          </p:cNvPr>
          <p:cNvSpPr txBox="1"/>
          <p:nvPr userDrawn="1"/>
        </p:nvSpPr>
        <p:spPr>
          <a:xfrm>
            <a:off x="540000" y="6523912"/>
            <a:ext cx="846386" cy="115416"/>
          </a:xfrm>
          <a:prstGeom prst="rect">
            <a:avLst/>
          </a:prstGeom>
          <a:noFill/>
        </p:spPr>
        <p:txBody>
          <a:bodyPr wrap="none" lIns="0" tIns="0" rIns="0" bIns="0" rtlCol="0">
            <a:spAutoFit/>
          </a:bodyPr>
          <a:lstStyle/>
          <a:p>
            <a:pPr rtl="0"/>
            <a:r>
              <a:rPr lang="en-US" sz="750" b="0" i="0" u="none" strike="noStrike" kern="1200" baseline="0">
                <a:solidFill>
                  <a:schemeClr val="bg1"/>
                </a:solidFill>
                <a:latin typeface="+mn-lt"/>
                <a:ea typeface="+mn-ea"/>
                <a:cs typeface="+mn-cs"/>
              </a:rPr>
              <a:t>© 2020 Kollmorgen</a:t>
            </a:r>
          </a:p>
        </p:txBody>
      </p:sp>
    </p:spTree>
    <p:extLst>
      <p:ext uri="{BB962C8B-B14F-4D97-AF65-F5344CB8AC3E}">
        <p14:creationId xmlns:p14="http://schemas.microsoft.com/office/powerpoint/2010/main" val="3274384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DividerBlueLight">
    <p:bg>
      <p:bgPr>
        <a:gradFill flip="none" rotWithShape="1">
          <a:gsLst>
            <a:gs pos="0">
              <a:schemeClr val="accent1">
                <a:lumMod val="60000"/>
                <a:lumOff val="40000"/>
              </a:schemeClr>
            </a:gs>
            <a:gs pos="59000">
              <a:schemeClr val="accent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429D675-C833-1D41-AFC7-D044AD2BD3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800" y="330200"/>
            <a:ext cx="2108200" cy="203200"/>
          </a:xfrm>
          <a:prstGeom prst="rect">
            <a:avLst/>
          </a:prstGeom>
        </p:spPr>
      </p:pic>
      <p:sp>
        <p:nvSpPr>
          <p:cNvPr id="5" name="Text Placeholder 5">
            <a:extLst>
              <a:ext uri="{FF2B5EF4-FFF2-40B4-BE49-F238E27FC236}">
                <a16:creationId xmlns:a16="http://schemas.microsoft.com/office/drawing/2014/main" id="{0CA04C27-69CC-084D-93B5-B2739444B32D}"/>
              </a:ext>
            </a:extLst>
          </p:cNvPr>
          <p:cNvSpPr>
            <a:spLocks noGrp="1"/>
          </p:cNvSpPr>
          <p:nvPr>
            <p:ph type="body" sz="quarter" idx="11" hasCustomPrompt="1"/>
          </p:nvPr>
        </p:nvSpPr>
        <p:spPr>
          <a:xfrm>
            <a:off x="540000" y="2971800"/>
            <a:ext cx="4229100" cy="3124200"/>
          </a:xfrm>
        </p:spPr>
        <p:txBody>
          <a:bodyPr/>
          <a:lstStyle>
            <a:lvl1pPr marL="0" indent="0">
              <a:buFontTx/>
              <a:buNone/>
              <a:defRPr sz="1800">
                <a:solidFill>
                  <a:schemeClr val="bg1"/>
                </a:solidFill>
                <a:latin typeface="+mn-lt"/>
              </a:defRPr>
            </a:lvl1pPr>
          </a:lstStyle>
          <a:p>
            <a:r>
              <a:rPr lang="en-US"/>
              <a:t>Click to add presenters’ names and contact information.</a:t>
            </a:r>
          </a:p>
          <a:p>
            <a:endParaRPr lang="en-US"/>
          </a:p>
        </p:txBody>
      </p:sp>
      <p:sp>
        <p:nvSpPr>
          <p:cNvPr id="6" name="Title 1">
            <a:extLst>
              <a:ext uri="{FF2B5EF4-FFF2-40B4-BE49-F238E27FC236}">
                <a16:creationId xmlns:a16="http://schemas.microsoft.com/office/drawing/2014/main" id="{D69BF49E-0208-064C-BA25-B15DE23DBE81}"/>
              </a:ext>
            </a:extLst>
          </p:cNvPr>
          <p:cNvSpPr txBox="1">
            <a:spLocks/>
          </p:cNvSpPr>
          <p:nvPr userDrawn="1"/>
        </p:nvSpPr>
        <p:spPr>
          <a:xfrm>
            <a:off x="540000" y="1752600"/>
            <a:ext cx="4229100" cy="923330"/>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6000">
                <a:solidFill>
                  <a:schemeClr val="bg1"/>
                </a:solidFill>
                <a:latin typeface="+mj-lt"/>
              </a:rPr>
              <a:t>T</a:t>
            </a:r>
            <a:r>
              <a:rPr lang="en-US" sz="6000" spc="-300">
                <a:solidFill>
                  <a:schemeClr val="bg1"/>
                </a:solidFill>
                <a:latin typeface="+mj-lt"/>
              </a:rPr>
              <a:t>hank you</a:t>
            </a:r>
          </a:p>
        </p:txBody>
      </p:sp>
      <p:sp>
        <p:nvSpPr>
          <p:cNvPr id="7" name="TextBox 6">
            <a:extLst>
              <a:ext uri="{FF2B5EF4-FFF2-40B4-BE49-F238E27FC236}">
                <a16:creationId xmlns:a16="http://schemas.microsoft.com/office/drawing/2014/main" id="{7C476674-263A-2947-9E62-9A86AFFE71D5}"/>
              </a:ext>
            </a:extLst>
          </p:cNvPr>
          <p:cNvSpPr txBox="1"/>
          <p:nvPr userDrawn="1"/>
        </p:nvSpPr>
        <p:spPr>
          <a:xfrm>
            <a:off x="540000" y="6523912"/>
            <a:ext cx="846386" cy="115416"/>
          </a:xfrm>
          <a:prstGeom prst="rect">
            <a:avLst/>
          </a:prstGeom>
          <a:noFill/>
        </p:spPr>
        <p:txBody>
          <a:bodyPr wrap="none" lIns="0" tIns="0" rIns="0" bIns="0" rtlCol="0">
            <a:spAutoFit/>
          </a:bodyPr>
          <a:lstStyle/>
          <a:p>
            <a:pPr rtl="0"/>
            <a:r>
              <a:rPr lang="en-US" sz="750" b="0" i="0" u="none" strike="noStrike" kern="1200" baseline="0">
                <a:solidFill>
                  <a:schemeClr val="bg1"/>
                </a:solidFill>
                <a:latin typeface="+mn-lt"/>
                <a:ea typeface="+mn-ea"/>
                <a:cs typeface="+mn-cs"/>
              </a:rPr>
              <a:t>© 2020 Kollmorgen</a:t>
            </a:r>
          </a:p>
        </p:txBody>
      </p:sp>
    </p:spTree>
    <p:extLst>
      <p:ext uri="{BB962C8B-B14F-4D97-AF65-F5344CB8AC3E}">
        <p14:creationId xmlns:p14="http://schemas.microsoft.com/office/powerpoint/2010/main" val="1763577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DividerBlueLight">
    <p:bg>
      <p:bgPr>
        <a:gradFill flip="none" rotWithShape="1">
          <a:gsLst>
            <a:gs pos="0">
              <a:schemeClr val="accent3">
                <a:lumMod val="60000"/>
                <a:lumOff val="40000"/>
              </a:schemeClr>
            </a:gs>
            <a:gs pos="58000">
              <a:schemeClr val="accent3"/>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429D675-C833-1D41-AFC7-D044AD2BD3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800" y="330200"/>
            <a:ext cx="2108200" cy="203200"/>
          </a:xfrm>
          <a:prstGeom prst="rect">
            <a:avLst/>
          </a:prstGeom>
        </p:spPr>
      </p:pic>
      <p:sp>
        <p:nvSpPr>
          <p:cNvPr id="5" name="Text Placeholder 5">
            <a:extLst>
              <a:ext uri="{FF2B5EF4-FFF2-40B4-BE49-F238E27FC236}">
                <a16:creationId xmlns:a16="http://schemas.microsoft.com/office/drawing/2014/main" id="{E89373A7-901E-D645-8944-D0AD905DA40A}"/>
              </a:ext>
            </a:extLst>
          </p:cNvPr>
          <p:cNvSpPr>
            <a:spLocks noGrp="1"/>
          </p:cNvSpPr>
          <p:nvPr>
            <p:ph type="body" sz="quarter" idx="11" hasCustomPrompt="1"/>
          </p:nvPr>
        </p:nvSpPr>
        <p:spPr>
          <a:xfrm>
            <a:off x="540000" y="2971800"/>
            <a:ext cx="4229100" cy="3124200"/>
          </a:xfrm>
        </p:spPr>
        <p:txBody>
          <a:bodyPr/>
          <a:lstStyle>
            <a:lvl1pPr marL="0" indent="0">
              <a:buFontTx/>
              <a:buNone/>
              <a:defRPr sz="1800">
                <a:solidFill>
                  <a:schemeClr val="bg1"/>
                </a:solidFill>
                <a:latin typeface="+mn-lt"/>
              </a:defRPr>
            </a:lvl1pPr>
          </a:lstStyle>
          <a:p>
            <a:r>
              <a:rPr lang="en-US"/>
              <a:t>Click to add presenters’ names and contact information.</a:t>
            </a:r>
          </a:p>
          <a:p>
            <a:endParaRPr lang="en-US"/>
          </a:p>
        </p:txBody>
      </p:sp>
      <p:sp>
        <p:nvSpPr>
          <p:cNvPr id="6" name="Title 1">
            <a:extLst>
              <a:ext uri="{FF2B5EF4-FFF2-40B4-BE49-F238E27FC236}">
                <a16:creationId xmlns:a16="http://schemas.microsoft.com/office/drawing/2014/main" id="{18617503-5657-9843-88D3-A4AF147744E4}"/>
              </a:ext>
            </a:extLst>
          </p:cNvPr>
          <p:cNvSpPr txBox="1">
            <a:spLocks/>
          </p:cNvSpPr>
          <p:nvPr userDrawn="1"/>
        </p:nvSpPr>
        <p:spPr>
          <a:xfrm>
            <a:off x="540000" y="1752600"/>
            <a:ext cx="4229100" cy="923330"/>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6000">
                <a:solidFill>
                  <a:schemeClr val="bg1"/>
                </a:solidFill>
                <a:latin typeface="+mj-lt"/>
              </a:rPr>
              <a:t>T</a:t>
            </a:r>
            <a:r>
              <a:rPr lang="en-US" sz="6000" spc="-300">
                <a:solidFill>
                  <a:schemeClr val="bg1"/>
                </a:solidFill>
                <a:latin typeface="+mj-lt"/>
              </a:rPr>
              <a:t>hank you</a:t>
            </a:r>
          </a:p>
        </p:txBody>
      </p:sp>
      <p:sp>
        <p:nvSpPr>
          <p:cNvPr id="7" name="TextBox 6">
            <a:extLst>
              <a:ext uri="{FF2B5EF4-FFF2-40B4-BE49-F238E27FC236}">
                <a16:creationId xmlns:a16="http://schemas.microsoft.com/office/drawing/2014/main" id="{8F9FAC7E-A34C-8849-9219-E0A37EE1B518}"/>
              </a:ext>
            </a:extLst>
          </p:cNvPr>
          <p:cNvSpPr txBox="1"/>
          <p:nvPr userDrawn="1"/>
        </p:nvSpPr>
        <p:spPr>
          <a:xfrm>
            <a:off x="540000" y="6523912"/>
            <a:ext cx="846386" cy="115416"/>
          </a:xfrm>
          <a:prstGeom prst="rect">
            <a:avLst/>
          </a:prstGeom>
          <a:noFill/>
        </p:spPr>
        <p:txBody>
          <a:bodyPr wrap="none" lIns="0" tIns="0" rIns="0" bIns="0" rtlCol="0">
            <a:spAutoFit/>
          </a:bodyPr>
          <a:lstStyle/>
          <a:p>
            <a:pPr rtl="0"/>
            <a:r>
              <a:rPr lang="en-US" sz="750" b="0" i="0" u="none" strike="noStrike" kern="1200" baseline="0">
                <a:solidFill>
                  <a:schemeClr val="bg1"/>
                </a:solidFill>
                <a:latin typeface="+mn-lt"/>
                <a:ea typeface="+mn-ea"/>
                <a:cs typeface="+mn-cs"/>
              </a:rPr>
              <a:t>© 2020 Kollmorgen</a:t>
            </a:r>
          </a:p>
        </p:txBody>
      </p:sp>
    </p:spTree>
    <p:extLst>
      <p:ext uri="{BB962C8B-B14F-4D97-AF65-F5344CB8AC3E}">
        <p14:creationId xmlns:p14="http://schemas.microsoft.com/office/powerpoint/2010/main" val="1117030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DividerBlueLight">
    <p:bg>
      <p:bgPr>
        <a:gradFill flip="none" rotWithShape="1">
          <a:gsLst>
            <a:gs pos="0">
              <a:schemeClr val="accent5">
                <a:lumMod val="60000"/>
                <a:lumOff val="40000"/>
              </a:schemeClr>
            </a:gs>
            <a:gs pos="85000">
              <a:schemeClr val="accent5"/>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429D675-C833-1D41-AFC7-D044AD2BD3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800" y="330200"/>
            <a:ext cx="2108200" cy="203200"/>
          </a:xfrm>
          <a:prstGeom prst="rect">
            <a:avLst/>
          </a:prstGeom>
        </p:spPr>
      </p:pic>
      <p:sp>
        <p:nvSpPr>
          <p:cNvPr id="5" name="Text Placeholder 5">
            <a:extLst>
              <a:ext uri="{FF2B5EF4-FFF2-40B4-BE49-F238E27FC236}">
                <a16:creationId xmlns:a16="http://schemas.microsoft.com/office/drawing/2014/main" id="{577CA6B5-AA48-744F-8353-3877A6DE002D}"/>
              </a:ext>
            </a:extLst>
          </p:cNvPr>
          <p:cNvSpPr>
            <a:spLocks noGrp="1"/>
          </p:cNvSpPr>
          <p:nvPr>
            <p:ph type="body" sz="quarter" idx="11" hasCustomPrompt="1"/>
          </p:nvPr>
        </p:nvSpPr>
        <p:spPr>
          <a:xfrm>
            <a:off x="540000" y="2971800"/>
            <a:ext cx="4229100" cy="3124200"/>
          </a:xfrm>
        </p:spPr>
        <p:txBody>
          <a:bodyPr/>
          <a:lstStyle>
            <a:lvl1pPr marL="0" indent="0">
              <a:buFontTx/>
              <a:buNone/>
              <a:defRPr sz="1800">
                <a:solidFill>
                  <a:schemeClr val="bg1"/>
                </a:solidFill>
                <a:latin typeface="+mn-lt"/>
              </a:defRPr>
            </a:lvl1pPr>
          </a:lstStyle>
          <a:p>
            <a:r>
              <a:rPr lang="en-US"/>
              <a:t>Click to add presenters’ names and contact information.</a:t>
            </a:r>
          </a:p>
          <a:p>
            <a:endParaRPr lang="en-US"/>
          </a:p>
        </p:txBody>
      </p:sp>
      <p:sp>
        <p:nvSpPr>
          <p:cNvPr id="6" name="Title 1">
            <a:extLst>
              <a:ext uri="{FF2B5EF4-FFF2-40B4-BE49-F238E27FC236}">
                <a16:creationId xmlns:a16="http://schemas.microsoft.com/office/drawing/2014/main" id="{F66E3B9A-E5FF-AB4F-A4F5-C11DC9C0334B}"/>
              </a:ext>
            </a:extLst>
          </p:cNvPr>
          <p:cNvSpPr txBox="1">
            <a:spLocks/>
          </p:cNvSpPr>
          <p:nvPr userDrawn="1"/>
        </p:nvSpPr>
        <p:spPr>
          <a:xfrm>
            <a:off x="540000" y="1752600"/>
            <a:ext cx="4229100" cy="923330"/>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6000">
                <a:solidFill>
                  <a:schemeClr val="bg1"/>
                </a:solidFill>
                <a:latin typeface="+mj-lt"/>
              </a:rPr>
              <a:t>T</a:t>
            </a:r>
            <a:r>
              <a:rPr lang="en-US" sz="6000" spc="-300">
                <a:solidFill>
                  <a:schemeClr val="bg1"/>
                </a:solidFill>
                <a:latin typeface="+mj-lt"/>
              </a:rPr>
              <a:t>hank you</a:t>
            </a:r>
          </a:p>
        </p:txBody>
      </p:sp>
      <p:sp>
        <p:nvSpPr>
          <p:cNvPr id="7" name="TextBox 6">
            <a:extLst>
              <a:ext uri="{FF2B5EF4-FFF2-40B4-BE49-F238E27FC236}">
                <a16:creationId xmlns:a16="http://schemas.microsoft.com/office/drawing/2014/main" id="{64C9B092-27A7-3149-8ECE-36E5EE9B9283}"/>
              </a:ext>
            </a:extLst>
          </p:cNvPr>
          <p:cNvSpPr txBox="1"/>
          <p:nvPr userDrawn="1"/>
        </p:nvSpPr>
        <p:spPr>
          <a:xfrm>
            <a:off x="540000" y="6523912"/>
            <a:ext cx="846386" cy="115416"/>
          </a:xfrm>
          <a:prstGeom prst="rect">
            <a:avLst/>
          </a:prstGeom>
          <a:noFill/>
        </p:spPr>
        <p:txBody>
          <a:bodyPr wrap="none" lIns="0" tIns="0" rIns="0" bIns="0" rtlCol="0">
            <a:spAutoFit/>
          </a:bodyPr>
          <a:lstStyle/>
          <a:p>
            <a:pPr rtl="0"/>
            <a:r>
              <a:rPr lang="en-US" sz="750" b="0" i="0" u="none" strike="noStrike" kern="1200" baseline="0">
                <a:solidFill>
                  <a:schemeClr val="bg1"/>
                </a:solidFill>
                <a:latin typeface="+mn-lt"/>
                <a:ea typeface="+mn-ea"/>
                <a:cs typeface="+mn-cs"/>
              </a:rPr>
              <a:t>© 2020 Kollmorgen</a:t>
            </a:r>
          </a:p>
        </p:txBody>
      </p:sp>
    </p:spTree>
    <p:extLst>
      <p:ext uri="{BB962C8B-B14F-4D97-AF65-F5344CB8AC3E}">
        <p14:creationId xmlns:p14="http://schemas.microsoft.com/office/powerpoint/2010/main" val="1949795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YouWhite">
    <p:bg>
      <p:bgPr>
        <a:solidFill>
          <a:schemeClr val="bg1"/>
        </a:solidFill>
        <a:effectLst/>
      </p:bgPr>
    </p:bg>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D4E28978-8C2B-0C46-90CE-8B2E7EEFE91B}"/>
              </a:ext>
            </a:extLst>
          </p:cNvPr>
          <p:cNvSpPr>
            <a:spLocks noGrp="1"/>
          </p:cNvSpPr>
          <p:nvPr>
            <p:ph type="body" sz="quarter" idx="10" hasCustomPrompt="1"/>
          </p:nvPr>
        </p:nvSpPr>
        <p:spPr>
          <a:xfrm>
            <a:off x="540000" y="2971800"/>
            <a:ext cx="4229100" cy="3124200"/>
          </a:xfrm>
        </p:spPr>
        <p:txBody>
          <a:bodyPr/>
          <a:lstStyle>
            <a:lvl1pPr marL="0" indent="0">
              <a:buFontTx/>
              <a:buNone/>
              <a:defRPr sz="1800">
                <a:solidFill>
                  <a:schemeClr val="tx1"/>
                </a:solidFill>
                <a:latin typeface="+mn-lt"/>
              </a:defRPr>
            </a:lvl1pPr>
          </a:lstStyle>
          <a:p>
            <a:pPr lvl="0"/>
            <a:r>
              <a:rPr lang="en-US"/>
              <a:t>Click to add presenters names and contact information.</a:t>
            </a:r>
          </a:p>
        </p:txBody>
      </p:sp>
      <p:sp>
        <p:nvSpPr>
          <p:cNvPr id="9" name="Title 1">
            <a:extLst>
              <a:ext uri="{FF2B5EF4-FFF2-40B4-BE49-F238E27FC236}">
                <a16:creationId xmlns:a16="http://schemas.microsoft.com/office/drawing/2014/main" id="{04389F44-22A0-0B4F-8898-0FBF7CD0C881}"/>
              </a:ext>
            </a:extLst>
          </p:cNvPr>
          <p:cNvSpPr txBox="1">
            <a:spLocks/>
          </p:cNvSpPr>
          <p:nvPr userDrawn="1"/>
        </p:nvSpPr>
        <p:spPr>
          <a:xfrm>
            <a:off x="540000" y="1752600"/>
            <a:ext cx="4229100" cy="923330"/>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6000">
                <a:solidFill>
                  <a:schemeClr val="tx2"/>
                </a:solidFill>
                <a:latin typeface="+mj-lt"/>
              </a:rPr>
              <a:t>T</a:t>
            </a:r>
            <a:r>
              <a:rPr lang="en-US" sz="6000" spc="-300">
                <a:solidFill>
                  <a:schemeClr val="tx2"/>
                </a:solidFill>
                <a:latin typeface="+mj-lt"/>
              </a:rPr>
              <a:t>hank you</a:t>
            </a:r>
          </a:p>
        </p:txBody>
      </p:sp>
      <p:pic>
        <p:nvPicPr>
          <p:cNvPr id="10" name="Picture 9">
            <a:extLst>
              <a:ext uri="{FF2B5EF4-FFF2-40B4-BE49-F238E27FC236}">
                <a16:creationId xmlns:a16="http://schemas.microsoft.com/office/drawing/2014/main" id="{18A5CC14-BEF9-684C-9436-63F58A0F272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677400" y="354800"/>
            <a:ext cx="2108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7175F64-ECBF-A840-A358-F9769863F339}"/>
              </a:ext>
            </a:extLst>
          </p:cNvPr>
          <p:cNvSpPr txBox="1"/>
          <p:nvPr userDrawn="1"/>
        </p:nvSpPr>
        <p:spPr>
          <a:xfrm>
            <a:off x="540000" y="6523912"/>
            <a:ext cx="846386" cy="115416"/>
          </a:xfrm>
          <a:prstGeom prst="rect">
            <a:avLst/>
          </a:prstGeom>
          <a:noFill/>
        </p:spPr>
        <p:txBody>
          <a:bodyPr wrap="none" lIns="0" tIns="0" rIns="0" bIns="0" rtlCol="0">
            <a:spAutoFit/>
          </a:bodyPr>
          <a:lstStyle/>
          <a:p>
            <a:pPr rtl="0"/>
            <a:r>
              <a:rPr lang="en-US" sz="750" b="0" i="0" u="none" strike="noStrike" kern="1200" baseline="0">
                <a:solidFill>
                  <a:schemeClr val="tx1"/>
                </a:solidFill>
                <a:latin typeface="+mn-lt"/>
                <a:ea typeface="+mn-ea"/>
                <a:cs typeface="+mn-cs"/>
              </a:rPr>
              <a:t>© 2020 Kollmorgen</a:t>
            </a:r>
          </a:p>
        </p:txBody>
      </p:sp>
    </p:spTree>
    <p:extLst>
      <p:ext uri="{BB962C8B-B14F-4D97-AF65-F5344CB8AC3E}">
        <p14:creationId xmlns:p14="http://schemas.microsoft.com/office/powerpoint/2010/main" val="48075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Gradi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C96EB6-0A45-9543-9CFA-A82047C6D1A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10">
            <a:extLst>
              <a:ext uri="{FF2B5EF4-FFF2-40B4-BE49-F238E27FC236}">
                <a16:creationId xmlns:a16="http://schemas.microsoft.com/office/drawing/2014/main" id="{E145B52B-7B3C-D842-AD43-5B663E78B76C}"/>
              </a:ext>
            </a:extLst>
          </p:cNvPr>
          <p:cNvSpPr>
            <a:spLocks noGrp="1"/>
          </p:cNvSpPr>
          <p:nvPr>
            <p:ph type="body" sz="quarter" idx="11"/>
          </p:nvPr>
        </p:nvSpPr>
        <p:spPr>
          <a:xfrm>
            <a:off x="533400" y="2552700"/>
            <a:ext cx="5831231" cy="1752600"/>
          </a:xfrm>
        </p:spPr>
        <p:txBody>
          <a:bodyPr/>
          <a:lstStyle>
            <a:lvl1pPr marL="0" indent="0">
              <a:buFontTx/>
              <a:buNone/>
              <a:defRPr sz="4800" b="0">
                <a:solidFill>
                  <a:schemeClr val="bg1"/>
                </a:solidFill>
                <a:latin typeface="+mj-lt"/>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pic>
        <p:nvPicPr>
          <p:cNvPr id="5" name="Picture 4" descr="A close up of a logo&#10;&#10;Description automatically generated">
            <a:extLst>
              <a:ext uri="{FF2B5EF4-FFF2-40B4-BE49-F238E27FC236}">
                <a16:creationId xmlns:a16="http://schemas.microsoft.com/office/drawing/2014/main" id="{379CA408-1A81-8A43-96A3-E92434DEE5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9800" y="330200"/>
            <a:ext cx="2108200" cy="203200"/>
          </a:xfrm>
          <a:prstGeom prst="rect">
            <a:avLst/>
          </a:prstGeom>
        </p:spPr>
      </p:pic>
    </p:spTree>
    <p:extLst>
      <p:ext uri="{BB962C8B-B14F-4D97-AF65-F5344CB8AC3E}">
        <p14:creationId xmlns:p14="http://schemas.microsoft.com/office/powerpoint/2010/main" val="316418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Pag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C7D25-8AFF-9B4F-AA7D-CAA48B0769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4" y="0"/>
            <a:ext cx="12188093" cy="7040880"/>
          </a:xfrm>
          <a:prstGeom prst="rect">
            <a:avLst/>
          </a:prstGeom>
        </p:spPr>
      </p:pic>
      <p:pic>
        <p:nvPicPr>
          <p:cNvPr id="18" name="Picture 2">
            <a:extLst>
              <a:ext uri="{FF2B5EF4-FFF2-40B4-BE49-F238E27FC236}">
                <a16:creationId xmlns:a16="http://schemas.microsoft.com/office/drawing/2014/main" id="{979D7853-A14F-274D-9A79-B3717CAB8122}"/>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33400" y="1108711"/>
            <a:ext cx="5522471" cy="53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CFD5F60D-8010-194F-A1D6-82CE0BDFA314}"/>
              </a:ext>
            </a:extLst>
          </p:cNvPr>
          <p:cNvSpPr>
            <a:spLocks noGrp="1"/>
          </p:cNvSpPr>
          <p:nvPr>
            <p:ph type="title" hasCustomPrompt="1"/>
          </p:nvPr>
        </p:nvSpPr>
        <p:spPr>
          <a:xfrm>
            <a:off x="533400" y="2183131"/>
            <a:ext cx="7315200" cy="578008"/>
          </a:xfrm>
          <a:prstGeom prst="rect">
            <a:avLst/>
          </a:prstGeom>
        </p:spPr>
        <p:txBody>
          <a:bodyPr anchor="b"/>
          <a:lstStyle>
            <a:lvl1pPr algn="l">
              <a:defRPr sz="3600" b="0" i="0">
                <a:solidFill>
                  <a:srgbClr val="E08C30"/>
                </a:solidFill>
                <a:latin typeface="+mj-lt"/>
                <a:ea typeface="Noto Sans TC Medium" panose="020B0500000000000000" pitchFamily="34" charset="-128"/>
                <a:cs typeface="Arial" panose="020B0604020202020204" pitchFamily="34" charset="0"/>
              </a:defRPr>
            </a:lvl1pPr>
          </a:lstStyle>
          <a:p>
            <a:r>
              <a:rPr lang="en-US"/>
              <a:t>Click to add Master title</a:t>
            </a:r>
          </a:p>
        </p:txBody>
      </p:sp>
      <p:sp>
        <p:nvSpPr>
          <p:cNvPr id="9" name="Text Placeholder 3">
            <a:extLst>
              <a:ext uri="{FF2B5EF4-FFF2-40B4-BE49-F238E27FC236}">
                <a16:creationId xmlns:a16="http://schemas.microsoft.com/office/drawing/2014/main" id="{7A80FE78-A926-474D-A92B-1CCC390F2C78}"/>
              </a:ext>
            </a:extLst>
          </p:cNvPr>
          <p:cNvSpPr>
            <a:spLocks noGrp="1"/>
          </p:cNvSpPr>
          <p:nvPr>
            <p:ph type="body" sz="half" idx="2" hasCustomPrompt="1"/>
          </p:nvPr>
        </p:nvSpPr>
        <p:spPr>
          <a:xfrm>
            <a:off x="533400" y="2970291"/>
            <a:ext cx="7315200" cy="804862"/>
          </a:xfrm>
          <a:prstGeom prst="rect">
            <a:avLst/>
          </a:prstGeom>
        </p:spPr>
        <p:txBody>
          <a:bodyPr/>
          <a:lstStyle>
            <a:lvl1pPr marL="0" indent="0">
              <a:buNone/>
              <a:defRPr sz="2400" b="0" i="0">
                <a:solidFill>
                  <a:srgbClr val="309CE2"/>
                </a:solidFill>
                <a:latin typeface="Arial" panose="020B0604020202020204" pitchFamily="34" charset="0"/>
                <a:ea typeface="Noto Sans TC" panose="020B0500000000000000" pitchFamily="34" charset="-128"/>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subtitle here</a:t>
            </a:r>
          </a:p>
        </p:txBody>
      </p:sp>
      <p:sp>
        <p:nvSpPr>
          <p:cNvPr id="13" name="Date Placeholder 3">
            <a:extLst>
              <a:ext uri="{FF2B5EF4-FFF2-40B4-BE49-F238E27FC236}">
                <a16:creationId xmlns:a16="http://schemas.microsoft.com/office/drawing/2014/main" id="{6C33D16A-4F47-314D-A901-56C3EDAF9BBD}"/>
              </a:ext>
            </a:extLst>
          </p:cNvPr>
          <p:cNvSpPr>
            <a:spLocks noGrp="1"/>
          </p:cNvSpPr>
          <p:nvPr>
            <p:ph type="dt" sz="half" idx="10"/>
          </p:nvPr>
        </p:nvSpPr>
        <p:spPr>
          <a:xfrm>
            <a:off x="533400" y="6356357"/>
            <a:ext cx="2844800" cy="365125"/>
          </a:xfrm>
          <a:prstGeom prst="rect">
            <a:avLst/>
          </a:prstGeom>
        </p:spPr>
        <p:txBody>
          <a:bodyPr/>
          <a:lstStyle>
            <a:lvl1pPr>
              <a:defRPr sz="1200">
                <a:solidFill>
                  <a:schemeClr val="bg1"/>
                </a:solidFill>
                <a:latin typeface="+mn-lt"/>
              </a:defRPr>
            </a:lvl1pPr>
          </a:lstStyle>
          <a:p>
            <a:pPr>
              <a:defRPr/>
            </a:pPr>
            <a:r>
              <a:rPr lang="en-US"/>
              <a:t>Date Here</a:t>
            </a:r>
          </a:p>
        </p:txBody>
      </p:sp>
      <p:sp>
        <p:nvSpPr>
          <p:cNvPr id="14" name="Footer Placeholder 4">
            <a:extLst>
              <a:ext uri="{FF2B5EF4-FFF2-40B4-BE49-F238E27FC236}">
                <a16:creationId xmlns:a16="http://schemas.microsoft.com/office/drawing/2014/main" id="{96984216-093C-644F-8F77-0B3269E5C53A}"/>
              </a:ext>
            </a:extLst>
          </p:cNvPr>
          <p:cNvSpPr>
            <a:spLocks noGrp="1"/>
          </p:cNvSpPr>
          <p:nvPr>
            <p:ph type="ftr" sz="quarter" idx="11"/>
          </p:nvPr>
        </p:nvSpPr>
        <p:spPr>
          <a:xfrm>
            <a:off x="4089400" y="6356357"/>
            <a:ext cx="3860800" cy="365125"/>
          </a:xfrm>
          <a:prstGeom prst="rect">
            <a:avLst/>
          </a:prstGeom>
        </p:spPr>
        <p:txBody>
          <a:bodyPr/>
          <a:lstStyle>
            <a:lvl1pPr>
              <a:defRPr sz="1200">
                <a:solidFill>
                  <a:schemeClr val="bg1"/>
                </a:solidFill>
                <a:latin typeface="+mn-lt"/>
              </a:defRPr>
            </a:lvl1pPr>
          </a:lstStyle>
          <a:p>
            <a:pPr>
              <a:defRPr/>
            </a:pPr>
            <a:r>
              <a:rPr lang="en-US"/>
              <a:t>Footer Text Here</a:t>
            </a:r>
          </a:p>
        </p:txBody>
      </p:sp>
    </p:spTree>
    <p:extLst>
      <p:ext uri="{BB962C8B-B14F-4D97-AF65-F5344CB8AC3E}">
        <p14:creationId xmlns:p14="http://schemas.microsoft.com/office/powerpoint/2010/main" val="3893172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BlueLight">
    <p:bg>
      <p:bgPr>
        <a:gradFill flip="none" rotWithShape="1">
          <a:gsLst>
            <a:gs pos="0">
              <a:schemeClr val="accent1">
                <a:lumMod val="60000"/>
                <a:lumOff val="40000"/>
              </a:schemeClr>
            </a:gs>
            <a:gs pos="59000">
              <a:schemeClr val="accent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429D675-C833-1D41-AFC7-D044AD2BD3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800" y="330200"/>
            <a:ext cx="2108200" cy="203200"/>
          </a:xfrm>
          <a:prstGeom prst="rect">
            <a:avLst/>
          </a:prstGeom>
        </p:spPr>
      </p:pic>
      <p:sp>
        <p:nvSpPr>
          <p:cNvPr id="4" name="Text Placeholder 10">
            <a:extLst>
              <a:ext uri="{FF2B5EF4-FFF2-40B4-BE49-F238E27FC236}">
                <a16:creationId xmlns:a16="http://schemas.microsoft.com/office/drawing/2014/main" id="{9500A582-9A9F-8042-821E-012A95DCD029}"/>
              </a:ext>
            </a:extLst>
          </p:cNvPr>
          <p:cNvSpPr>
            <a:spLocks noGrp="1"/>
          </p:cNvSpPr>
          <p:nvPr>
            <p:ph type="body" sz="quarter" idx="11"/>
          </p:nvPr>
        </p:nvSpPr>
        <p:spPr>
          <a:xfrm>
            <a:off x="533400" y="2552700"/>
            <a:ext cx="5831231" cy="1752600"/>
          </a:xfrm>
        </p:spPr>
        <p:txBody>
          <a:bodyPr/>
          <a:lstStyle>
            <a:lvl1pPr marL="0" indent="0">
              <a:buFontTx/>
              <a:buNone/>
              <a:defRPr sz="4800" b="0">
                <a:solidFill>
                  <a:schemeClr val="bg1"/>
                </a:solidFill>
                <a:latin typeface="+mj-lt"/>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Tree>
    <p:extLst>
      <p:ext uri="{BB962C8B-B14F-4D97-AF65-F5344CB8AC3E}">
        <p14:creationId xmlns:p14="http://schemas.microsoft.com/office/powerpoint/2010/main" val="1967584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DividerBlueLight">
    <p:bg>
      <p:bgPr>
        <a:gradFill flip="none" rotWithShape="1">
          <a:gsLst>
            <a:gs pos="0">
              <a:schemeClr val="accent3">
                <a:lumMod val="60000"/>
                <a:lumOff val="40000"/>
              </a:schemeClr>
            </a:gs>
            <a:gs pos="58000">
              <a:schemeClr val="accent3"/>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429D675-C833-1D41-AFC7-D044AD2BD3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800" y="330200"/>
            <a:ext cx="2108200" cy="203200"/>
          </a:xfrm>
          <a:prstGeom prst="rect">
            <a:avLst/>
          </a:prstGeom>
        </p:spPr>
      </p:pic>
      <p:sp>
        <p:nvSpPr>
          <p:cNvPr id="4" name="Text Placeholder 10">
            <a:extLst>
              <a:ext uri="{FF2B5EF4-FFF2-40B4-BE49-F238E27FC236}">
                <a16:creationId xmlns:a16="http://schemas.microsoft.com/office/drawing/2014/main" id="{9500A582-9A9F-8042-821E-012A95DCD029}"/>
              </a:ext>
            </a:extLst>
          </p:cNvPr>
          <p:cNvSpPr>
            <a:spLocks noGrp="1"/>
          </p:cNvSpPr>
          <p:nvPr>
            <p:ph type="body" sz="quarter" idx="11"/>
          </p:nvPr>
        </p:nvSpPr>
        <p:spPr>
          <a:xfrm>
            <a:off x="533400" y="2552700"/>
            <a:ext cx="5831231" cy="1752600"/>
          </a:xfrm>
        </p:spPr>
        <p:txBody>
          <a:bodyPr/>
          <a:lstStyle>
            <a:lvl1pPr marL="0" indent="0">
              <a:buFontTx/>
              <a:buNone/>
              <a:defRPr sz="4800" b="0">
                <a:solidFill>
                  <a:schemeClr val="bg1"/>
                </a:solidFill>
                <a:latin typeface="+mj-lt"/>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Tree>
    <p:extLst>
      <p:ext uri="{BB962C8B-B14F-4D97-AF65-F5344CB8AC3E}">
        <p14:creationId xmlns:p14="http://schemas.microsoft.com/office/powerpoint/2010/main" val="3803291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DividerBlueLight">
    <p:bg>
      <p:bgPr>
        <a:gradFill flip="none" rotWithShape="1">
          <a:gsLst>
            <a:gs pos="0">
              <a:schemeClr val="accent5">
                <a:lumMod val="60000"/>
                <a:lumOff val="40000"/>
              </a:schemeClr>
            </a:gs>
            <a:gs pos="85000">
              <a:schemeClr val="accent5"/>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429D675-C833-1D41-AFC7-D044AD2BD3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800" y="330200"/>
            <a:ext cx="2108200" cy="203200"/>
          </a:xfrm>
          <a:prstGeom prst="rect">
            <a:avLst/>
          </a:prstGeom>
        </p:spPr>
      </p:pic>
      <p:sp>
        <p:nvSpPr>
          <p:cNvPr id="4" name="Text Placeholder 10">
            <a:extLst>
              <a:ext uri="{FF2B5EF4-FFF2-40B4-BE49-F238E27FC236}">
                <a16:creationId xmlns:a16="http://schemas.microsoft.com/office/drawing/2014/main" id="{9500A582-9A9F-8042-821E-012A95DCD029}"/>
              </a:ext>
            </a:extLst>
          </p:cNvPr>
          <p:cNvSpPr>
            <a:spLocks noGrp="1"/>
          </p:cNvSpPr>
          <p:nvPr>
            <p:ph type="body" sz="quarter" idx="11"/>
          </p:nvPr>
        </p:nvSpPr>
        <p:spPr>
          <a:xfrm>
            <a:off x="533400" y="2552700"/>
            <a:ext cx="5831231" cy="1752600"/>
          </a:xfrm>
        </p:spPr>
        <p:txBody>
          <a:bodyPr/>
          <a:lstStyle>
            <a:lvl1pPr marL="0" indent="0">
              <a:buFontTx/>
              <a:buNone/>
              <a:defRPr sz="4800" b="0">
                <a:solidFill>
                  <a:schemeClr val="bg1"/>
                </a:solidFill>
                <a:latin typeface="+mj-lt"/>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Tree>
    <p:extLst>
      <p:ext uri="{BB962C8B-B14F-4D97-AF65-F5344CB8AC3E}">
        <p14:creationId xmlns:p14="http://schemas.microsoft.com/office/powerpoint/2010/main" val="789769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White">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6D72B0A4-D04A-7246-A4C0-688887A181ED}"/>
              </a:ext>
            </a:extLst>
          </p:cNvPr>
          <p:cNvSpPr>
            <a:spLocks noGrp="1"/>
          </p:cNvSpPr>
          <p:nvPr>
            <p:ph type="body" sz="quarter" idx="12"/>
          </p:nvPr>
        </p:nvSpPr>
        <p:spPr>
          <a:xfrm>
            <a:off x="533400" y="2552700"/>
            <a:ext cx="5831231" cy="1752600"/>
          </a:xfrm>
        </p:spPr>
        <p:txBody>
          <a:bodyPr/>
          <a:lstStyle>
            <a:lvl1pPr marL="0" indent="0">
              <a:buFontTx/>
              <a:buNone/>
              <a:defRPr sz="4800" b="0">
                <a:solidFill>
                  <a:schemeClr val="tx2"/>
                </a:solidFill>
                <a:latin typeface="+mj-lt"/>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pic>
        <p:nvPicPr>
          <p:cNvPr id="5" name="Picture 4">
            <a:extLst>
              <a:ext uri="{FF2B5EF4-FFF2-40B4-BE49-F238E27FC236}">
                <a16:creationId xmlns:a16="http://schemas.microsoft.com/office/drawing/2014/main" id="{9AA3B451-61E5-AF45-8505-DA598AAEB8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677400" y="354800"/>
            <a:ext cx="2108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734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C96EB6-0A45-9543-9CFA-A82047C6D1A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2">
            <a:extLst>
              <a:ext uri="{FF2B5EF4-FFF2-40B4-BE49-F238E27FC236}">
                <a16:creationId xmlns:a16="http://schemas.microsoft.com/office/drawing/2014/main" id="{4B40C9C3-B8AE-684B-816C-24FBDDA584D2}"/>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041900" y="3225800"/>
            <a:ext cx="2108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9252214C-3688-DB46-A59C-4CD67AD7BCC3}"/>
              </a:ext>
            </a:extLst>
          </p:cNvPr>
          <p:cNvSpPr txBox="1">
            <a:spLocks/>
          </p:cNvSpPr>
          <p:nvPr userDrawn="1"/>
        </p:nvSpPr>
        <p:spPr bwMode="auto">
          <a:xfrm>
            <a:off x="0" y="350520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1200">
                <a:solidFill>
                  <a:srgbClr val="F1BD59"/>
                </a:solidFill>
                <a:latin typeface="Arial" panose="020B0604020202020204" pitchFamily="34" charset="0"/>
                <a:ea typeface="Noto Sans TC" panose="020B0502040504020204" pitchFamily="34" charset="0"/>
              </a:rPr>
              <a:t>www.kollmorgen.com</a:t>
            </a:r>
          </a:p>
        </p:txBody>
      </p:sp>
    </p:spTree>
    <p:extLst>
      <p:ext uri="{BB962C8B-B14F-4D97-AF65-F5344CB8AC3E}">
        <p14:creationId xmlns:p14="http://schemas.microsoft.com/office/powerpoint/2010/main" val="195841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Pag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C7D25-8AFF-9B4F-AA7D-CAA48B0769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88093" cy="7040880"/>
          </a:xfrm>
          <a:prstGeom prst="rect">
            <a:avLst/>
          </a:prstGeom>
        </p:spPr>
      </p:pic>
      <p:pic>
        <p:nvPicPr>
          <p:cNvPr id="18" name="Picture 2">
            <a:extLst>
              <a:ext uri="{FF2B5EF4-FFF2-40B4-BE49-F238E27FC236}">
                <a16:creationId xmlns:a16="http://schemas.microsoft.com/office/drawing/2014/main" id="{477A7CDE-D82C-E946-A6A0-131F0FB39FFB}"/>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33400" y="1108711"/>
            <a:ext cx="5522471" cy="53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487B0969-75F9-524D-AABE-C26218E9ACE0}"/>
              </a:ext>
            </a:extLst>
          </p:cNvPr>
          <p:cNvSpPr>
            <a:spLocks noGrp="1"/>
          </p:cNvSpPr>
          <p:nvPr>
            <p:ph type="title" hasCustomPrompt="1"/>
          </p:nvPr>
        </p:nvSpPr>
        <p:spPr>
          <a:xfrm>
            <a:off x="533400" y="2183131"/>
            <a:ext cx="7315200" cy="578008"/>
          </a:xfrm>
          <a:prstGeom prst="rect">
            <a:avLst/>
          </a:prstGeom>
        </p:spPr>
        <p:txBody>
          <a:bodyPr anchor="b"/>
          <a:lstStyle>
            <a:lvl1pPr algn="l">
              <a:defRPr sz="3600" b="0" i="0">
                <a:solidFill>
                  <a:srgbClr val="E08C30"/>
                </a:solidFill>
                <a:latin typeface="+mj-lt"/>
                <a:ea typeface="Noto Sans TC Medium" panose="020B0500000000000000" pitchFamily="34" charset="-128"/>
                <a:cs typeface="Arial" panose="020B0604020202020204" pitchFamily="34" charset="0"/>
              </a:defRPr>
            </a:lvl1pPr>
          </a:lstStyle>
          <a:p>
            <a:r>
              <a:rPr lang="en-US"/>
              <a:t>Click to add Master title</a:t>
            </a:r>
          </a:p>
        </p:txBody>
      </p:sp>
      <p:sp>
        <p:nvSpPr>
          <p:cNvPr id="11" name="Text Placeholder 3">
            <a:extLst>
              <a:ext uri="{FF2B5EF4-FFF2-40B4-BE49-F238E27FC236}">
                <a16:creationId xmlns:a16="http://schemas.microsoft.com/office/drawing/2014/main" id="{790ED382-D76D-2546-B418-5FC646A12CE6}"/>
              </a:ext>
            </a:extLst>
          </p:cNvPr>
          <p:cNvSpPr>
            <a:spLocks noGrp="1"/>
          </p:cNvSpPr>
          <p:nvPr>
            <p:ph type="body" sz="half" idx="2" hasCustomPrompt="1"/>
          </p:nvPr>
        </p:nvSpPr>
        <p:spPr>
          <a:xfrm>
            <a:off x="533400" y="2970291"/>
            <a:ext cx="7315200" cy="804862"/>
          </a:xfrm>
          <a:prstGeom prst="rect">
            <a:avLst/>
          </a:prstGeom>
        </p:spPr>
        <p:txBody>
          <a:bodyPr/>
          <a:lstStyle>
            <a:lvl1pPr marL="0" indent="0">
              <a:buNone/>
              <a:defRPr sz="2400" b="0" i="0">
                <a:solidFill>
                  <a:srgbClr val="309CE2"/>
                </a:solidFill>
                <a:latin typeface="Arial" panose="020B0604020202020204" pitchFamily="34" charset="0"/>
                <a:ea typeface="Noto Sans TC" panose="020B0500000000000000" pitchFamily="34" charset="-128"/>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subtitle here</a:t>
            </a:r>
          </a:p>
        </p:txBody>
      </p:sp>
      <p:sp>
        <p:nvSpPr>
          <p:cNvPr id="14" name="Date Placeholder 3">
            <a:extLst>
              <a:ext uri="{FF2B5EF4-FFF2-40B4-BE49-F238E27FC236}">
                <a16:creationId xmlns:a16="http://schemas.microsoft.com/office/drawing/2014/main" id="{6267476A-C366-E541-B114-127C1565FB26}"/>
              </a:ext>
            </a:extLst>
          </p:cNvPr>
          <p:cNvSpPr>
            <a:spLocks noGrp="1"/>
          </p:cNvSpPr>
          <p:nvPr>
            <p:ph type="dt" sz="half" idx="10"/>
          </p:nvPr>
        </p:nvSpPr>
        <p:spPr>
          <a:xfrm>
            <a:off x="533400" y="6356357"/>
            <a:ext cx="2844800" cy="365125"/>
          </a:xfrm>
          <a:prstGeom prst="rect">
            <a:avLst/>
          </a:prstGeom>
        </p:spPr>
        <p:txBody>
          <a:bodyPr/>
          <a:lstStyle>
            <a:lvl1pPr>
              <a:defRPr sz="1200">
                <a:solidFill>
                  <a:schemeClr val="bg1"/>
                </a:solidFill>
                <a:latin typeface="+mn-lt"/>
              </a:defRPr>
            </a:lvl1pPr>
          </a:lstStyle>
          <a:p>
            <a:pPr>
              <a:defRPr/>
            </a:pPr>
            <a:r>
              <a:rPr lang="en-US"/>
              <a:t>Date Here</a:t>
            </a:r>
          </a:p>
        </p:txBody>
      </p:sp>
      <p:sp>
        <p:nvSpPr>
          <p:cNvPr id="15" name="Footer Placeholder 4">
            <a:extLst>
              <a:ext uri="{FF2B5EF4-FFF2-40B4-BE49-F238E27FC236}">
                <a16:creationId xmlns:a16="http://schemas.microsoft.com/office/drawing/2014/main" id="{A1423F49-011E-3248-9C41-AAB0B1BB2446}"/>
              </a:ext>
            </a:extLst>
          </p:cNvPr>
          <p:cNvSpPr>
            <a:spLocks noGrp="1"/>
          </p:cNvSpPr>
          <p:nvPr>
            <p:ph type="ftr" sz="quarter" idx="11"/>
          </p:nvPr>
        </p:nvSpPr>
        <p:spPr>
          <a:xfrm>
            <a:off x="4089400" y="6356357"/>
            <a:ext cx="3860800" cy="365125"/>
          </a:xfrm>
          <a:prstGeom prst="rect">
            <a:avLst/>
          </a:prstGeom>
        </p:spPr>
        <p:txBody>
          <a:bodyPr/>
          <a:lstStyle>
            <a:lvl1pPr>
              <a:defRPr sz="1200">
                <a:solidFill>
                  <a:schemeClr val="bg1"/>
                </a:solidFill>
                <a:latin typeface="+mn-lt"/>
              </a:defRPr>
            </a:lvl1pPr>
          </a:lstStyle>
          <a:p>
            <a:pPr>
              <a:defRPr/>
            </a:pPr>
            <a:r>
              <a:rPr lang="en-US"/>
              <a:t>Footer Text Here</a:t>
            </a:r>
          </a:p>
        </p:txBody>
      </p:sp>
    </p:spTree>
    <p:extLst>
      <p:ext uri="{BB962C8B-B14F-4D97-AF65-F5344CB8AC3E}">
        <p14:creationId xmlns:p14="http://schemas.microsoft.com/office/powerpoint/2010/main" val="65441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Page-1">
    <p:spTree>
      <p:nvGrpSpPr>
        <p:cNvPr id="1" name=""/>
        <p:cNvGrpSpPr/>
        <p:nvPr/>
      </p:nvGrpSpPr>
      <p:grpSpPr>
        <a:xfrm>
          <a:off x="0" y="0"/>
          <a:ext cx="0" cy="0"/>
          <a:chOff x="0" y="0"/>
          <a:chExt cx="0" cy="0"/>
        </a:xfrm>
      </p:grpSpPr>
      <p:pic>
        <p:nvPicPr>
          <p:cNvPr id="4" name="Picture 3" descr="A lit up city at sunset&#10;&#10;Description automatically generated">
            <a:extLst>
              <a:ext uri="{FF2B5EF4-FFF2-40B4-BE49-F238E27FC236}">
                <a16:creationId xmlns:a16="http://schemas.microsoft.com/office/drawing/2014/main" id="{F3097A0C-84DA-CA42-8AE2-1E4FB27D2AFF}"/>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50000" t="46013" b="10858"/>
          <a:stretch/>
        </p:blipFill>
        <p:spPr>
          <a:xfrm>
            <a:off x="0" y="0"/>
            <a:ext cx="12192000" cy="6858000"/>
          </a:xfrm>
          <a:prstGeom prst="rect">
            <a:avLst/>
          </a:prstGeom>
        </p:spPr>
      </p:pic>
      <p:pic>
        <p:nvPicPr>
          <p:cNvPr id="18" name="Picture 2">
            <a:extLst>
              <a:ext uri="{FF2B5EF4-FFF2-40B4-BE49-F238E27FC236}">
                <a16:creationId xmlns:a16="http://schemas.microsoft.com/office/drawing/2014/main" id="{477A7CDE-D82C-E946-A6A0-131F0FB39FFB}"/>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33400" y="1108711"/>
            <a:ext cx="5522471" cy="53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487B0969-75F9-524D-AABE-C26218E9ACE0}"/>
              </a:ext>
            </a:extLst>
          </p:cNvPr>
          <p:cNvSpPr>
            <a:spLocks noGrp="1"/>
          </p:cNvSpPr>
          <p:nvPr>
            <p:ph type="title" hasCustomPrompt="1"/>
          </p:nvPr>
        </p:nvSpPr>
        <p:spPr>
          <a:xfrm>
            <a:off x="533400" y="2183131"/>
            <a:ext cx="7315200" cy="578008"/>
          </a:xfrm>
          <a:prstGeom prst="rect">
            <a:avLst/>
          </a:prstGeom>
        </p:spPr>
        <p:txBody>
          <a:bodyPr anchor="b"/>
          <a:lstStyle>
            <a:lvl1pPr algn="l">
              <a:defRPr sz="3600" b="0" i="0">
                <a:solidFill>
                  <a:srgbClr val="E08C30"/>
                </a:solidFill>
                <a:latin typeface="+mj-lt"/>
                <a:ea typeface="Noto Sans TC Medium" panose="020B0500000000000000" pitchFamily="34" charset="-128"/>
                <a:cs typeface="Arial" panose="020B0604020202020204" pitchFamily="34" charset="0"/>
              </a:defRPr>
            </a:lvl1pPr>
          </a:lstStyle>
          <a:p>
            <a:r>
              <a:rPr lang="en-US"/>
              <a:t>Click to add Master title</a:t>
            </a:r>
          </a:p>
        </p:txBody>
      </p:sp>
      <p:sp>
        <p:nvSpPr>
          <p:cNvPr id="11" name="Text Placeholder 3">
            <a:extLst>
              <a:ext uri="{FF2B5EF4-FFF2-40B4-BE49-F238E27FC236}">
                <a16:creationId xmlns:a16="http://schemas.microsoft.com/office/drawing/2014/main" id="{790ED382-D76D-2546-B418-5FC646A12CE6}"/>
              </a:ext>
            </a:extLst>
          </p:cNvPr>
          <p:cNvSpPr>
            <a:spLocks noGrp="1"/>
          </p:cNvSpPr>
          <p:nvPr>
            <p:ph type="body" sz="half" idx="2" hasCustomPrompt="1"/>
          </p:nvPr>
        </p:nvSpPr>
        <p:spPr>
          <a:xfrm>
            <a:off x="533400" y="2970291"/>
            <a:ext cx="7315200" cy="804862"/>
          </a:xfrm>
          <a:prstGeom prst="rect">
            <a:avLst/>
          </a:prstGeom>
        </p:spPr>
        <p:txBody>
          <a:bodyPr/>
          <a:lstStyle>
            <a:lvl1pPr marL="0" indent="0">
              <a:buNone/>
              <a:defRPr sz="2400" b="0" i="0">
                <a:solidFill>
                  <a:srgbClr val="309CE2"/>
                </a:solidFill>
                <a:latin typeface="Arial" panose="020B0604020202020204" pitchFamily="34" charset="0"/>
                <a:ea typeface="Noto Sans TC" panose="020B0500000000000000" pitchFamily="34" charset="-128"/>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subtitle here</a:t>
            </a:r>
          </a:p>
        </p:txBody>
      </p:sp>
      <p:sp>
        <p:nvSpPr>
          <p:cNvPr id="14" name="Date Placeholder 3">
            <a:extLst>
              <a:ext uri="{FF2B5EF4-FFF2-40B4-BE49-F238E27FC236}">
                <a16:creationId xmlns:a16="http://schemas.microsoft.com/office/drawing/2014/main" id="{6267476A-C366-E541-B114-127C1565FB26}"/>
              </a:ext>
            </a:extLst>
          </p:cNvPr>
          <p:cNvSpPr>
            <a:spLocks noGrp="1"/>
          </p:cNvSpPr>
          <p:nvPr>
            <p:ph type="dt" sz="half" idx="10"/>
          </p:nvPr>
        </p:nvSpPr>
        <p:spPr>
          <a:xfrm>
            <a:off x="533400" y="6356357"/>
            <a:ext cx="2844800" cy="365125"/>
          </a:xfrm>
          <a:prstGeom prst="rect">
            <a:avLst/>
          </a:prstGeom>
        </p:spPr>
        <p:txBody>
          <a:bodyPr/>
          <a:lstStyle>
            <a:lvl1pPr>
              <a:defRPr sz="1200">
                <a:solidFill>
                  <a:schemeClr val="bg1"/>
                </a:solidFill>
                <a:latin typeface="+mn-lt"/>
              </a:defRPr>
            </a:lvl1pPr>
          </a:lstStyle>
          <a:p>
            <a:pPr>
              <a:defRPr/>
            </a:pPr>
            <a:r>
              <a:rPr lang="en-US"/>
              <a:t>Date Here</a:t>
            </a:r>
          </a:p>
        </p:txBody>
      </p:sp>
      <p:sp>
        <p:nvSpPr>
          <p:cNvPr id="15" name="Footer Placeholder 4">
            <a:extLst>
              <a:ext uri="{FF2B5EF4-FFF2-40B4-BE49-F238E27FC236}">
                <a16:creationId xmlns:a16="http://schemas.microsoft.com/office/drawing/2014/main" id="{A1423F49-011E-3248-9C41-AAB0B1BB2446}"/>
              </a:ext>
            </a:extLst>
          </p:cNvPr>
          <p:cNvSpPr>
            <a:spLocks noGrp="1"/>
          </p:cNvSpPr>
          <p:nvPr>
            <p:ph type="ftr" sz="quarter" idx="11"/>
          </p:nvPr>
        </p:nvSpPr>
        <p:spPr>
          <a:xfrm>
            <a:off x="4089400" y="6356357"/>
            <a:ext cx="3860800" cy="365125"/>
          </a:xfrm>
          <a:prstGeom prst="rect">
            <a:avLst/>
          </a:prstGeom>
        </p:spPr>
        <p:txBody>
          <a:bodyPr/>
          <a:lstStyle>
            <a:lvl1pPr>
              <a:defRPr sz="1200">
                <a:solidFill>
                  <a:schemeClr val="bg1"/>
                </a:solidFill>
                <a:latin typeface="+mn-lt"/>
              </a:defRPr>
            </a:lvl1pPr>
          </a:lstStyle>
          <a:p>
            <a:pPr>
              <a:defRPr/>
            </a:pPr>
            <a:r>
              <a:rPr lang="en-US"/>
              <a:t>Footer Text Here</a:t>
            </a:r>
          </a:p>
        </p:txBody>
      </p:sp>
    </p:spTree>
    <p:extLst>
      <p:ext uri="{BB962C8B-B14F-4D97-AF65-F5344CB8AC3E}">
        <p14:creationId xmlns:p14="http://schemas.microsoft.com/office/powerpoint/2010/main" val="342377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Page-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500ABB-0FE2-224F-A479-4A97616F99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225"/>
          <a:stretch/>
        </p:blipFill>
        <p:spPr>
          <a:xfrm>
            <a:off x="0" y="-1"/>
            <a:ext cx="12191999" cy="6858001"/>
          </a:xfrm>
          <a:prstGeom prst="rect">
            <a:avLst/>
          </a:prstGeom>
        </p:spPr>
      </p:pic>
      <p:sp>
        <p:nvSpPr>
          <p:cNvPr id="10" name="Title 1">
            <a:extLst>
              <a:ext uri="{FF2B5EF4-FFF2-40B4-BE49-F238E27FC236}">
                <a16:creationId xmlns:a16="http://schemas.microsoft.com/office/drawing/2014/main" id="{487B0969-75F9-524D-AABE-C26218E9ACE0}"/>
              </a:ext>
            </a:extLst>
          </p:cNvPr>
          <p:cNvSpPr>
            <a:spLocks noGrp="1"/>
          </p:cNvSpPr>
          <p:nvPr>
            <p:ph type="title" hasCustomPrompt="1"/>
          </p:nvPr>
        </p:nvSpPr>
        <p:spPr>
          <a:xfrm>
            <a:off x="533400" y="4503421"/>
            <a:ext cx="7315200" cy="578008"/>
          </a:xfrm>
          <a:prstGeom prst="rect">
            <a:avLst/>
          </a:prstGeom>
        </p:spPr>
        <p:txBody>
          <a:bodyPr anchor="b"/>
          <a:lstStyle>
            <a:lvl1pPr algn="l">
              <a:defRPr sz="3600" b="0" i="0">
                <a:solidFill>
                  <a:srgbClr val="E08C30"/>
                </a:solidFill>
                <a:latin typeface="+mj-lt"/>
                <a:ea typeface="Noto Sans TC Medium" panose="020B0500000000000000" pitchFamily="34" charset="-128"/>
                <a:cs typeface="Arial" panose="020B0604020202020204" pitchFamily="34" charset="0"/>
              </a:defRPr>
            </a:lvl1pPr>
          </a:lstStyle>
          <a:p>
            <a:r>
              <a:rPr lang="en-US"/>
              <a:t>Click to add Master title</a:t>
            </a:r>
          </a:p>
        </p:txBody>
      </p:sp>
      <p:sp>
        <p:nvSpPr>
          <p:cNvPr id="11" name="Text Placeholder 3">
            <a:extLst>
              <a:ext uri="{FF2B5EF4-FFF2-40B4-BE49-F238E27FC236}">
                <a16:creationId xmlns:a16="http://schemas.microsoft.com/office/drawing/2014/main" id="{790ED382-D76D-2546-B418-5FC646A12CE6}"/>
              </a:ext>
            </a:extLst>
          </p:cNvPr>
          <p:cNvSpPr>
            <a:spLocks noGrp="1"/>
          </p:cNvSpPr>
          <p:nvPr>
            <p:ph type="body" sz="half" idx="2" hasCustomPrompt="1"/>
          </p:nvPr>
        </p:nvSpPr>
        <p:spPr>
          <a:xfrm>
            <a:off x="533400" y="5290581"/>
            <a:ext cx="7315200" cy="804862"/>
          </a:xfrm>
          <a:prstGeom prst="rect">
            <a:avLst/>
          </a:prstGeom>
        </p:spPr>
        <p:txBody>
          <a:bodyPr/>
          <a:lstStyle>
            <a:lvl1pPr marL="0" indent="0">
              <a:buNone/>
              <a:defRPr sz="2400" b="0" i="0">
                <a:solidFill>
                  <a:srgbClr val="309CE2"/>
                </a:solidFill>
                <a:latin typeface="Arial" panose="020B0604020202020204" pitchFamily="34" charset="0"/>
                <a:ea typeface="Noto Sans TC" panose="020B0500000000000000" pitchFamily="34" charset="-128"/>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subtitle here</a:t>
            </a:r>
          </a:p>
        </p:txBody>
      </p:sp>
      <p:pic>
        <p:nvPicPr>
          <p:cNvPr id="15" name="Picture 9">
            <a:extLst>
              <a:ext uri="{FF2B5EF4-FFF2-40B4-BE49-F238E27FC236}">
                <a16:creationId xmlns:a16="http://schemas.microsoft.com/office/drawing/2014/main" id="{DEB04AA8-F24F-4740-BE8E-0E1359276ADF}"/>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44830" y="3636130"/>
            <a:ext cx="5245787" cy="50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a:extLst>
              <a:ext uri="{FF2B5EF4-FFF2-40B4-BE49-F238E27FC236}">
                <a16:creationId xmlns:a16="http://schemas.microsoft.com/office/drawing/2014/main" id="{75C307FB-D6FE-D648-A8CD-60773FC8A770}"/>
              </a:ext>
            </a:extLst>
          </p:cNvPr>
          <p:cNvSpPr>
            <a:spLocks noGrp="1"/>
          </p:cNvSpPr>
          <p:nvPr>
            <p:ph type="dt" sz="half" idx="10"/>
          </p:nvPr>
        </p:nvSpPr>
        <p:spPr>
          <a:xfrm>
            <a:off x="533400" y="6356357"/>
            <a:ext cx="2844800" cy="365125"/>
          </a:xfrm>
          <a:prstGeom prst="rect">
            <a:avLst/>
          </a:prstGeom>
        </p:spPr>
        <p:txBody>
          <a:bodyPr/>
          <a:lstStyle>
            <a:lvl1pPr>
              <a:defRPr sz="1200">
                <a:solidFill>
                  <a:schemeClr val="tx1"/>
                </a:solidFill>
                <a:latin typeface="+mn-lt"/>
              </a:defRPr>
            </a:lvl1pPr>
          </a:lstStyle>
          <a:p>
            <a:pPr>
              <a:defRPr/>
            </a:pPr>
            <a:r>
              <a:rPr lang="en-US"/>
              <a:t>Date Here</a:t>
            </a:r>
          </a:p>
        </p:txBody>
      </p:sp>
      <p:sp>
        <p:nvSpPr>
          <p:cNvPr id="17" name="Footer Placeholder 4">
            <a:extLst>
              <a:ext uri="{FF2B5EF4-FFF2-40B4-BE49-F238E27FC236}">
                <a16:creationId xmlns:a16="http://schemas.microsoft.com/office/drawing/2014/main" id="{49EC0461-79E8-A042-ABC2-9FA852487717}"/>
              </a:ext>
            </a:extLst>
          </p:cNvPr>
          <p:cNvSpPr>
            <a:spLocks noGrp="1"/>
          </p:cNvSpPr>
          <p:nvPr>
            <p:ph type="ftr" sz="quarter" idx="11"/>
          </p:nvPr>
        </p:nvSpPr>
        <p:spPr>
          <a:xfrm>
            <a:off x="4089400" y="6356357"/>
            <a:ext cx="3860800" cy="365125"/>
          </a:xfrm>
          <a:prstGeom prst="rect">
            <a:avLst/>
          </a:prstGeom>
        </p:spPr>
        <p:txBody>
          <a:bodyPr/>
          <a:lstStyle>
            <a:lvl1pPr>
              <a:defRPr sz="1200">
                <a:solidFill>
                  <a:schemeClr val="tx1"/>
                </a:solidFill>
                <a:latin typeface="+mn-lt"/>
              </a:defRPr>
            </a:lvl1pPr>
          </a:lstStyle>
          <a:p>
            <a:pPr>
              <a:defRPr/>
            </a:pPr>
            <a:r>
              <a:rPr lang="en-US"/>
              <a:t>Footer Text Here</a:t>
            </a:r>
          </a:p>
        </p:txBody>
      </p:sp>
    </p:spTree>
    <p:extLst>
      <p:ext uri="{BB962C8B-B14F-4D97-AF65-F5344CB8AC3E}">
        <p14:creationId xmlns:p14="http://schemas.microsoft.com/office/powerpoint/2010/main" val="122144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Page-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909819D5-2642-0D43-BAE5-A9876DAEEEEC}"/>
              </a:ext>
            </a:extLst>
          </p:cNvPr>
          <p:cNvSpPr>
            <a:spLocks noGrp="1"/>
          </p:cNvSpPr>
          <p:nvPr>
            <p:ph type="pic" sz="quarter" idx="13"/>
          </p:nvPr>
        </p:nvSpPr>
        <p:spPr>
          <a:xfrm>
            <a:off x="0" y="0"/>
            <a:ext cx="12192000" cy="6858000"/>
          </a:xfrm>
        </p:spPr>
        <p:txBody>
          <a:bodyPr/>
          <a:lstStyle/>
          <a:p>
            <a:endParaRPr lang="en-US"/>
          </a:p>
        </p:txBody>
      </p:sp>
      <p:sp>
        <p:nvSpPr>
          <p:cNvPr id="8" name="Title 1">
            <a:extLst>
              <a:ext uri="{FF2B5EF4-FFF2-40B4-BE49-F238E27FC236}">
                <a16:creationId xmlns:a16="http://schemas.microsoft.com/office/drawing/2014/main" id="{C37D52CC-D1CE-6543-AF76-BFA0E4155D32}"/>
              </a:ext>
            </a:extLst>
          </p:cNvPr>
          <p:cNvSpPr>
            <a:spLocks noGrp="1"/>
          </p:cNvSpPr>
          <p:nvPr>
            <p:ph type="title" hasCustomPrompt="1"/>
          </p:nvPr>
        </p:nvSpPr>
        <p:spPr>
          <a:xfrm>
            <a:off x="533400" y="4503421"/>
            <a:ext cx="7315200" cy="578008"/>
          </a:xfrm>
          <a:prstGeom prst="rect">
            <a:avLst/>
          </a:prstGeom>
        </p:spPr>
        <p:txBody>
          <a:bodyPr anchor="b"/>
          <a:lstStyle>
            <a:lvl1pPr algn="l">
              <a:defRPr sz="3600" b="0" i="0">
                <a:solidFill>
                  <a:srgbClr val="E08C30"/>
                </a:solidFill>
                <a:latin typeface="+mj-lt"/>
                <a:ea typeface="Noto Sans TC Medium" panose="020B0500000000000000" pitchFamily="34" charset="-128"/>
                <a:cs typeface="Arial" panose="020B0604020202020204" pitchFamily="34" charset="0"/>
              </a:defRPr>
            </a:lvl1pPr>
          </a:lstStyle>
          <a:p>
            <a:r>
              <a:rPr lang="en-US"/>
              <a:t>Click to add Master title</a:t>
            </a:r>
          </a:p>
        </p:txBody>
      </p:sp>
      <p:sp>
        <p:nvSpPr>
          <p:cNvPr id="9" name="Text Placeholder 3">
            <a:extLst>
              <a:ext uri="{FF2B5EF4-FFF2-40B4-BE49-F238E27FC236}">
                <a16:creationId xmlns:a16="http://schemas.microsoft.com/office/drawing/2014/main" id="{CDE42953-2EE1-4B4F-A9A3-7B78E75EF2AC}"/>
              </a:ext>
            </a:extLst>
          </p:cNvPr>
          <p:cNvSpPr>
            <a:spLocks noGrp="1"/>
          </p:cNvSpPr>
          <p:nvPr>
            <p:ph type="body" sz="half" idx="2" hasCustomPrompt="1"/>
          </p:nvPr>
        </p:nvSpPr>
        <p:spPr>
          <a:xfrm>
            <a:off x="533400" y="5290581"/>
            <a:ext cx="7315200" cy="804862"/>
          </a:xfrm>
          <a:prstGeom prst="rect">
            <a:avLst/>
          </a:prstGeom>
        </p:spPr>
        <p:txBody>
          <a:bodyPr/>
          <a:lstStyle>
            <a:lvl1pPr marL="0" indent="0">
              <a:buNone/>
              <a:defRPr sz="2400" b="0" i="0">
                <a:solidFill>
                  <a:srgbClr val="309CE2"/>
                </a:solidFill>
                <a:latin typeface="Arial" panose="020B0604020202020204" pitchFamily="34" charset="0"/>
                <a:ea typeface="Noto Sans TC" panose="020B0500000000000000" pitchFamily="34" charset="-128"/>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subtitle here</a:t>
            </a:r>
          </a:p>
        </p:txBody>
      </p:sp>
      <p:sp>
        <p:nvSpPr>
          <p:cNvPr id="11" name="Date Placeholder 3">
            <a:extLst>
              <a:ext uri="{FF2B5EF4-FFF2-40B4-BE49-F238E27FC236}">
                <a16:creationId xmlns:a16="http://schemas.microsoft.com/office/drawing/2014/main" id="{CE9F421B-EC1C-4348-B282-5DF1C953E17E}"/>
              </a:ext>
            </a:extLst>
          </p:cNvPr>
          <p:cNvSpPr>
            <a:spLocks noGrp="1"/>
          </p:cNvSpPr>
          <p:nvPr>
            <p:ph type="dt" sz="half" idx="10"/>
          </p:nvPr>
        </p:nvSpPr>
        <p:spPr>
          <a:xfrm>
            <a:off x="533400" y="6356357"/>
            <a:ext cx="2844800" cy="365125"/>
          </a:xfrm>
          <a:prstGeom prst="rect">
            <a:avLst/>
          </a:prstGeom>
        </p:spPr>
        <p:txBody>
          <a:bodyPr/>
          <a:lstStyle>
            <a:lvl1pPr>
              <a:defRPr sz="1200">
                <a:solidFill>
                  <a:schemeClr val="tx1"/>
                </a:solidFill>
                <a:latin typeface="+mn-lt"/>
              </a:defRPr>
            </a:lvl1pPr>
          </a:lstStyle>
          <a:p>
            <a:pPr>
              <a:defRPr/>
            </a:pPr>
            <a:r>
              <a:rPr lang="en-US"/>
              <a:t>Date Here</a:t>
            </a:r>
          </a:p>
        </p:txBody>
      </p:sp>
      <p:sp>
        <p:nvSpPr>
          <p:cNvPr id="12" name="Footer Placeholder 4">
            <a:extLst>
              <a:ext uri="{FF2B5EF4-FFF2-40B4-BE49-F238E27FC236}">
                <a16:creationId xmlns:a16="http://schemas.microsoft.com/office/drawing/2014/main" id="{7156E503-CFAE-3F48-B10E-9A022C7DB0D1}"/>
              </a:ext>
            </a:extLst>
          </p:cNvPr>
          <p:cNvSpPr>
            <a:spLocks noGrp="1"/>
          </p:cNvSpPr>
          <p:nvPr>
            <p:ph type="ftr" sz="quarter" idx="11"/>
          </p:nvPr>
        </p:nvSpPr>
        <p:spPr>
          <a:xfrm>
            <a:off x="4089400" y="6356357"/>
            <a:ext cx="3860800" cy="365125"/>
          </a:xfrm>
          <a:prstGeom prst="rect">
            <a:avLst/>
          </a:prstGeom>
        </p:spPr>
        <p:txBody>
          <a:bodyPr/>
          <a:lstStyle>
            <a:lvl1pPr>
              <a:defRPr sz="1200">
                <a:solidFill>
                  <a:schemeClr val="tx1"/>
                </a:solidFill>
                <a:latin typeface="+mn-lt"/>
              </a:defRPr>
            </a:lvl1pPr>
          </a:lstStyle>
          <a:p>
            <a:pPr>
              <a:defRPr/>
            </a:pPr>
            <a:r>
              <a:rPr lang="en-US"/>
              <a:t>Footer Text Here</a:t>
            </a:r>
          </a:p>
        </p:txBody>
      </p:sp>
      <p:pic>
        <p:nvPicPr>
          <p:cNvPr id="14" name="Picture 9">
            <a:extLst>
              <a:ext uri="{FF2B5EF4-FFF2-40B4-BE49-F238E27FC236}">
                <a16:creationId xmlns:a16="http://schemas.microsoft.com/office/drawing/2014/main" id="{616EA30D-1191-8445-973A-8E0C2951B22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44830" y="3636130"/>
            <a:ext cx="5245787" cy="50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72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Page-2">
    <p:bg>
      <p:bgRef idx="1001">
        <a:schemeClr val="bg2"/>
      </p:bgRef>
    </p:bg>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909819D5-2642-0D43-BAE5-A9876DAEEEEC}"/>
              </a:ext>
            </a:extLst>
          </p:cNvPr>
          <p:cNvSpPr>
            <a:spLocks noGrp="1"/>
          </p:cNvSpPr>
          <p:nvPr>
            <p:ph type="pic" sz="quarter" idx="13"/>
          </p:nvPr>
        </p:nvSpPr>
        <p:spPr>
          <a:xfrm>
            <a:off x="0" y="0"/>
            <a:ext cx="12192000" cy="6858000"/>
          </a:xfrm>
        </p:spPr>
        <p:txBody>
          <a:bodyPr/>
          <a:lstStyle/>
          <a:p>
            <a:endParaRPr lang="en-US"/>
          </a:p>
        </p:txBody>
      </p:sp>
      <p:sp>
        <p:nvSpPr>
          <p:cNvPr id="8" name="Title 1">
            <a:extLst>
              <a:ext uri="{FF2B5EF4-FFF2-40B4-BE49-F238E27FC236}">
                <a16:creationId xmlns:a16="http://schemas.microsoft.com/office/drawing/2014/main" id="{59DC9C18-B9B9-F74A-9B0A-4C12157D7D11}"/>
              </a:ext>
            </a:extLst>
          </p:cNvPr>
          <p:cNvSpPr>
            <a:spLocks noGrp="1"/>
          </p:cNvSpPr>
          <p:nvPr>
            <p:ph type="title" hasCustomPrompt="1"/>
          </p:nvPr>
        </p:nvSpPr>
        <p:spPr>
          <a:xfrm>
            <a:off x="533400" y="2183131"/>
            <a:ext cx="7315200" cy="578008"/>
          </a:xfrm>
          <a:prstGeom prst="rect">
            <a:avLst/>
          </a:prstGeom>
        </p:spPr>
        <p:txBody>
          <a:bodyPr anchor="b"/>
          <a:lstStyle>
            <a:lvl1pPr algn="l">
              <a:defRPr sz="3600" b="0" i="0">
                <a:solidFill>
                  <a:srgbClr val="E08C30"/>
                </a:solidFill>
                <a:latin typeface="+mj-lt"/>
                <a:ea typeface="Noto Sans TC Medium" panose="020B0500000000000000" pitchFamily="34" charset="-128"/>
                <a:cs typeface="Arial" panose="020B0604020202020204" pitchFamily="34" charset="0"/>
              </a:defRPr>
            </a:lvl1pPr>
          </a:lstStyle>
          <a:p>
            <a:r>
              <a:rPr lang="en-US"/>
              <a:t>Click to add Master title</a:t>
            </a:r>
          </a:p>
        </p:txBody>
      </p:sp>
      <p:sp>
        <p:nvSpPr>
          <p:cNvPr id="9" name="Text Placeholder 3">
            <a:extLst>
              <a:ext uri="{FF2B5EF4-FFF2-40B4-BE49-F238E27FC236}">
                <a16:creationId xmlns:a16="http://schemas.microsoft.com/office/drawing/2014/main" id="{2DF6D4CA-E69A-4349-82C2-F51A8D79D9CB}"/>
              </a:ext>
            </a:extLst>
          </p:cNvPr>
          <p:cNvSpPr>
            <a:spLocks noGrp="1"/>
          </p:cNvSpPr>
          <p:nvPr>
            <p:ph type="body" sz="half" idx="2" hasCustomPrompt="1"/>
          </p:nvPr>
        </p:nvSpPr>
        <p:spPr>
          <a:xfrm>
            <a:off x="533400" y="2970291"/>
            <a:ext cx="5238750" cy="804862"/>
          </a:xfrm>
          <a:prstGeom prst="rect">
            <a:avLst/>
          </a:prstGeom>
        </p:spPr>
        <p:txBody>
          <a:bodyPr/>
          <a:lstStyle>
            <a:lvl1pPr marL="0" indent="0">
              <a:buNone/>
              <a:defRPr sz="2400" b="0" i="0">
                <a:solidFill>
                  <a:srgbClr val="309CE2"/>
                </a:solidFill>
                <a:latin typeface="Arial" panose="020B0604020202020204" pitchFamily="34" charset="0"/>
                <a:ea typeface="Noto Sans TC" panose="020B0500000000000000" pitchFamily="34" charset="-128"/>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subtitle here</a:t>
            </a:r>
          </a:p>
        </p:txBody>
      </p:sp>
      <p:sp>
        <p:nvSpPr>
          <p:cNvPr id="11" name="Date Placeholder 3">
            <a:extLst>
              <a:ext uri="{FF2B5EF4-FFF2-40B4-BE49-F238E27FC236}">
                <a16:creationId xmlns:a16="http://schemas.microsoft.com/office/drawing/2014/main" id="{4862920D-32D5-3941-B57E-C3673390C662}"/>
              </a:ext>
            </a:extLst>
          </p:cNvPr>
          <p:cNvSpPr>
            <a:spLocks noGrp="1"/>
          </p:cNvSpPr>
          <p:nvPr>
            <p:ph type="dt" sz="half" idx="10"/>
          </p:nvPr>
        </p:nvSpPr>
        <p:spPr>
          <a:xfrm>
            <a:off x="533400" y="6356357"/>
            <a:ext cx="2844800" cy="365125"/>
          </a:xfrm>
          <a:prstGeom prst="rect">
            <a:avLst/>
          </a:prstGeom>
        </p:spPr>
        <p:txBody>
          <a:bodyPr/>
          <a:lstStyle>
            <a:lvl1pPr>
              <a:defRPr sz="1200">
                <a:solidFill>
                  <a:schemeClr val="bg1"/>
                </a:solidFill>
                <a:latin typeface="+mn-lt"/>
              </a:defRPr>
            </a:lvl1pPr>
          </a:lstStyle>
          <a:p>
            <a:pPr>
              <a:defRPr/>
            </a:pPr>
            <a:r>
              <a:rPr lang="en-US"/>
              <a:t>Date Here</a:t>
            </a:r>
          </a:p>
        </p:txBody>
      </p:sp>
      <p:sp>
        <p:nvSpPr>
          <p:cNvPr id="12" name="Footer Placeholder 4">
            <a:extLst>
              <a:ext uri="{FF2B5EF4-FFF2-40B4-BE49-F238E27FC236}">
                <a16:creationId xmlns:a16="http://schemas.microsoft.com/office/drawing/2014/main" id="{44136D72-A85C-874E-90C4-FD82F3C7277D}"/>
              </a:ext>
            </a:extLst>
          </p:cNvPr>
          <p:cNvSpPr>
            <a:spLocks noGrp="1"/>
          </p:cNvSpPr>
          <p:nvPr>
            <p:ph type="ftr" sz="quarter" idx="11"/>
          </p:nvPr>
        </p:nvSpPr>
        <p:spPr>
          <a:xfrm>
            <a:off x="4089400" y="6356357"/>
            <a:ext cx="3860800" cy="365125"/>
          </a:xfrm>
          <a:prstGeom prst="rect">
            <a:avLst/>
          </a:prstGeom>
        </p:spPr>
        <p:txBody>
          <a:bodyPr/>
          <a:lstStyle>
            <a:lvl1pPr>
              <a:defRPr sz="1200">
                <a:solidFill>
                  <a:schemeClr val="bg1"/>
                </a:solidFill>
                <a:latin typeface="+mn-lt"/>
              </a:defRPr>
            </a:lvl1pPr>
          </a:lstStyle>
          <a:p>
            <a:pPr>
              <a:defRPr/>
            </a:pPr>
            <a:r>
              <a:rPr lang="en-US"/>
              <a:t>Footer Text Here</a:t>
            </a:r>
          </a:p>
        </p:txBody>
      </p:sp>
      <p:pic>
        <p:nvPicPr>
          <p:cNvPr id="13" name="Picture 2">
            <a:extLst>
              <a:ext uri="{FF2B5EF4-FFF2-40B4-BE49-F238E27FC236}">
                <a16:creationId xmlns:a16="http://schemas.microsoft.com/office/drawing/2014/main" id="{78456883-5E4B-AE40-99E2-39334F92B54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33400" y="1108711"/>
            <a:ext cx="5522471" cy="53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91178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49" y="1304924"/>
            <a:ext cx="11134725" cy="4638676"/>
          </a:xfrm>
          <a:prstGeom prst="rect">
            <a:avLst/>
          </a:prstGeom>
        </p:spPr>
        <p:txBody>
          <a:bodyPr/>
          <a:lstStyle>
            <a:lvl1pPr>
              <a:defRPr sz="3200"/>
            </a:lvl1pPr>
            <a:lvl2pPr>
              <a:defRPr sz="28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4">
            <a:extLst>
              <a:ext uri="{FF2B5EF4-FFF2-40B4-BE49-F238E27FC236}">
                <a16:creationId xmlns:a16="http://schemas.microsoft.com/office/drawing/2014/main" id="{AB5A3923-9C3D-DF4A-BF03-058AD52BC062}"/>
              </a:ext>
            </a:extLst>
          </p:cNvPr>
          <p:cNvSpPr>
            <a:spLocks noChangeShapeType="1"/>
          </p:cNvSpPr>
          <p:nvPr userDrawn="1"/>
        </p:nvSpPr>
        <p:spPr bwMode="auto">
          <a:xfrm>
            <a:off x="540000" y="914400"/>
            <a:ext cx="11160000" cy="0"/>
          </a:xfrm>
          <a:prstGeom prst="line">
            <a:avLst/>
          </a:prstGeom>
          <a:noFill/>
          <a:ln w="12700">
            <a:solidFill>
              <a:schemeClr val="tx2"/>
            </a:solidFill>
            <a:round/>
            <a:headEnd type="oval" w="sm" len="sm"/>
            <a:tailEnd type="oval" w="sm" len="sm"/>
          </a:ln>
          <a:effectLst/>
        </p:spPr>
        <p:txBody>
          <a:bodyPr/>
          <a:lstStyle/>
          <a:p>
            <a:pPr>
              <a:defRPr/>
            </a:pPr>
            <a:endParaRPr lang="en-US" sz="1350"/>
          </a:p>
        </p:txBody>
      </p:sp>
      <p:sp>
        <p:nvSpPr>
          <p:cNvPr id="5" name="TextBox 4">
            <a:extLst>
              <a:ext uri="{FF2B5EF4-FFF2-40B4-BE49-F238E27FC236}">
                <a16:creationId xmlns:a16="http://schemas.microsoft.com/office/drawing/2014/main" id="{60B14276-D680-8F42-8B44-F0694C49B723}"/>
              </a:ext>
            </a:extLst>
          </p:cNvPr>
          <p:cNvSpPr txBox="1"/>
          <p:nvPr userDrawn="1"/>
        </p:nvSpPr>
        <p:spPr>
          <a:xfrm>
            <a:off x="540000" y="6523912"/>
            <a:ext cx="846386" cy="115416"/>
          </a:xfrm>
          <a:prstGeom prst="rect">
            <a:avLst/>
          </a:prstGeom>
          <a:noFill/>
        </p:spPr>
        <p:txBody>
          <a:bodyPr wrap="none" lIns="0" tIns="0" rIns="0" bIns="0" rtlCol="0">
            <a:spAutoFit/>
          </a:bodyPr>
          <a:lstStyle/>
          <a:p>
            <a:pPr rtl="0"/>
            <a:r>
              <a:rPr lang="en-US" sz="750" b="0" i="0" u="none" strike="noStrike" kern="1200" baseline="0">
                <a:solidFill>
                  <a:schemeClr val="tx1"/>
                </a:solidFill>
                <a:latin typeface="+mn-lt"/>
                <a:ea typeface="+mn-ea"/>
                <a:cs typeface="+mn-cs"/>
              </a:rPr>
              <a:t>© 2020 Kollmorgen</a:t>
            </a:r>
          </a:p>
        </p:txBody>
      </p:sp>
      <p:sp>
        <p:nvSpPr>
          <p:cNvPr id="6" name="TextBox 5">
            <a:extLst>
              <a:ext uri="{FF2B5EF4-FFF2-40B4-BE49-F238E27FC236}">
                <a16:creationId xmlns:a16="http://schemas.microsoft.com/office/drawing/2014/main" id="{B3D822C1-5107-BF4A-ABA1-52C70B73A7C2}"/>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a:ln>
                <a:noFill/>
              </a:ln>
              <a:solidFill>
                <a:schemeClr val="tx1"/>
              </a:solidFill>
              <a:effectLst/>
              <a:latin typeface="Arial" pitchFamily="34" charset="0"/>
              <a:ea typeface="+mn-ea"/>
              <a:cs typeface="Arial" pitchFamily="34" charset="0"/>
            </a:endParaRPr>
          </a:p>
        </p:txBody>
      </p:sp>
      <p:pic>
        <p:nvPicPr>
          <p:cNvPr id="8" name="Picture 7">
            <a:extLst>
              <a:ext uri="{FF2B5EF4-FFF2-40B4-BE49-F238E27FC236}">
                <a16:creationId xmlns:a16="http://schemas.microsoft.com/office/drawing/2014/main" id="{4B9A4869-4EEB-3349-B9E0-7A85E052513A}"/>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620250" y="514820"/>
            <a:ext cx="2108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a:extLst>
              <a:ext uri="{FF2B5EF4-FFF2-40B4-BE49-F238E27FC236}">
                <a16:creationId xmlns:a16="http://schemas.microsoft.com/office/drawing/2014/main" id="{B397F1BA-CCE4-304A-9F69-BDFD877E77C5}"/>
              </a:ext>
            </a:extLst>
          </p:cNvPr>
          <p:cNvSpPr>
            <a:spLocks noGrp="1"/>
          </p:cNvSpPr>
          <p:nvPr>
            <p:ph type="title"/>
          </p:nvPr>
        </p:nvSpPr>
        <p:spPr>
          <a:xfrm>
            <a:off x="552448" y="222245"/>
            <a:ext cx="10515600" cy="620713"/>
          </a:xfrm>
          <a:prstGeom prst="rect">
            <a:avLst/>
          </a:prstGeom>
        </p:spPr>
        <p:txBody>
          <a:bodyPr/>
          <a:lstStyle>
            <a:lvl1pPr algn="l">
              <a:defRPr sz="3600">
                <a:solidFill>
                  <a:schemeClr val="tx2"/>
                </a:solidFill>
              </a:defRPr>
            </a:lvl1pPr>
          </a:lstStyle>
          <a:p>
            <a:r>
              <a:rPr lang="en-US"/>
              <a:t>Click to edit Master title style</a:t>
            </a:r>
          </a:p>
        </p:txBody>
      </p:sp>
    </p:spTree>
    <p:extLst>
      <p:ext uri="{BB962C8B-B14F-4D97-AF65-F5344CB8AC3E}">
        <p14:creationId xmlns:p14="http://schemas.microsoft.com/office/powerpoint/2010/main" val="47739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020" y="1304924"/>
            <a:ext cx="5543550" cy="4638676"/>
          </a:xfrm>
          <a:prstGeom prst="rect">
            <a:avLst/>
          </a:prstGeom>
        </p:spPr>
        <p:txBody>
          <a:bodyPr/>
          <a:lstStyle>
            <a:lvl1pPr>
              <a:defRPr sz="3200"/>
            </a:lvl1pPr>
            <a:lvl2pPr>
              <a:defRPr sz="28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4">
            <a:extLst>
              <a:ext uri="{FF2B5EF4-FFF2-40B4-BE49-F238E27FC236}">
                <a16:creationId xmlns:a16="http://schemas.microsoft.com/office/drawing/2014/main" id="{AB5A3923-9C3D-DF4A-BF03-058AD52BC062}"/>
              </a:ext>
            </a:extLst>
          </p:cNvPr>
          <p:cNvSpPr>
            <a:spLocks noChangeShapeType="1"/>
          </p:cNvSpPr>
          <p:nvPr userDrawn="1"/>
        </p:nvSpPr>
        <p:spPr bwMode="auto">
          <a:xfrm>
            <a:off x="540000" y="914400"/>
            <a:ext cx="11160000" cy="0"/>
          </a:xfrm>
          <a:prstGeom prst="line">
            <a:avLst/>
          </a:prstGeom>
          <a:noFill/>
          <a:ln w="12700">
            <a:solidFill>
              <a:schemeClr val="tx2"/>
            </a:solidFill>
            <a:round/>
            <a:headEnd type="oval" w="sm" len="sm"/>
            <a:tailEnd type="oval" w="sm" len="sm"/>
          </a:ln>
          <a:effectLst/>
        </p:spPr>
        <p:txBody>
          <a:bodyPr/>
          <a:lstStyle/>
          <a:p>
            <a:pPr>
              <a:defRPr/>
            </a:pPr>
            <a:endParaRPr lang="en-US" sz="1350"/>
          </a:p>
        </p:txBody>
      </p:sp>
      <p:sp>
        <p:nvSpPr>
          <p:cNvPr id="5" name="TextBox 4">
            <a:extLst>
              <a:ext uri="{FF2B5EF4-FFF2-40B4-BE49-F238E27FC236}">
                <a16:creationId xmlns:a16="http://schemas.microsoft.com/office/drawing/2014/main" id="{60B14276-D680-8F42-8B44-F0694C49B723}"/>
              </a:ext>
            </a:extLst>
          </p:cNvPr>
          <p:cNvSpPr txBox="1"/>
          <p:nvPr userDrawn="1"/>
        </p:nvSpPr>
        <p:spPr>
          <a:xfrm>
            <a:off x="540000" y="6523912"/>
            <a:ext cx="846386" cy="115416"/>
          </a:xfrm>
          <a:prstGeom prst="rect">
            <a:avLst/>
          </a:prstGeom>
          <a:noFill/>
        </p:spPr>
        <p:txBody>
          <a:bodyPr wrap="none" lIns="0" tIns="0" rIns="0" bIns="0" rtlCol="0">
            <a:spAutoFit/>
          </a:bodyPr>
          <a:lstStyle/>
          <a:p>
            <a:pPr rtl="0"/>
            <a:r>
              <a:rPr lang="en-US" sz="750" b="0" i="0" u="none" strike="noStrike" kern="1200" baseline="0">
                <a:solidFill>
                  <a:schemeClr val="tx1"/>
                </a:solidFill>
                <a:latin typeface="+mn-lt"/>
                <a:ea typeface="+mn-ea"/>
                <a:cs typeface="+mn-cs"/>
              </a:rPr>
              <a:t>© 2020 Kollmorgen</a:t>
            </a:r>
          </a:p>
        </p:txBody>
      </p:sp>
      <p:sp>
        <p:nvSpPr>
          <p:cNvPr id="6" name="TextBox 5">
            <a:extLst>
              <a:ext uri="{FF2B5EF4-FFF2-40B4-BE49-F238E27FC236}">
                <a16:creationId xmlns:a16="http://schemas.microsoft.com/office/drawing/2014/main" id="{B3D822C1-5107-BF4A-ABA1-52C70B73A7C2}"/>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a:ln>
                <a:noFill/>
              </a:ln>
              <a:solidFill>
                <a:schemeClr val="tx1"/>
              </a:solidFill>
              <a:effectLst/>
              <a:latin typeface="Arial" pitchFamily="34" charset="0"/>
              <a:ea typeface="+mn-ea"/>
              <a:cs typeface="Arial" pitchFamily="34" charset="0"/>
            </a:endParaRPr>
          </a:p>
        </p:txBody>
      </p:sp>
      <p:pic>
        <p:nvPicPr>
          <p:cNvPr id="8" name="Picture 7">
            <a:extLst>
              <a:ext uri="{FF2B5EF4-FFF2-40B4-BE49-F238E27FC236}">
                <a16:creationId xmlns:a16="http://schemas.microsoft.com/office/drawing/2014/main" id="{4B9A4869-4EEB-3349-B9E0-7A85E052513A}"/>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620250" y="514820"/>
            <a:ext cx="2108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05D29021-6F8A-424D-B811-0FB852A248A1}"/>
              </a:ext>
            </a:extLst>
          </p:cNvPr>
          <p:cNvSpPr>
            <a:spLocks noGrp="1"/>
          </p:cNvSpPr>
          <p:nvPr>
            <p:ph idx="10"/>
          </p:nvPr>
        </p:nvSpPr>
        <p:spPr>
          <a:xfrm>
            <a:off x="6122670" y="1308734"/>
            <a:ext cx="5543550" cy="4638676"/>
          </a:xfrm>
          <a:prstGeom prst="rect">
            <a:avLst/>
          </a:prstGeom>
        </p:spPr>
        <p:txBody>
          <a:bodyPr/>
          <a:lstStyle>
            <a:lvl1pPr>
              <a:defRPr sz="3200"/>
            </a:lvl1pPr>
            <a:lvl2pPr>
              <a:defRPr sz="28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7AFC84F-2830-6849-A1E9-7B7FC81983E6}"/>
              </a:ext>
            </a:extLst>
          </p:cNvPr>
          <p:cNvSpPr>
            <a:spLocks noGrp="1"/>
          </p:cNvSpPr>
          <p:nvPr>
            <p:ph type="title"/>
          </p:nvPr>
        </p:nvSpPr>
        <p:spPr>
          <a:xfrm>
            <a:off x="552448" y="222245"/>
            <a:ext cx="10515600" cy="620713"/>
          </a:xfrm>
          <a:prstGeom prst="rect">
            <a:avLst/>
          </a:prstGeom>
        </p:spPr>
        <p:txBody>
          <a:bodyPr/>
          <a:lstStyle>
            <a:lvl1pPr algn="l">
              <a:defRPr sz="3600">
                <a:solidFill>
                  <a:schemeClr val="tx2"/>
                </a:solidFill>
              </a:defRPr>
            </a:lvl1pPr>
          </a:lstStyle>
          <a:p>
            <a:r>
              <a:rPr lang="en-US"/>
              <a:t>Click to edit Master title style</a:t>
            </a:r>
          </a:p>
        </p:txBody>
      </p:sp>
    </p:spTree>
    <p:extLst>
      <p:ext uri="{BB962C8B-B14F-4D97-AF65-F5344CB8AC3E}">
        <p14:creationId xmlns:p14="http://schemas.microsoft.com/office/powerpoint/2010/main" val="222327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F25C58D-F4C3-DA4F-AB4B-AB991D9DAC44}"/>
              </a:ext>
            </a:extLst>
          </p:cNvPr>
          <p:cNvSpPr>
            <a:spLocks noGrp="1"/>
          </p:cNvSpPr>
          <p:nvPr>
            <p:ph type="body" idx="1"/>
          </p:nvPr>
        </p:nvSpPr>
        <p:spPr>
          <a:xfrm>
            <a:off x="540000" y="1800000"/>
            <a:ext cx="11160000" cy="4500000"/>
          </a:xfrm>
          <a:prstGeom prst="rect">
            <a:avLst/>
          </a:prstGeom>
        </p:spPr>
        <p:txBody>
          <a:bodyPr vert="horz" wrap="square"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Line 4">
            <a:extLst>
              <a:ext uri="{FF2B5EF4-FFF2-40B4-BE49-F238E27FC236}">
                <a16:creationId xmlns:a16="http://schemas.microsoft.com/office/drawing/2014/main" id="{50CF9C26-AC3F-BD49-ACE5-DD2DB4C1FA15}"/>
              </a:ext>
            </a:extLst>
          </p:cNvPr>
          <p:cNvSpPr>
            <a:spLocks noChangeShapeType="1"/>
          </p:cNvSpPr>
          <p:nvPr userDrawn="1"/>
        </p:nvSpPr>
        <p:spPr bwMode="auto">
          <a:xfrm>
            <a:off x="540000" y="914400"/>
            <a:ext cx="11160000" cy="0"/>
          </a:xfrm>
          <a:prstGeom prst="line">
            <a:avLst/>
          </a:prstGeom>
          <a:noFill/>
          <a:ln w="12700">
            <a:solidFill>
              <a:schemeClr val="tx2"/>
            </a:solidFill>
            <a:round/>
            <a:headEnd type="oval" w="sm" len="sm"/>
            <a:tailEnd type="oval" w="sm" len="sm"/>
          </a:ln>
          <a:effectLst/>
        </p:spPr>
        <p:txBody>
          <a:bodyPr/>
          <a:lstStyle/>
          <a:p>
            <a:pPr>
              <a:defRPr/>
            </a:pPr>
            <a:endParaRPr lang="en-US" sz="1350"/>
          </a:p>
        </p:txBody>
      </p:sp>
      <p:sp>
        <p:nvSpPr>
          <p:cNvPr id="10" name="TextBox 9">
            <a:extLst>
              <a:ext uri="{FF2B5EF4-FFF2-40B4-BE49-F238E27FC236}">
                <a16:creationId xmlns:a16="http://schemas.microsoft.com/office/drawing/2014/main" id="{A0C4D5CA-30C9-444A-A102-B71EB37CC4F4}"/>
              </a:ext>
            </a:extLst>
          </p:cNvPr>
          <p:cNvSpPr txBox="1"/>
          <p:nvPr userDrawn="1"/>
        </p:nvSpPr>
        <p:spPr>
          <a:xfrm>
            <a:off x="540000" y="6523912"/>
            <a:ext cx="846386" cy="115416"/>
          </a:xfrm>
          <a:prstGeom prst="rect">
            <a:avLst/>
          </a:prstGeom>
          <a:noFill/>
        </p:spPr>
        <p:txBody>
          <a:bodyPr wrap="none" lIns="0" tIns="0" rIns="0" bIns="0" rtlCol="0">
            <a:spAutoFit/>
          </a:bodyPr>
          <a:lstStyle/>
          <a:p>
            <a:pPr rtl="0"/>
            <a:r>
              <a:rPr lang="en-US" sz="750" b="0" i="0" u="none" strike="noStrike" kern="1200" baseline="0">
                <a:solidFill>
                  <a:schemeClr val="tx1"/>
                </a:solidFill>
                <a:latin typeface="+mn-lt"/>
                <a:ea typeface="+mn-ea"/>
                <a:cs typeface="+mn-cs"/>
              </a:rPr>
              <a:t>© 2020 Kollmorgen</a:t>
            </a:r>
          </a:p>
        </p:txBody>
      </p:sp>
      <p:sp>
        <p:nvSpPr>
          <p:cNvPr id="11" name="TextBox 10">
            <a:extLst>
              <a:ext uri="{FF2B5EF4-FFF2-40B4-BE49-F238E27FC236}">
                <a16:creationId xmlns:a16="http://schemas.microsoft.com/office/drawing/2014/main" id="{00420514-B30E-B749-A8C2-7504939E7BE2}"/>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a:ln>
                <a:noFill/>
              </a:ln>
              <a:solidFill>
                <a:schemeClr val="tx1"/>
              </a:solidFill>
              <a:effectLst/>
              <a:latin typeface="Arial" pitchFamily="34" charset="0"/>
              <a:ea typeface="+mn-ea"/>
              <a:cs typeface="Arial" pitchFamily="34" charset="0"/>
            </a:endParaRPr>
          </a:p>
        </p:txBody>
      </p:sp>
      <p:sp>
        <p:nvSpPr>
          <p:cNvPr id="12" name="Title 1">
            <a:extLst>
              <a:ext uri="{FF2B5EF4-FFF2-40B4-BE49-F238E27FC236}">
                <a16:creationId xmlns:a16="http://schemas.microsoft.com/office/drawing/2014/main" id="{284800FB-10C7-6F46-ADA4-C73AEBF3775A}"/>
              </a:ext>
            </a:extLst>
          </p:cNvPr>
          <p:cNvSpPr txBox="1">
            <a:spLocks/>
          </p:cNvSpPr>
          <p:nvPr userDrawn="1"/>
        </p:nvSpPr>
        <p:spPr>
          <a:xfrm>
            <a:off x="421640" y="218672"/>
            <a:ext cx="6070600" cy="600251"/>
          </a:xfrm>
          <a:prstGeom prst="rect">
            <a:avLst/>
          </a:prstGeom>
          <a:noFill/>
          <a:ln w="9525">
            <a:noFill/>
            <a:miter lim="800000"/>
            <a:headEnd/>
            <a:tailEnd/>
          </a:ln>
        </p:spPr>
        <p:txBody>
          <a:bodyPr/>
          <a:lstStyle>
            <a:lvl1pPr algn="l" rtl="0" eaLnBrk="0" fontAlgn="base" hangingPunct="0">
              <a:spcBef>
                <a:spcPct val="0"/>
              </a:spcBef>
              <a:spcAft>
                <a:spcPct val="0"/>
              </a:spcAft>
              <a:defRPr lang="en-US" sz="2400" b="0" i="0" kern="1200" dirty="0">
                <a:solidFill>
                  <a:schemeClr val="tx2">
                    <a:lumMod val="75000"/>
                  </a:schemeClr>
                </a:solidFill>
                <a:latin typeface="Arial" panose="020B0604020202020204" pitchFamily="34" charset="0"/>
                <a:ea typeface="Noto Sans TC Medium" panose="020B0500000000000000" pitchFamily="34" charset="-128"/>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a:t>Click to edit Master title style</a:t>
            </a:r>
          </a:p>
        </p:txBody>
      </p:sp>
      <p:pic>
        <p:nvPicPr>
          <p:cNvPr id="13" name="Picture 12">
            <a:extLst>
              <a:ext uri="{FF2B5EF4-FFF2-40B4-BE49-F238E27FC236}">
                <a16:creationId xmlns:a16="http://schemas.microsoft.com/office/drawing/2014/main" id="{8697A71A-5F87-7843-9B07-40256ADC9519}"/>
              </a:ext>
            </a:extLst>
          </p:cNvPr>
          <p:cNvPicPr>
            <a:picLocks noChangeAspect="1" noChangeArrowheads="1"/>
          </p:cNvPicPr>
          <p:nvPr userDrawn="1"/>
        </p:nvPicPr>
        <p:blipFill>
          <a:blip r:embed="rId26" cstate="print">
            <a:extLst>
              <a:ext uri="{28A0092B-C50C-407E-A947-70E740481C1C}">
                <a14:useLocalDpi xmlns:a14="http://schemas.microsoft.com/office/drawing/2010/main"/>
              </a:ext>
            </a:extLst>
          </a:blip>
          <a:srcRect/>
          <a:stretch>
            <a:fillRect/>
          </a:stretch>
        </p:blipFill>
        <p:spPr bwMode="auto">
          <a:xfrm>
            <a:off x="9620250" y="514820"/>
            <a:ext cx="2108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82" r:id="rId4"/>
    <p:sldLayoutId id="2147484473" r:id="rId5"/>
    <p:sldLayoutId id="2147484478" r:id="rId6"/>
    <p:sldLayoutId id="2147484458" r:id="rId7"/>
    <p:sldLayoutId id="2147484474" r:id="rId8"/>
    <p:sldLayoutId id="2147484475" r:id="rId9"/>
    <p:sldLayoutId id="2147484468" r:id="rId10"/>
    <p:sldLayoutId id="2147484469" r:id="rId11"/>
    <p:sldLayoutId id="2147484459" r:id="rId12"/>
    <p:sldLayoutId id="2147484467" r:id="rId13"/>
    <p:sldLayoutId id="2147484455" r:id="rId14"/>
    <p:sldLayoutId id="2147484479" r:id="rId15"/>
    <p:sldLayoutId id="2147484480" r:id="rId16"/>
    <p:sldLayoutId id="2147484481" r:id="rId17"/>
    <p:sldLayoutId id="2147484460" r:id="rId18"/>
    <p:sldLayoutId id="2147484457" r:id="rId19"/>
    <p:sldLayoutId id="2147484463" r:id="rId20"/>
    <p:sldLayoutId id="2147484476" r:id="rId21"/>
    <p:sldLayoutId id="2147484477" r:id="rId22"/>
    <p:sldLayoutId id="2147484464" r:id="rId23"/>
    <p:sldLayoutId id="2147484452" r:id="rId2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676AD980-D93C-6E49-9EE7-1276C6A035C4}"/>
              </a:ext>
            </a:extLst>
          </p:cNvPr>
          <p:cNvSpPr>
            <a:spLocks noGrp="1"/>
          </p:cNvSpPr>
          <p:nvPr>
            <p:ph type="title"/>
          </p:nvPr>
        </p:nvSpPr>
        <p:spPr>
          <a:xfrm>
            <a:off x="385500" y="3004934"/>
            <a:ext cx="10841943" cy="578008"/>
          </a:xfrm>
        </p:spPr>
        <p:txBody>
          <a:bodyPr>
            <a:normAutofit fontScale="90000"/>
          </a:bodyPr>
          <a:lstStyle/>
          <a:p>
            <a:r>
              <a:rPr lang="en-US" dirty="0"/>
              <a:t>TwinCAT3 to AKD </a:t>
            </a:r>
            <a:r>
              <a:rPr lang="en-US" dirty="0" err="1"/>
              <a:t>EtherCAT</a:t>
            </a:r>
            <a:r>
              <a:rPr lang="en-US" dirty="0"/>
              <a:t> Setup and Demonstration using CSP (Cyclic Synchronous Position) mode of operation and DS402 scaling</a:t>
            </a:r>
          </a:p>
        </p:txBody>
      </p:sp>
      <p:sp>
        <p:nvSpPr>
          <p:cNvPr id="29" name="Date Placeholder 3">
            <a:extLst>
              <a:ext uri="{FF2B5EF4-FFF2-40B4-BE49-F238E27FC236}">
                <a16:creationId xmlns:a16="http://schemas.microsoft.com/office/drawing/2014/main" id="{B5AD58FF-614E-FE46-BAD2-C68B2177D77B}"/>
              </a:ext>
            </a:extLst>
          </p:cNvPr>
          <p:cNvSpPr>
            <a:spLocks noGrp="1"/>
          </p:cNvSpPr>
          <p:nvPr>
            <p:ph type="dt" sz="half" idx="10"/>
          </p:nvPr>
        </p:nvSpPr>
        <p:spPr>
          <a:prstGeom prst="rect">
            <a:avLst/>
          </a:prstGeom>
        </p:spPr>
        <p:txBody>
          <a:bodyPr/>
          <a:lstStyle>
            <a:lvl1pPr>
              <a:defRPr sz="1200">
                <a:solidFill>
                  <a:schemeClr val="bg1"/>
                </a:solidFill>
                <a:latin typeface="+mn-lt"/>
              </a:defRPr>
            </a:lvl1pPr>
          </a:lstStyle>
          <a:p>
            <a:pPr>
              <a:defRPr/>
            </a:pPr>
            <a:r>
              <a:rPr lang="en-US" dirty="0"/>
              <a:t>Date Here</a:t>
            </a:r>
          </a:p>
        </p:txBody>
      </p:sp>
      <p:sp>
        <p:nvSpPr>
          <p:cNvPr id="30" name="Footer Placeholder 4">
            <a:extLst>
              <a:ext uri="{FF2B5EF4-FFF2-40B4-BE49-F238E27FC236}">
                <a16:creationId xmlns:a16="http://schemas.microsoft.com/office/drawing/2014/main" id="{AA011D7A-5F78-B747-95BC-3645DD81E57F}"/>
              </a:ext>
            </a:extLst>
          </p:cNvPr>
          <p:cNvSpPr>
            <a:spLocks noGrp="1"/>
          </p:cNvSpPr>
          <p:nvPr>
            <p:ph type="ftr" sz="quarter" idx="11"/>
          </p:nvPr>
        </p:nvSpPr>
        <p:spPr>
          <a:prstGeom prst="rect">
            <a:avLst/>
          </a:prstGeom>
        </p:spPr>
        <p:txBody>
          <a:bodyPr/>
          <a:lstStyle>
            <a:lvl1pPr>
              <a:defRPr sz="1200">
                <a:solidFill>
                  <a:schemeClr val="bg1"/>
                </a:solidFill>
                <a:latin typeface="+mn-lt"/>
              </a:defRPr>
            </a:lvl1pPr>
          </a:lstStyle>
          <a:p>
            <a:pPr>
              <a:defRPr/>
            </a:pPr>
            <a:r>
              <a:rPr lang="en-US" dirty="0"/>
              <a:t>Footer Text Here</a:t>
            </a:r>
          </a:p>
        </p:txBody>
      </p:sp>
    </p:spTree>
    <p:extLst>
      <p:ext uri="{BB962C8B-B14F-4D97-AF65-F5344CB8AC3E}">
        <p14:creationId xmlns:p14="http://schemas.microsoft.com/office/powerpoint/2010/main" val="3470773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a:xfrm>
            <a:off x="528637" y="1016562"/>
            <a:ext cx="11134725" cy="4638676"/>
          </a:xfrm>
        </p:spPr>
        <p:txBody>
          <a:bodyPr/>
          <a:lstStyle/>
          <a:p>
            <a:r>
              <a:rPr lang="en-US" sz="1600" dirty="0"/>
              <a:t>Recall from the default presentation Workbench Units is set for a 5 mm </a:t>
            </a:r>
            <a:r>
              <a:rPr lang="en-US" sz="1600" dirty="0" err="1"/>
              <a:t>ballscrew</a:t>
            </a:r>
            <a:r>
              <a:rPr lang="en-US" sz="1600" dirty="0"/>
              <a:t> actuator.</a:t>
            </a:r>
          </a:p>
          <a:p>
            <a:endParaRPr lang="en-US" sz="1800" dirty="0"/>
          </a:p>
          <a:p>
            <a:endParaRPr lang="en-US" sz="1800" dirty="0"/>
          </a:p>
          <a:p>
            <a:endParaRPr lang="en-US" sz="1800" dirty="0"/>
          </a:p>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4: Setting DS402 Scaling</a:t>
            </a:r>
          </a:p>
        </p:txBody>
      </p:sp>
      <p:pic>
        <p:nvPicPr>
          <p:cNvPr id="5" name="Picture 4">
            <a:extLst>
              <a:ext uri="{FF2B5EF4-FFF2-40B4-BE49-F238E27FC236}">
                <a16:creationId xmlns:a16="http://schemas.microsoft.com/office/drawing/2014/main" id="{2768906E-A15A-D4E5-65BD-98C946B11A55}"/>
              </a:ext>
            </a:extLst>
          </p:cNvPr>
          <p:cNvPicPr>
            <a:picLocks noChangeAspect="1"/>
          </p:cNvPicPr>
          <p:nvPr/>
        </p:nvPicPr>
        <p:blipFill>
          <a:blip r:embed="rId2"/>
          <a:stretch>
            <a:fillRect/>
          </a:stretch>
        </p:blipFill>
        <p:spPr>
          <a:xfrm>
            <a:off x="808289" y="1472139"/>
            <a:ext cx="5857554" cy="4583172"/>
          </a:xfrm>
          <a:prstGeom prst="rect">
            <a:avLst/>
          </a:prstGeom>
        </p:spPr>
      </p:pic>
    </p:spTree>
    <p:extLst>
      <p:ext uri="{BB962C8B-B14F-4D97-AF65-F5344CB8AC3E}">
        <p14:creationId xmlns:p14="http://schemas.microsoft.com/office/powerpoint/2010/main" val="911951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a:xfrm>
            <a:off x="528637" y="1016562"/>
            <a:ext cx="11134725" cy="4638676"/>
          </a:xfrm>
        </p:spPr>
        <p:txBody>
          <a:bodyPr/>
          <a:lstStyle/>
          <a:p>
            <a:r>
              <a:rPr lang="en-US" sz="1600" dirty="0"/>
              <a:t>The DS402 scaling is set where 5000 represents </a:t>
            </a:r>
            <a:r>
              <a:rPr lang="en-US" sz="1600" dirty="0" err="1"/>
              <a:t>x.xxx</a:t>
            </a:r>
            <a:r>
              <a:rPr lang="en-US" sz="1600" dirty="0"/>
              <a:t> mm where 5000 = 5.000 mm or ( mm x 1000).</a:t>
            </a:r>
          </a:p>
          <a:p>
            <a:endParaRPr lang="en-US" sz="1800" dirty="0"/>
          </a:p>
          <a:p>
            <a:endParaRPr lang="en-US" sz="1800" dirty="0"/>
          </a:p>
          <a:p>
            <a:endParaRPr lang="en-US" sz="1800" dirty="0"/>
          </a:p>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4: Setting DS402 Scaling</a:t>
            </a:r>
          </a:p>
        </p:txBody>
      </p:sp>
      <p:pic>
        <p:nvPicPr>
          <p:cNvPr id="6" name="Picture 5">
            <a:extLst>
              <a:ext uri="{FF2B5EF4-FFF2-40B4-BE49-F238E27FC236}">
                <a16:creationId xmlns:a16="http://schemas.microsoft.com/office/drawing/2014/main" id="{610F5404-1C0C-EE00-99E7-F7C1AF3EDBF6}"/>
              </a:ext>
            </a:extLst>
          </p:cNvPr>
          <p:cNvPicPr>
            <a:picLocks noChangeAspect="1"/>
          </p:cNvPicPr>
          <p:nvPr/>
        </p:nvPicPr>
        <p:blipFill>
          <a:blip r:embed="rId2"/>
          <a:stretch>
            <a:fillRect/>
          </a:stretch>
        </p:blipFill>
        <p:spPr>
          <a:xfrm>
            <a:off x="528637" y="1796085"/>
            <a:ext cx="5761286" cy="2317913"/>
          </a:xfrm>
          <a:prstGeom prst="rect">
            <a:avLst/>
          </a:prstGeom>
        </p:spPr>
      </p:pic>
    </p:spTree>
    <p:extLst>
      <p:ext uri="{BB962C8B-B14F-4D97-AF65-F5344CB8AC3E}">
        <p14:creationId xmlns:p14="http://schemas.microsoft.com/office/powerpoint/2010/main" val="4103580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a:xfrm>
            <a:off x="504827" y="1364335"/>
            <a:ext cx="11134725" cy="4638676"/>
          </a:xfrm>
        </p:spPr>
        <p:txBody>
          <a:bodyPr/>
          <a:lstStyle/>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5: Change mode of operation in Startup tab.</a:t>
            </a:r>
          </a:p>
        </p:txBody>
      </p:sp>
      <p:sp>
        <p:nvSpPr>
          <p:cNvPr id="6" name="TextBox 5">
            <a:extLst>
              <a:ext uri="{FF2B5EF4-FFF2-40B4-BE49-F238E27FC236}">
                <a16:creationId xmlns:a16="http://schemas.microsoft.com/office/drawing/2014/main" id="{27C31614-6424-9C88-F6FF-4DD39C3E3E96}"/>
              </a:ext>
            </a:extLst>
          </p:cNvPr>
          <p:cNvSpPr txBox="1"/>
          <p:nvPr/>
        </p:nvSpPr>
        <p:spPr>
          <a:xfrm>
            <a:off x="552448" y="1039520"/>
            <a:ext cx="8731771" cy="923330"/>
          </a:xfrm>
          <a:prstGeom prst="rect">
            <a:avLst/>
          </a:prstGeom>
          <a:noFill/>
        </p:spPr>
        <p:txBody>
          <a:bodyPr wrap="square">
            <a:spAutoFit/>
          </a:bodyPr>
          <a:lstStyle/>
          <a:p>
            <a:r>
              <a:rPr lang="en-US" dirty="0"/>
              <a:t>In the Solution Explorer in TwinCAT3 click on the AKD drive and click on the Startup tab.</a:t>
            </a:r>
          </a:p>
          <a:p>
            <a:r>
              <a:rPr lang="en-US" sz="1800" dirty="0"/>
              <a:t>From the default of the ESI file the mode of operation in the Startup tab is 7-Interpolated Position mode.</a:t>
            </a:r>
          </a:p>
        </p:txBody>
      </p:sp>
      <p:pic>
        <p:nvPicPr>
          <p:cNvPr id="7" name="Picture 6">
            <a:extLst>
              <a:ext uri="{FF2B5EF4-FFF2-40B4-BE49-F238E27FC236}">
                <a16:creationId xmlns:a16="http://schemas.microsoft.com/office/drawing/2014/main" id="{A08F6D08-E02F-033D-8059-7E6E9F471F5A}"/>
              </a:ext>
            </a:extLst>
          </p:cNvPr>
          <p:cNvPicPr>
            <a:picLocks noChangeAspect="1"/>
          </p:cNvPicPr>
          <p:nvPr/>
        </p:nvPicPr>
        <p:blipFill>
          <a:blip r:embed="rId2"/>
          <a:stretch>
            <a:fillRect/>
          </a:stretch>
        </p:blipFill>
        <p:spPr>
          <a:xfrm>
            <a:off x="504827" y="1980705"/>
            <a:ext cx="10155457" cy="4313377"/>
          </a:xfrm>
          <a:prstGeom prst="rect">
            <a:avLst/>
          </a:prstGeom>
        </p:spPr>
      </p:pic>
    </p:spTree>
    <p:extLst>
      <p:ext uri="{BB962C8B-B14F-4D97-AF65-F5344CB8AC3E}">
        <p14:creationId xmlns:p14="http://schemas.microsoft.com/office/powerpoint/2010/main" val="1424163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a:xfrm>
            <a:off x="504827" y="1364335"/>
            <a:ext cx="11134725" cy="4638676"/>
          </a:xfrm>
        </p:spPr>
        <p:txBody>
          <a:bodyPr/>
          <a:lstStyle/>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5: Change mode of operation in Startup tab.</a:t>
            </a:r>
          </a:p>
        </p:txBody>
      </p:sp>
      <p:sp>
        <p:nvSpPr>
          <p:cNvPr id="6" name="TextBox 5">
            <a:extLst>
              <a:ext uri="{FF2B5EF4-FFF2-40B4-BE49-F238E27FC236}">
                <a16:creationId xmlns:a16="http://schemas.microsoft.com/office/drawing/2014/main" id="{27C31614-6424-9C88-F6FF-4DD39C3E3E96}"/>
              </a:ext>
            </a:extLst>
          </p:cNvPr>
          <p:cNvSpPr txBox="1"/>
          <p:nvPr/>
        </p:nvSpPr>
        <p:spPr>
          <a:xfrm>
            <a:off x="552448" y="1039520"/>
            <a:ext cx="10732868" cy="369332"/>
          </a:xfrm>
          <a:prstGeom prst="rect">
            <a:avLst/>
          </a:prstGeom>
          <a:noFill/>
        </p:spPr>
        <p:txBody>
          <a:bodyPr wrap="square">
            <a:spAutoFit/>
          </a:bodyPr>
          <a:lstStyle/>
          <a:p>
            <a:pPr marL="285750" indent="-285750">
              <a:buFont typeface="Arial" panose="020B0604020202020204" pitchFamily="34" charset="0"/>
              <a:buChar char="•"/>
            </a:pPr>
            <a:r>
              <a:rPr lang="en-US" sz="1800" dirty="0"/>
              <a:t>Edit object 6060h  Mode of Operation and change to 8-Cyclic Synchronous Position mode and click OK.</a:t>
            </a:r>
          </a:p>
        </p:txBody>
      </p:sp>
      <p:pic>
        <p:nvPicPr>
          <p:cNvPr id="5" name="Picture 4">
            <a:extLst>
              <a:ext uri="{FF2B5EF4-FFF2-40B4-BE49-F238E27FC236}">
                <a16:creationId xmlns:a16="http://schemas.microsoft.com/office/drawing/2014/main" id="{2F2E620C-0AB4-DF03-7F15-DBC7B6F0A45E}"/>
              </a:ext>
            </a:extLst>
          </p:cNvPr>
          <p:cNvPicPr>
            <a:picLocks noChangeAspect="1"/>
          </p:cNvPicPr>
          <p:nvPr/>
        </p:nvPicPr>
        <p:blipFill>
          <a:blip r:embed="rId2"/>
          <a:stretch>
            <a:fillRect/>
          </a:stretch>
        </p:blipFill>
        <p:spPr>
          <a:xfrm>
            <a:off x="925783" y="1512817"/>
            <a:ext cx="4149346" cy="2306830"/>
          </a:xfrm>
          <a:prstGeom prst="rect">
            <a:avLst/>
          </a:prstGeom>
        </p:spPr>
      </p:pic>
      <p:pic>
        <p:nvPicPr>
          <p:cNvPr id="9" name="Picture 8">
            <a:extLst>
              <a:ext uri="{FF2B5EF4-FFF2-40B4-BE49-F238E27FC236}">
                <a16:creationId xmlns:a16="http://schemas.microsoft.com/office/drawing/2014/main" id="{97D66368-CBD8-08CE-6A16-5BFD63124CB1}"/>
              </a:ext>
            </a:extLst>
          </p:cNvPr>
          <p:cNvPicPr>
            <a:picLocks noChangeAspect="1"/>
          </p:cNvPicPr>
          <p:nvPr/>
        </p:nvPicPr>
        <p:blipFill>
          <a:blip r:embed="rId3"/>
          <a:stretch>
            <a:fillRect/>
          </a:stretch>
        </p:blipFill>
        <p:spPr>
          <a:xfrm>
            <a:off x="5162310" y="1512816"/>
            <a:ext cx="6885456" cy="3442729"/>
          </a:xfrm>
          <a:prstGeom prst="rect">
            <a:avLst/>
          </a:prstGeom>
        </p:spPr>
      </p:pic>
    </p:spTree>
    <p:extLst>
      <p:ext uri="{BB962C8B-B14F-4D97-AF65-F5344CB8AC3E}">
        <p14:creationId xmlns:p14="http://schemas.microsoft.com/office/powerpoint/2010/main" val="168744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6: Change PDO mapping from default to flexible</a:t>
            </a:r>
          </a:p>
        </p:txBody>
      </p:sp>
      <p:sp>
        <p:nvSpPr>
          <p:cNvPr id="6" name="TextBox 5">
            <a:extLst>
              <a:ext uri="{FF2B5EF4-FFF2-40B4-BE49-F238E27FC236}">
                <a16:creationId xmlns:a16="http://schemas.microsoft.com/office/drawing/2014/main" id="{27C31614-6424-9C88-F6FF-4DD39C3E3E96}"/>
              </a:ext>
            </a:extLst>
          </p:cNvPr>
          <p:cNvSpPr txBox="1"/>
          <p:nvPr/>
        </p:nvSpPr>
        <p:spPr>
          <a:xfrm>
            <a:off x="552448" y="1039520"/>
            <a:ext cx="8731771" cy="369332"/>
          </a:xfrm>
          <a:prstGeom prst="rect">
            <a:avLst/>
          </a:prstGeom>
          <a:noFill/>
        </p:spPr>
        <p:txBody>
          <a:bodyPr wrap="square">
            <a:spAutoFit/>
          </a:bodyPr>
          <a:lstStyle/>
          <a:p>
            <a:r>
              <a:rPr lang="en-US" sz="1800" dirty="0"/>
              <a:t>From the Startup tab click the Process Data tab to the left.</a:t>
            </a:r>
          </a:p>
        </p:txBody>
      </p:sp>
      <p:pic>
        <p:nvPicPr>
          <p:cNvPr id="7" name="Picture 6">
            <a:extLst>
              <a:ext uri="{FF2B5EF4-FFF2-40B4-BE49-F238E27FC236}">
                <a16:creationId xmlns:a16="http://schemas.microsoft.com/office/drawing/2014/main" id="{AFEF0B75-D59D-26A5-E59C-BB0702A6C2A4}"/>
              </a:ext>
            </a:extLst>
          </p:cNvPr>
          <p:cNvPicPr>
            <a:picLocks noChangeAspect="1"/>
          </p:cNvPicPr>
          <p:nvPr/>
        </p:nvPicPr>
        <p:blipFill>
          <a:blip r:embed="rId2"/>
          <a:stretch>
            <a:fillRect/>
          </a:stretch>
        </p:blipFill>
        <p:spPr>
          <a:xfrm>
            <a:off x="552448" y="1533232"/>
            <a:ext cx="8449854" cy="4182059"/>
          </a:xfrm>
          <a:prstGeom prst="rect">
            <a:avLst/>
          </a:prstGeom>
        </p:spPr>
      </p:pic>
    </p:spTree>
    <p:extLst>
      <p:ext uri="{BB962C8B-B14F-4D97-AF65-F5344CB8AC3E}">
        <p14:creationId xmlns:p14="http://schemas.microsoft.com/office/powerpoint/2010/main" val="250909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6: Change PDO mapping from default to flexible</a:t>
            </a:r>
          </a:p>
        </p:txBody>
      </p:sp>
      <p:sp>
        <p:nvSpPr>
          <p:cNvPr id="6" name="TextBox 5">
            <a:extLst>
              <a:ext uri="{FF2B5EF4-FFF2-40B4-BE49-F238E27FC236}">
                <a16:creationId xmlns:a16="http://schemas.microsoft.com/office/drawing/2014/main" id="{27C31614-6424-9C88-F6FF-4DD39C3E3E96}"/>
              </a:ext>
            </a:extLst>
          </p:cNvPr>
          <p:cNvSpPr txBox="1"/>
          <p:nvPr/>
        </p:nvSpPr>
        <p:spPr>
          <a:xfrm>
            <a:off x="552448" y="1039520"/>
            <a:ext cx="8731771" cy="646331"/>
          </a:xfrm>
          <a:prstGeom prst="rect">
            <a:avLst/>
          </a:prstGeom>
          <a:noFill/>
        </p:spPr>
        <p:txBody>
          <a:bodyPr wrap="square">
            <a:spAutoFit/>
          </a:bodyPr>
          <a:lstStyle/>
          <a:p>
            <a:r>
              <a:rPr lang="en-US" dirty="0"/>
              <a:t>Click on Outputs as shown below and uncheck the PDO Assignment 0x1701 (fixed output PDO mapping)</a:t>
            </a:r>
            <a:endParaRPr lang="en-US" sz="1800" dirty="0"/>
          </a:p>
        </p:txBody>
      </p:sp>
      <p:pic>
        <p:nvPicPr>
          <p:cNvPr id="5" name="Picture 4">
            <a:extLst>
              <a:ext uri="{FF2B5EF4-FFF2-40B4-BE49-F238E27FC236}">
                <a16:creationId xmlns:a16="http://schemas.microsoft.com/office/drawing/2014/main" id="{C458BEC4-C8DA-F891-C14B-45EA73B53AB1}"/>
              </a:ext>
            </a:extLst>
          </p:cNvPr>
          <p:cNvPicPr>
            <a:picLocks noChangeAspect="1"/>
          </p:cNvPicPr>
          <p:nvPr/>
        </p:nvPicPr>
        <p:blipFill>
          <a:blip r:embed="rId2"/>
          <a:stretch>
            <a:fillRect/>
          </a:stretch>
        </p:blipFill>
        <p:spPr>
          <a:xfrm>
            <a:off x="745839" y="1870818"/>
            <a:ext cx="6973273" cy="4201111"/>
          </a:xfrm>
          <a:prstGeom prst="rect">
            <a:avLst/>
          </a:prstGeom>
        </p:spPr>
      </p:pic>
    </p:spTree>
    <p:extLst>
      <p:ext uri="{BB962C8B-B14F-4D97-AF65-F5344CB8AC3E}">
        <p14:creationId xmlns:p14="http://schemas.microsoft.com/office/powerpoint/2010/main" val="370307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6: Change PDO mapping from default to flexible</a:t>
            </a:r>
          </a:p>
        </p:txBody>
      </p:sp>
      <p:sp>
        <p:nvSpPr>
          <p:cNvPr id="6" name="TextBox 5">
            <a:extLst>
              <a:ext uri="{FF2B5EF4-FFF2-40B4-BE49-F238E27FC236}">
                <a16:creationId xmlns:a16="http://schemas.microsoft.com/office/drawing/2014/main" id="{27C31614-6424-9C88-F6FF-4DD39C3E3E96}"/>
              </a:ext>
            </a:extLst>
          </p:cNvPr>
          <p:cNvSpPr txBox="1"/>
          <p:nvPr/>
        </p:nvSpPr>
        <p:spPr>
          <a:xfrm>
            <a:off x="552448" y="1039520"/>
            <a:ext cx="8731771" cy="646331"/>
          </a:xfrm>
          <a:prstGeom prst="rect">
            <a:avLst/>
          </a:prstGeom>
          <a:noFill/>
        </p:spPr>
        <p:txBody>
          <a:bodyPr wrap="square">
            <a:spAutoFit/>
          </a:bodyPr>
          <a:lstStyle/>
          <a:p>
            <a:r>
              <a:rPr lang="en-US" sz="1800" dirty="0"/>
              <a:t>With Output</a:t>
            </a:r>
            <a:r>
              <a:rPr lang="en-US" dirty="0"/>
              <a:t>s still selected check the checkbox beside 0x1600 under PDO assignment and select 0x1600 in the PDO List as shown.</a:t>
            </a:r>
            <a:endParaRPr lang="en-US" sz="1800" dirty="0"/>
          </a:p>
        </p:txBody>
      </p:sp>
      <p:pic>
        <p:nvPicPr>
          <p:cNvPr id="7" name="Picture 6">
            <a:extLst>
              <a:ext uri="{FF2B5EF4-FFF2-40B4-BE49-F238E27FC236}">
                <a16:creationId xmlns:a16="http://schemas.microsoft.com/office/drawing/2014/main" id="{EBF82227-8499-1497-3028-DF55ADEEA181}"/>
              </a:ext>
            </a:extLst>
          </p:cNvPr>
          <p:cNvPicPr>
            <a:picLocks noChangeAspect="1"/>
          </p:cNvPicPr>
          <p:nvPr/>
        </p:nvPicPr>
        <p:blipFill>
          <a:blip r:embed="rId2"/>
          <a:stretch>
            <a:fillRect/>
          </a:stretch>
        </p:blipFill>
        <p:spPr>
          <a:xfrm>
            <a:off x="1160253" y="1882413"/>
            <a:ext cx="8459381" cy="4191585"/>
          </a:xfrm>
          <a:prstGeom prst="rect">
            <a:avLst/>
          </a:prstGeom>
        </p:spPr>
      </p:pic>
    </p:spTree>
    <p:extLst>
      <p:ext uri="{BB962C8B-B14F-4D97-AF65-F5344CB8AC3E}">
        <p14:creationId xmlns:p14="http://schemas.microsoft.com/office/powerpoint/2010/main" val="12426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6: Change PDO mapping from default to flexible</a:t>
            </a:r>
          </a:p>
        </p:txBody>
      </p:sp>
      <p:sp>
        <p:nvSpPr>
          <p:cNvPr id="6" name="TextBox 5">
            <a:extLst>
              <a:ext uri="{FF2B5EF4-FFF2-40B4-BE49-F238E27FC236}">
                <a16:creationId xmlns:a16="http://schemas.microsoft.com/office/drawing/2014/main" id="{27C31614-6424-9C88-F6FF-4DD39C3E3E96}"/>
              </a:ext>
            </a:extLst>
          </p:cNvPr>
          <p:cNvSpPr txBox="1"/>
          <p:nvPr/>
        </p:nvSpPr>
        <p:spPr>
          <a:xfrm>
            <a:off x="552448" y="1039520"/>
            <a:ext cx="8731771" cy="923330"/>
          </a:xfrm>
          <a:prstGeom prst="rect">
            <a:avLst/>
          </a:prstGeom>
          <a:noFill/>
        </p:spPr>
        <p:txBody>
          <a:bodyPr wrap="square">
            <a:spAutoFit/>
          </a:bodyPr>
          <a:lstStyle/>
          <a:p>
            <a:r>
              <a:rPr lang="en-US" sz="1800" dirty="0"/>
              <a:t>Do </a:t>
            </a:r>
            <a:r>
              <a:rPr lang="en-US" dirty="0"/>
              <a:t>not make any changes to the first entry 6040 (control word) in the PDO content of 0x1600.</a:t>
            </a:r>
          </a:p>
          <a:p>
            <a:r>
              <a:rPr lang="en-US" sz="1800" dirty="0"/>
              <a:t>Right-click on the second line and select “Add New Item”.</a:t>
            </a:r>
          </a:p>
        </p:txBody>
      </p:sp>
      <p:pic>
        <p:nvPicPr>
          <p:cNvPr id="5" name="Picture 4">
            <a:extLst>
              <a:ext uri="{FF2B5EF4-FFF2-40B4-BE49-F238E27FC236}">
                <a16:creationId xmlns:a16="http://schemas.microsoft.com/office/drawing/2014/main" id="{848691F3-A159-0BC2-8A81-90894A6EB4F0}"/>
              </a:ext>
            </a:extLst>
          </p:cNvPr>
          <p:cNvPicPr>
            <a:picLocks noChangeAspect="1"/>
          </p:cNvPicPr>
          <p:nvPr/>
        </p:nvPicPr>
        <p:blipFill>
          <a:blip r:embed="rId2"/>
          <a:stretch>
            <a:fillRect/>
          </a:stretch>
        </p:blipFill>
        <p:spPr>
          <a:xfrm>
            <a:off x="945843" y="2235346"/>
            <a:ext cx="6411220" cy="1924319"/>
          </a:xfrm>
          <a:prstGeom prst="rect">
            <a:avLst/>
          </a:prstGeom>
        </p:spPr>
      </p:pic>
    </p:spTree>
    <p:extLst>
      <p:ext uri="{BB962C8B-B14F-4D97-AF65-F5344CB8AC3E}">
        <p14:creationId xmlns:p14="http://schemas.microsoft.com/office/powerpoint/2010/main" val="1578537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The new PDO content for 0x1600 is shown.</a:t>
            </a:r>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6: Change PDO mapping from default to flexible</a:t>
            </a:r>
          </a:p>
        </p:txBody>
      </p:sp>
      <p:sp>
        <p:nvSpPr>
          <p:cNvPr id="6" name="TextBox 5">
            <a:extLst>
              <a:ext uri="{FF2B5EF4-FFF2-40B4-BE49-F238E27FC236}">
                <a16:creationId xmlns:a16="http://schemas.microsoft.com/office/drawing/2014/main" id="{27C31614-6424-9C88-F6FF-4DD39C3E3E96}"/>
              </a:ext>
            </a:extLst>
          </p:cNvPr>
          <p:cNvSpPr txBox="1"/>
          <p:nvPr/>
        </p:nvSpPr>
        <p:spPr>
          <a:xfrm>
            <a:off x="552448" y="1039520"/>
            <a:ext cx="8731771" cy="369332"/>
          </a:xfrm>
          <a:prstGeom prst="rect">
            <a:avLst/>
          </a:prstGeom>
          <a:noFill/>
        </p:spPr>
        <p:txBody>
          <a:bodyPr wrap="square">
            <a:spAutoFit/>
          </a:bodyPr>
          <a:lstStyle/>
          <a:p>
            <a:pPr marL="285750" indent="-285750">
              <a:buFont typeface="Arial" panose="020B0604020202020204" pitchFamily="34" charset="0"/>
              <a:buChar char="•"/>
            </a:pPr>
            <a:r>
              <a:rPr lang="en-US" sz="1800" dirty="0"/>
              <a:t>Scroll and click on 0x607A in the Dictionary list and click OK.</a:t>
            </a:r>
          </a:p>
        </p:txBody>
      </p:sp>
      <p:pic>
        <p:nvPicPr>
          <p:cNvPr id="7" name="Picture 6">
            <a:extLst>
              <a:ext uri="{FF2B5EF4-FFF2-40B4-BE49-F238E27FC236}">
                <a16:creationId xmlns:a16="http://schemas.microsoft.com/office/drawing/2014/main" id="{2935C0B9-3562-8598-B0A4-70FEE8DD6F05}"/>
              </a:ext>
            </a:extLst>
          </p:cNvPr>
          <p:cNvPicPr>
            <a:picLocks noChangeAspect="1"/>
          </p:cNvPicPr>
          <p:nvPr/>
        </p:nvPicPr>
        <p:blipFill>
          <a:blip r:embed="rId2"/>
          <a:stretch>
            <a:fillRect/>
          </a:stretch>
        </p:blipFill>
        <p:spPr>
          <a:xfrm>
            <a:off x="1021079" y="1529482"/>
            <a:ext cx="3226829" cy="3542048"/>
          </a:xfrm>
          <a:prstGeom prst="rect">
            <a:avLst/>
          </a:prstGeom>
        </p:spPr>
      </p:pic>
      <p:pic>
        <p:nvPicPr>
          <p:cNvPr id="9" name="Picture 8">
            <a:extLst>
              <a:ext uri="{FF2B5EF4-FFF2-40B4-BE49-F238E27FC236}">
                <a16:creationId xmlns:a16="http://schemas.microsoft.com/office/drawing/2014/main" id="{CFEFF981-73E5-2029-BB2A-DF17FE06DE88}"/>
              </a:ext>
            </a:extLst>
          </p:cNvPr>
          <p:cNvPicPr>
            <a:picLocks noChangeAspect="1"/>
          </p:cNvPicPr>
          <p:nvPr/>
        </p:nvPicPr>
        <p:blipFill>
          <a:blip r:embed="rId3"/>
          <a:stretch>
            <a:fillRect/>
          </a:stretch>
        </p:blipFill>
        <p:spPr>
          <a:xfrm>
            <a:off x="504826" y="5637424"/>
            <a:ext cx="6694627" cy="1143160"/>
          </a:xfrm>
          <a:prstGeom prst="rect">
            <a:avLst/>
          </a:prstGeom>
        </p:spPr>
      </p:pic>
    </p:spTree>
    <p:extLst>
      <p:ext uri="{BB962C8B-B14F-4D97-AF65-F5344CB8AC3E}">
        <p14:creationId xmlns:p14="http://schemas.microsoft.com/office/powerpoint/2010/main" val="689698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6: Change PDO mapping from default to flexible</a:t>
            </a:r>
          </a:p>
        </p:txBody>
      </p:sp>
      <p:sp>
        <p:nvSpPr>
          <p:cNvPr id="6" name="TextBox 5">
            <a:extLst>
              <a:ext uri="{FF2B5EF4-FFF2-40B4-BE49-F238E27FC236}">
                <a16:creationId xmlns:a16="http://schemas.microsoft.com/office/drawing/2014/main" id="{27C31614-6424-9C88-F6FF-4DD39C3E3E96}"/>
              </a:ext>
            </a:extLst>
          </p:cNvPr>
          <p:cNvSpPr txBox="1"/>
          <p:nvPr/>
        </p:nvSpPr>
        <p:spPr>
          <a:xfrm>
            <a:off x="552448" y="1039520"/>
            <a:ext cx="8731771" cy="646331"/>
          </a:xfrm>
          <a:prstGeom prst="rect">
            <a:avLst/>
          </a:prstGeom>
          <a:noFill/>
        </p:spPr>
        <p:txBody>
          <a:bodyPr wrap="square">
            <a:spAutoFit/>
          </a:bodyPr>
          <a:lstStyle/>
          <a:p>
            <a:r>
              <a:rPr lang="en-US" dirty="0"/>
              <a:t>Click on Inputs as shown below and uncheck the PDO Assignment 0x1B01 (fixed input PDO mapping)</a:t>
            </a:r>
            <a:endParaRPr lang="en-US" sz="1800" dirty="0"/>
          </a:p>
        </p:txBody>
      </p:sp>
      <p:pic>
        <p:nvPicPr>
          <p:cNvPr id="9" name="Picture 8">
            <a:extLst>
              <a:ext uri="{FF2B5EF4-FFF2-40B4-BE49-F238E27FC236}">
                <a16:creationId xmlns:a16="http://schemas.microsoft.com/office/drawing/2014/main" id="{E67FBD81-FD8E-953B-FBAA-8678B0F68F7A}"/>
              </a:ext>
            </a:extLst>
          </p:cNvPr>
          <p:cNvPicPr>
            <a:picLocks noChangeAspect="1"/>
          </p:cNvPicPr>
          <p:nvPr/>
        </p:nvPicPr>
        <p:blipFill>
          <a:blip r:embed="rId2"/>
          <a:stretch>
            <a:fillRect/>
          </a:stretch>
        </p:blipFill>
        <p:spPr>
          <a:xfrm>
            <a:off x="688642" y="1882413"/>
            <a:ext cx="8459381" cy="4172532"/>
          </a:xfrm>
          <a:prstGeom prst="rect">
            <a:avLst/>
          </a:prstGeom>
        </p:spPr>
      </p:pic>
    </p:spTree>
    <p:extLst>
      <p:ext uri="{BB962C8B-B14F-4D97-AF65-F5344CB8AC3E}">
        <p14:creationId xmlns:p14="http://schemas.microsoft.com/office/powerpoint/2010/main" val="260308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F0AB0-64C6-9C49-B5D4-5B1A349103EE}"/>
              </a:ext>
            </a:extLst>
          </p:cNvPr>
          <p:cNvSpPr>
            <a:spLocks noGrp="1"/>
          </p:cNvSpPr>
          <p:nvPr>
            <p:ph type="body" sz="quarter" idx="11"/>
          </p:nvPr>
        </p:nvSpPr>
        <p:spPr>
          <a:xfrm>
            <a:off x="672296" y="689176"/>
            <a:ext cx="10937112" cy="5676900"/>
          </a:xfrm>
        </p:spPr>
        <p:txBody>
          <a:bodyPr/>
          <a:lstStyle/>
          <a:p>
            <a:r>
              <a:rPr lang="en-US" sz="4400" dirty="0"/>
              <a:t>TwinCAT3 to AKD </a:t>
            </a:r>
            <a:r>
              <a:rPr lang="en-US" sz="4400" dirty="0" err="1"/>
              <a:t>EtherCAT</a:t>
            </a:r>
            <a:r>
              <a:rPr lang="en-US" sz="4400" dirty="0"/>
              <a:t> Setup and Demonstration using CSP (Cyclic Synchronous) mode of operation and DS402 scaling</a:t>
            </a:r>
          </a:p>
        </p:txBody>
      </p:sp>
    </p:spTree>
    <p:extLst>
      <p:ext uri="{BB962C8B-B14F-4D97-AF65-F5344CB8AC3E}">
        <p14:creationId xmlns:p14="http://schemas.microsoft.com/office/powerpoint/2010/main" val="3612067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6: Change PDO mapping from default to flexible</a:t>
            </a:r>
          </a:p>
        </p:txBody>
      </p:sp>
      <p:sp>
        <p:nvSpPr>
          <p:cNvPr id="6" name="TextBox 5">
            <a:extLst>
              <a:ext uri="{FF2B5EF4-FFF2-40B4-BE49-F238E27FC236}">
                <a16:creationId xmlns:a16="http://schemas.microsoft.com/office/drawing/2014/main" id="{27C31614-6424-9C88-F6FF-4DD39C3E3E96}"/>
              </a:ext>
            </a:extLst>
          </p:cNvPr>
          <p:cNvSpPr txBox="1"/>
          <p:nvPr/>
        </p:nvSpPr>
        <p:spPr>
          <a:xfrm>
            <a:off x="552448" y="1039520"/>
            <a:ext cx="8731771" cy="646331"/>
          </a:xfrm>
          <a:prstGeom prst="rect">
            <a:avLst/>
          </a:prstGeom>
          <a:noFill/>
        </p:spPr>
        <p:txBody>
          <a:bodyPr wrap="square">
            <a:spAutoFit/>
          </a:bodyPr>
          <a:lstStyle/>
          <a:p>
            <a:r>
              <a:rPr lang="en-US" sz="1800" dirty="0"/>
              <a:t>With Input</a:t>
            </a:r>
            <a:r>
              <a:rPr lang="en-US" dirty="0"/>
              <a:t>s still selected check the checkbox beside 0x1A00 under PDO assignment and select 0x1A00 in the PDO List as shown.</a:t>
            </a:r>
            <a:endParaRPr lang="en-US" sz="1800" dirty="0"/>
          </a:p>
        </p:txBody>
      </p:sp>
      <p:pic>
        <p:nvPicPr>
          <p:cNvPr id="9" name="Picture 8">
            <a:extLst>
              <a:ext uri="{FF2B5EF4-FFF2-40B4-BE49-F238E27FC236}">
                <a16:creationId xmlns:a16="http://schemas.microsoft.com/office/drawing/2014/main" id="{5880A94C-4E11-40AA-3FDE-8F7C9979CA79}"/>
              </a:ext>
            </a:extLst>
          </p:cNvPr>
          <p:cNvPicPr>
            <a:picLocks noChangeAspect="1"/>
          </p:cNvPicPr>
          <p:nvPr/>
        </p:nvPicPr>
        <p:blipFill>
          <a:blip r:embed="rId2"/>
          <a:stretch>
            <a:fillRect/>
          </a:stretch>
        </p:blipFill>
        <p:spPr>
          <a:xfrm>
            <a:off x="1645724" y="1882413"/>
            <a:ext cx="8507012" cy="4201111"/>
          </a:xfrm>
          <a:prstGeom prst="rect">
            <a:avLst/>
          </a:prstGeom>
        </p:spPr>
      </p:pic>
    </p:spTree>
    <p:extLst>
      <p:ext uri="{BB962C8B-B14F-4D97-AF65-F5344CB8AC3E}">
        <p14:creationId xmlns:p14="http://schemas.microsoft.com/office/powerpoint/2010/main" val="3383318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6: Change PDO mapping from default to flexible</a:t>
            </a:r>
          </a:p>
        </p:txBody>
      </p:sp>
      <p:sp>
        <p:nvSpPr>
          <p:cNvPr id="6" name="TextBox 5">
            <a:extLst>
              <a:ext uri="{FF2B5EF4-FFF2-40B4-BE49-F238E27FC236}">
                <a16:creationId xmlns:a16="http://schemas.microsoft.com/office/drawing/2014/main" id="{27C31614-6424-9C88-F6FF-4DD39C3E3E96}"/>
              </a:ext>
            </a:extLst>
          </p:cNvPr>
          <p:cNvSpPr txBox="1"/>
          <p:nvPr/>
        </p:nvSpPr>
        <p:spPr>
          <a:xfrm>
            <a:off x="552448" y="1039520"/>
            <a:ext cx="8731771" cy="923330"/>
          </a:xfrm>
          <a:prstGeom prst="rect">
            <a:avLst/>
          </a:prstGeom>
          <a:noFill/>
        </p:spPr>
        <p:txBody>
          <a:bodyPr wrap="square">
            <a:spAutoFit/>
          </a:bodyPr>
          <a:lstStyle/>
          <a:p>
            <a:r>
              <a:rPr lang="en-US" sz="1800" dirty="0"/>
              <a:t>Do </a:t>
            </a:r>
            <a:r>
              <a:rPr lang="en-US" dirty="0"/>
              <a:t>not make any changes to the first entry 6041 (status word) in the PDO content of 0x1A00.</a:t>
            </a:r>
          </a:p>
          <a:p>
            <a:r>
              <a:rPr lang="en-US" sz="1800" dirty="0"/>
              <a:t>Right-click on the second line and select “Add New Item”.</a:t>
            </a:r>
          </a:p>
        </p:txBody>
      </p:sp>
      <p:pic>
        <p:nvPicPr>
          <p:cNvPr id="7" name="Picture 6">
            <a:extLst>
              <a:ext uri="{FF2B5EF4-FFF2-40B4-BE49-F238E27FC236}">
                <a16:creationId xmlns:a16="http://schemas.microsoft.com/office/drawing/2014/main" id="{C4C928C9-BE5D-C48E-9DC3-652B3379F7E4}"/>
              </a:ext>
            </a:extLst>
          </p:cNvPr>
          <p:cNvPicPr>
            <a:picLocks noChangeAspect="1"/>
          </p:cNvPicPr>
          <p:nvPr/>
        </p:nvPicPr>
        <p:blipFill>
          <a:blip r:embed="rId2"/>
          <a:stretch>
            <a:fillRect/>
          </a:stretch>
        </p:blipFill>
        <p:spPr>
          <a:xfrm>
            <a:off x="552448" y="2159412"/>
            <a:ext cx="6449325" cy="1895740"/>
          </a:xfrm>
          <a:prstGeom prst="rect">
            <a:avLst/>
          </a:prstGeom>
        </p:spPr>
      </p:pic>
    </p:spTree>
    <p:extLst>
      <p:ext uri="{BB962C8B-B14F-4D97-AF65-F5344CB8AC3E}">
        <p14:creationId xmlns:p14="http://schemas.microsoft.com/office/powerpoint/2010/main" val="3745574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The new PDO content for 0x1A00 is shown.</a:t>
            </a:r>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6: Change PDO mapping from default to flexible</a:t>
            </a:r>
          </a:p>
        </p:txBody>
      </p:sp>
      <p:sp>
        <p:nvSpPr>
          <p:cNvPr id="6" name="TextBox 5">
            <a:extLst>
              <a:ext uri="{FF2B5EF4-FFF2-40B4-BE49-F238E27FC236}">
                <a16:creationId xmlns:a16="http://schemas.microsoft.com/office/drawing/2014/main" id="{27C31614-6424-9C88-F6FF-4DD39C3E3E96}"/>
              </a:ext>
            </a:extLst>
          </p:cNvPr>
          <p:cNvSpPr txBox="1"/>
          <p:nvPr/>
        </p:nvSpPr>
        <p:spPr>
          <a:xfrm>
            <a:off x="552448" y="1039520"/>
            <a:ext cx="8731771" cy="369332"/>
          </a:xfrm>
          <a:prstGeom prst="rect">
            <a:avLst/>
          </a:prstGeom>
          <a:noFill/>
        </p:spPr>
        <p:txBody>
          <a:bodyPr wrap="square">
            <a:spAutoFit/>
          </a:bodyPr>
          <a:lstStyle/>
          <a:p>
            <a:pPr marL="285750" indent="-285750">
              <a:buFont typeface="Arial" panose="020B0604020202020204" pitchFamily="34" charset="0"/>
              <a:buChar char="•"/>
            </a:pPr>
            <a:r>
              <a:rPr lang="en-US" sz="1800" dirty="0"/>
              <a:t>Scroll and click on 0x6064 in the Dictionary list and click OK.</a:t>
            </a:r>
          </a:p>
        </p:txBody>
      </p:sp>
      <p:pic>
        <p:nvPicPr>
          <p:cNvPr id="8" name="Picture 7">
            <a:extLst>
              <a:ext uri="{FF2B5EF4-FFF2-40B4-BE49-F238E27FC236}">
                <a16:creationId xmlns:a16="http://schemas.microsoft.com/office/drawing/2014/main" id="{11551724-B5FB-64E5-E9AB-3EF0E3ED9F63}"/>
              </a:ext>
            </a:extLst>
          </p:cNvPr>
          <p:cNvPicPr>
            <a:picLocks noChangeAspect="1"/>
          </p:cNvPicPr>
          <p:nvPr/>
        </p:nvPicPr>
        <p:blipFill>
          <a:blip r:embed="rId2"/>
          <a:stretch>
            <a:fillRect/>
          </a:stretch>
        </p:blipFill>
        <p:spPr>
          <a:xfrm>
            <a:off x="1330845" y="1365218"/>
            <a:ext cx="3391625" cy="3706312"/>
          </a:xfrm>
          <a:prstGeom prst="rect">
            <a:avLst/>
          </a:prstGeom>
        </p:spPr>
      </p:pic>
      <p:pic>
        <p:nvPicPr>
          <p:cNvPr id="11" name="Picture 10">
            <a:extLst>
              <a:ext uri="{FF2B5EF4-FFF2-40B4-BE49-F238E27FC236}">
                <a16:creationId xmlns:a16="http://schemas.microsoft.com/office/drawing/2014/main" id="{AED6E649-5934-8E39-DB04-24F0861F1952}"/>
              </a:ext>
            </a:extLst>
          </p:cNvPr>
          <p:cNvPicPr>
            <a:picLocks noChangeAspect="1"/>
          </p:cNvPicPr>
          <p:nvPr/>
        </p:nvPicPr>
        <p:blipFill>
          <a:blip r:embed="rId3"/>
          <a:stretch>
            <a:fillRect/>
          </a:stretch>
        </p:blipFill>
        <p:spPr>
          <a:xfrm>
            <a:off x="504826" y="5553076"/>
            <a:ext cx="6315956" cy="1152686"/>
          </a:xfrm>
          <a:prstGeom prst="rect">
            <a:avLst/>
          </a:prstGeom>
        </p:spPr>
      </p:pic>
    </p:spTree>
    <p:extLst>
      <p:ext uri="{BB962C8B-B14F-4D97-AF65-F5344CB8AC3E}">
        <p14:creationId xmlns:p14="http://schemas.microsoft.com/office/powerpoint/2010/main" val="3471430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6: Change PDO mapping from default to flexible</a:t>
            </a:r>
          </a:p>
        </p:txBody>
      </p:sp>
      <p:sp>
        <p:nvSpPr>
          <p:cNvPr id="6" name="TextBox 5">
            <a:extLst>
              <a:ext uri="{FF2B5EF4-FFF2-40B4-BE49-F238E27FC236}">
                <a16:creationId xmlns:a16="http://schemas.microsoft.com/office/drawing/2014/main" id="{27C31614-6424-9C88-F6FF-4DD39C3E3E96}"/>
              </a:ext>
            </a:extLst>
          </p:cNvPr>
          <p:cNvSpPr txBox="1"/>
          <p:nvPr/>
        </p:nvSpPr>
        <p:spPr>
          <a:xfrm>
            <a:off x="552448" y="1039520"/>
            <a:ext cx="8731771" cy="923330"/>
          </a:xfrm>
          <a:prstGeom prst="rect">
            <a:avLst/>
          </a:prstGeom>
          <a:noFill/>
        </p:spPr>
        <p:txBody>
          <a:bodyPr wrap="square">
            <a:spAutoFit/>
          </a:bodyPr>
          <a:lstStyle/>
          <a:p>
            <a:pPr marL="285750" indent="-285750">
              <a:buFont typeface="Arial" panose="020B0604020202020204" pitchFamily="34" charset="0"/>
              <a:buChar char="•"/>
            </a:pPr>
            <a:r>
              <a:rPr lang="en-US" dirty="0"/>
              <a:t>The Inputs and Outputs under the AKD drive in the Solution Explorer now appears as modelled from the common PDO diagram for Cyclic Synchronous Position mode shown on the right.</a:t>
            </a:r>
            <a:endParaRPr lang="en-US" sz="1800" dirty="0"/>
          </a:p>
        </p:txBody>
      </p:sp>
      <p:pic>
        <p:nvPicPr>
          <p:cNvPr id="5" name="Picture 4">
            <a:extLst>
              <a:ext uri="{FF2B5EF4-FFF2-40B4-BE49-F238E27FC236}">
                <a16:creationId xmlns:a16="http://schemas.microsoft.com/office/drawing/2014/main" id="{92FF432C-0327-84ED-EE6A-2873C16BB357}"/>
              </a:ext>
            </a:extLst>
          </p:cNvPr>
          <p:cNvPicPr>
            <a:picLocks noChangeAspect="1"/>
          </p:cNvPicPr>
          <p:nvPr/>
        </p:nvPicPr>
        <p:blipFill>
          <a:blip r:embed="rId2"/>
          <a:stretch>
            <a:fillRect/>
          </a:stretch>
        </p:blipFill>
        <p:spPr>
          <a:xfrm>
            <a:off x="715468" y="2805024"/>
            <a:ext cx="3353268" cy="1247949"/>
          </a:xfrm>
          <a:prstGeom prst="rect">
            <a:avLst/>
          </a:prstGeom>
        </p:spPr>
      </p:pic>
      <p:pic>
        <p:nvPicPr>
          <p:cNvPr id="7" name="Picture 6">
            <a:extLst>
              <a:ext uri="{FF2B5EF4-FFF2-40B4-BE49-F238E27FC236}">
                <a16:creationId xmlns:a16="http://schemas.microsoft.com/office/drawing/2014/main" id="{D694E085-0777-92B6-400C-01865740F80C}"/>
              </a:ext>
            </a:extLst>
          </p:cNvPr>
          <p:cNvPicPr>
            <a:picLocks noChangeAspect="1"/>
          </p:cNvPicPr>
          <p:nvPr/>
        </p:nvPicPr>
        <p:blipFill>
          <a:blip r:embed="rId3"/>
          <a:stretch>
            <a:fillRect/>
          </a:stretch>
        </p:blipFill>
        <p:spPr>
          <a:xfrm>
            <a:off x="5157413" y="1882393"/>
            <a:ext cx="4542172" cy="3093213"/>
          </a:xfrm>
          <a:prstGeom prst="rect">
            <a:avLst/>
          </a:prstGeom>
        </p:spPr>
      </p:pic>
    </p:spTree>
    <p:extLst>
      <p:ext uri="{BB962C8B-B14F-4D97-AF65-F5344CB8AC3E}">
        <p14:creationId xmlns:p14="http://schemas.microsoft.com/office/powerpoint/2010/main" val="1606835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a:xfrm>
            <a:off x="552448" y="1003982"/>
            <a:ext cx="11134725" cy="4638676"/>
          </a:xfrm>
        </p:spPr>
        <p:txBody>
          <a:bodyPr/>
          <a:lstStyle/>
          <a:p>
            <a:r>
              <a:rPr lang="en-US" sz="1600" dirty="0"/>
              <a:t>With the latest ESI file for FW X.XX the </a:t>
            </a:r>
            <a:r>
              <a:rPr lang="en-US" sz="1600" dirty="0" err="1"/>
              <a:t>Statusword</a:t>
            </a:r>
            <a:r>
              <a:rPr lang="en-US" sz="1600" dirty="0"/>
              <a:t> and </a:t>
            </a:r>
            <a:r>
              <a:rPr lang="en-US" sz="1600" dirty="0" err="1"/>
              <a:t>Controlword</a:t>
            </a:r>
            <a:r>
              <a:rPr lang="en-US" sz="1600" dirty="0"/>
              <a:t> are pre-linked to the NC Task-Axis 1.</a:t>
            </a:r>
          </a:p>
          <a:p>
            <a:r>
              <a:rPr lang="en-US" sz="1600" dirty="0"/>
              <a:t>Outputs-&gt;</a:t>
            </a:r>
            <a:r>
              <a:rPr lang="en-US" sz="1600" dirty="0" err="1"/>
              <a:t>Controlword</a:t>
            </a:r>
            <a:endParaRPr lang="en-US" sz="1600" dirty="0"/>
          </a:p>
          <a:p>
            <a:r>
              <a:rPr lang="en-US" sz="1600" dirty="0"/>
              <a:t>On the left below shows the Link for </a:t>
            </a:r>
            <a:r>
              <a:rPr lang="en-US" sz="1600" dirty="0" err="1"/>
              <a:t>Controlword</a:t>
            </a:r>
            <a:r>
              <a:rPr lang="en-US" sz="1600" dirty="0"/>
              <a:t> (object 6040h)</a:t>
            </a:r>
          </a:p>
          <a:p>
            <a:r>
              <a:rPr lang="en-US" sz="1600" dirty="0"/>
              <a:t>When clicking the “Linked To” button the right window appears showing the link to the NC Task-Axis 1.</a:t>
            </a:r>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320954" y="171991"/>
            <a:ext cx="10515600" cy="620713"/>
          </a:xfrm>
        </p:spPr>
        <p:txBody>
          <a:bodyPr/>
          <a:lstStyle/>
          <a:p>
            <a:r>
              <a:rPr lang="en-US" sz="2800" dirty="0"/>
              <a:t>STEP 7: Linking PDOs to NC Task-Axis 1 (</a:t>
            </a:r>
            <a:r>
              <a:rPr lang="en-US" sz="2800" dirty="0" err="1"/>
              <a:t>Controlword</a:t>
            </a:r>
            <a:r>
              <a:rPr lang="en-US" sz="2800" dirty="0"/>
              <a:t>)</a:t>
            </a:r>
          </a:p>
        </p:txBody>
      </p:sp>
      <p:pic>
        <p:nvPicPr>
          <p:cNvPr id="7" name="Picture 6">
            <a:extLst>
              <a:ext uri="{FF2B5EF4-FFF2-40B4-BE49-F238E27FC236}">
                <a16:creationId xmlns:a16="http://schemas.microsoft.com/office/drawing/2014/main" id="{8B3BC250-32BC-3033-599A-F5EE84BFEF4F}"/>
              </a:ext>
            </a:extLst>
          </p:cNvPr>
          <p:cNvPicPr>
            <a:picLocks noChangeAspect="1"/>
          </p:cNvPicPr>
          <p:nvPr/>
        </p:nvPicPr>
        <p:blipFill>
          <a:blip r:embed="rId2"/>
          <a:stretch>
            <a:fillRect/>
          </a:stretch>
        </p:blipFill>
        <p:spPr>
          <a:xfrm>
            <a:off x="6284020" y="2269780"/>
            <a:ext cx="5162860" cy="4151397"/>
          </a:xfrm>
          <a:prstGeom prst="rect">
            <a:avLst/>
          </a:prstGeom>
        </p:spPr>
      </p:pic>
      <p:pic>
        <p:nvPicPr>
          <p:cNvPr id="6" name="Picture 5">
            <a:extLst>
              <a:ext uri="{FF2B5EF4-FFF2-40B4-BE49-F238E27FC236}">
                <a16:creationId xmlns:a16="http://schemas.microsoft.com/office/drawing/2014/main" id="{9438BF2E-B6B0-8B1F-E445-9E8BE9AC7830}"/>
              </a:ext>
            </a:extLst>
          </p:cNvPr>
          <p:cNvPicPr>
            <a:picLocks noChangeAspect="1"/>
          </p:cNvPicPr>
          <p:nvPr/>
        </p:nvPicPr>
        <p:blipFill>
          <a:blip r:embed="rId3"/>
          <a:stretch>
            <a:fillRect/>
          </a:stretch>
        </p:blipFill>
        <p:spPr>
          <a:xfrm>
            <a:off x="128721" y="2269780"/>
            <a:ext cx="5991089" cy="3625290"/>
          </a:xfrm>
          <a:prstGeom prst="rect">
            <a:avLst/>
          </a:prstGeom>
        </p:spPr>
      </p:pic>
    </p:spTree>
    <p:extLst>
      <p:ext uri="{BB962C8B-B14F-4D97-AF65-F5344CB8AC3E}">
        <p14:creationId xmlns:p14="http://schemas.microsoft.com/office/powerpoint/2010/main" val="2822671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a:xfrm>
            <a:off x="552448" y="1003982"/>
            <a:ext cx="11134725" cy="4638676"/>
          </a:xfrm>
        </p:spPr>
        <p:txBody>
          <a:bodyPr/>
          <a:lstStyle/>
          <a:p>
            <a:r>
              <a:rPr lang="en-US" sz="1600" dirty="0"/>
              <a:t>With the latest ESI file for FW X.XX the </a:t>
            </a:r>
            <a:r>
              <a:rPr lang="en-US" sz="1600" dirty="0" err="1"/>
              <a:t>Statusword</a:t>
            </a:r>
            <a:r>
              <a:rPr lang="en-US" sz="1600" dirty="0"/>
              <a:t> and </a:t>
            </a:r>
            <a:r>
              <a:rPr lang="en-US" sz="1600" dirty="0" err="1"/>
              <a:t>Controlword</a:t>
            </a:r>
            <a:r>
              <a:rPr lang="en-US" sz="1600" dirty="0"/>
              <a:t> are pre-linked to the NC Task-Axis 1.</a:t>
            </a:r>
          </a:p>
          <a:p>
            <a:r>
              <a:rPr lang="en-US" sz="1600" dirty="0"/>
              <a:t>Inputs-&gt;</a:t>
            </a:r>
            <a:r>
              <a:rPr lang="en-US" sz="1600" dirty="0" err="1"/>
              <a:t>Statusword</a:t>
            </a:r>
            <a:endParaRPr lang="en-US" sz="1600" dirty="0"/>
          </a:p>
          <a:p>
            <a:r>
              <a:rPr lang="en-US" sz="1600" dirty="0"/>
              <a:t>On the left below shows the Link for </a:t>
            </a:r>
            <a:r>
              <a:rPr lang="en-US" sz="1600" dirty="0" err="1"/>
              <a:t>Statusword</a:t>
            </a:r>
            <a:r>
              <a:rPr lang="en-US" sz="1600" dirty="0"/>
              <a:t> (Object 6041)</a:t>
            </a:r>
          </a:p>
          <a:p>
            <a:r>
              <a:rPr lang="en-US" sz="1600" dirty="0"/>
              <a:t>When clicking the “Linked To” button the right window appears showing the link to the NC Task-Axis 1.</a:t>
            </a:r>
          </a:p>
          <a:p>
            <a:pPr marL="0" indent="0">
              <a:buNone/>
            </a:pPr>
            <a:endParaRPr lang="en-US" sz="1600" dirty="0"/>
          </a:p>
          <a:p>
            <a:endParaRPr lang="en-US" sz="16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320954" y="171991"/>
            <a:ext cx="10515600" cy="620713"/>
          </a:xfrm>
        </p:spPr>
        <p:txBody>
          <a:bodyPr/>
          <a:lstStyle/>
          <a:p>
            <a:r>
              <a:rPr lang="en-US" sz="2800" dirty="0"/>
              <a:t>STEP 7: Linking PDOs to NC Task-Axis 1 (</a:t>
            </a:r>
            <a:r>
              <a:rPr lang="en-US" sz="2800" dirty="0" err="1"/>
              <a:t>Statusword</a:t>
            </a:r>
            <a:r>
              <a:rPr lang="en-US" sz="2800" dirty="0"/>
              <a:t>)</a:t>
            </a:r>
          </a:p>
        </p:txBody>
      </p:sp>
      <p:pic>
        <p:nvPicPr>
          <p:cNvPr id="9" name="Picture 8">
            <a:extLst>
              <a:ext uri="{FF2B5EF4-FFF2-40B4-BE49-F238E27FC236}">
                <a16:creationId xmlns:a16="http://schemas.microsoft.com/office/drawing/2014/main" id="{272516ED-FD33-D1CC-8E97-4F32C79494F9}"/>
              </a:ext>
            </a:extLst>
          </p:cNvPr>
          <p:cNvPicPr>
            <a:picLocks noChangeAspect="1"/>
          </p:cNvPicPr>
          <p:nvPr/>
        </p:nvPicPr>
        <p:blipFill>
          <a:blip r:embed="rId2"/>
          <a:stretch>
            <a:fillRect/>
          </a:stretch>
        </p:blipFill>
        <p:spPr>
          <a:xfrm>
            <a:off x="6579777" y="2264681"/>
            <a:ext cx="5000443" cy="4032892"/>
          </a:xfrm>
          <a:prstGeom prst="rect">
            <a:avLst/>
          </a:prstGeom>
        </p:spPr>
      </p:pic>
      <p:pic>
        <p:nvPicPr>
          <p:cNvPr id="5" name="Picture 4">
            <a:extLst>
              <a:ext uri="{FF2B5EF4-FFF2-40B4-BE49-F238E27FC236}">
                <a16:creationId xmlns:a16="http://schemas.microsoft.com/office/drawing/2014/main" id="{3F9BC157-153F-D769-2D20-2520F1548752}"/>
              </a:ext>
            </a:extLst>
          </p:cNvPr>
          <p:cNvPicPr>
            <a:picLocks noChangeAspect="1"/>
          </p:cNvPicPr>
          <p:nvPr/>
        </p:nvPicPr>
        <p:blipFill>
          <a:blip r:embed="rId3"/>
          <a:stretch>
            <a:fillRect/>
          </a:stretch>
        </p:blipFill>
        <p:spPr>
          <a:xfrm>
            <a:off x="118244" y="2442257"/>
            <a:ext cx="5641547" cy="3541853"/>
          </a:xfrm>
          <a:prstGeom prst="rect">
            <a:avLst/>
          </a:prstGeom>
        </p:spPr>
      </p:pic>
    </p:spTree>
    <p:extLst>
      <p:ext uri="{BB962C8B-B14F-4D97-AF65-F5344CB8AC3E}">
        <p14:creationId xmlns:p14="http://schemas.microsoft.com/office/powerpoint/2010/main" val="4050202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a:xfrm>
            <a:off x="552448" y="1003982"/>
            <a:ext cx="11134725" cy="4638676"/>
          </a:xfrm>
        </p:spPr>
        <p:txBody>
          <a:bodyPr/>
          <a:lstStyle/>
          <a:p>
            <a:r>
              <a:rPr lang="en-US" sz="1600" dirty="0"/>
              <a:t>Inputs-&gt;Position Actual Value</a:t>
            </a:r>
          </a:p>
          <a:p>
            <a:r>
              <a:rPr lang="en-US" sz="1600" dirty="0"/>
              <a:t>On the left below shows the Link (no link) for Position Actual Value</a:t>
            </a:r>
          </a:p>
          <a:p>
            <a:r>
              <a:rPr lang="en-US" sz="1600" dirty="0"/>
              <a:t>When clicking the “Linked To” button the right window appears showing the appropriate link to the NC Task-Axis 1.</a:t>
            </a:r>
          </a:p>
          <a:p>
            <a:r>
              <a:rPr lang="en-US" sz="1600" dirty="0"/>
              <a:t>Link the input to the NC Task-Axis 1 as shown and click OK.</a:t>
            </a:r>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320954" y="171991"/>
            <a:ext cx="10515600" cy="620713"/>
          </a:xfrm>
        </p:spPr>
        <p:txBody>
          <a:bodyPr/>
          <a:lstStyle/>
          <a:p>
            <a:r>
              <a:rPr lang="en-US" sz="2000" dirty="0"/>
              <a:t>STEP 7: Linking PDOs to NC Task-Axis 1 (Position Actual Value)</a:t>
            </a:r>
          </a:p>
        </p:txBody>
      </p:sp>
      <p:pic>
        <p:nvPicPr>
          <p:cNvPr id="6" name="Picture 5">
            <a:extLst>
              <a:ext uri="{FF2B5EF4-FFF2-40B4-BE49-F238E27FC236}">
                <a16:creationId xmlns:a16="http://schemas.microsoft.com/office/drawing/2014/main" id="{30849BDC-06AE-A778-B51F-C475AEBCBA19}"/>
              </a:ext>
            </a:extLst>
          </p:cNvPr>
          <p:cNvPicPr>
            <a:picLocks noChangeAspect="1"/>
          </p:cNvPicPr>
          <p:nvPr/>
        </p:nvPicPr>
        <p:blipFill>
          <a:blip r:embed="rId2"/>
          <a:stretch>
            <a:fillRect/>
          </a:stretch>
        </p:blipFill>
        <p:spPr>
          <a:xfrm>
            <a:off x="6539696" y="2286570"/>
            <a:ext cx="5147477" cy="4170776"/>
          </a:xfrm>
          <a:prstGeom prst="rect">
            <a:avLst/>
          </a:prstGeom>
        </p:spPr>
      </p:pic>
      <p:pic>
        <p:nvPicPr>
          <p:cNvPr id="9" name="Picture 8">
            <a:extLst>
              <a:ext uri="{FF2B5EF4-FFF2-40B4-BE49-F238E27FC236}">
                <a16:creationId xmlns:a16="http://schemas.microsoft.com/office/drawing/2014/main" id="{8F82E7DB-0629-295B-5F26-A81141B2B645}"/>
              </a:ext>
            </a:extLst>
          </p:cNvPr>
          <p:cNvPicPr>
            <a:picLocks noChangeAspect="1"/>
          </p:cNvPicPr>
          <p:nvPr/>
        </p:nvPicPr>
        <p:blipFill>
          <a:blip r:embed="rId3"/>
          <a:stretch>
            <a:fillRect/>
          </a:stretch>
        </p:blipFill>
        <p:spPr>
          <a:xfrm>
            <a:off x="504827" y="2286570"/>
            <a:ext cx="5861810" cy="3685879"/>
          </a:xfrm>
          <a:prstGeom prst="rect">
            <a:avLst/>
          </a:prstGeom>
        </p:spPr>
      </p:pic>
    </p:spTree>
    <p:extLst>
      <p:ext uri="{BB962C8B-B14F-4D97-AF65-F5344CB8AC3E}">
        <p14:creationId xmlns:p14="http://schemas.microsoft.com/office/powerpoint/2010/main" val="14493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a:xfrm>
            <a:off x="552448" y="1003982"/>
            <a:ext cx="11134725" cy="4638676"/>
          </a:xfrm>
        </p:spPr>
        <p:txBody>
          <a:bodyPr/>
          <a:lstStyle/>
          <a:p>
            <a:r>
              <a:rPr lang="en-US" sz="1600" dirty="0"/>
              <a:t>Outputs-&gt;Target Position</a:t>
            </a:r>
          </a:p>
          <a:p>
            <a:r>
              <a:rPr lang="en-US" sz="1600" dirty="0"/>
              <a:t>On the left below shows the Link (no link) for Target Position (object 607Ah ).</a:t>
            </a:r>
          </a:p>
          <a:p>
            <a:r>
              <a:rPr lang="en-US" sz="1600" dirty="0"/>
              <a:t>When clicking the “Linked To” button the right window appears showing the appropriate link to the NC Task-Axis 1.</a:t>
            </a:r>
          </a:p>
          <a:p>
            <a:r>
              <a:rPr lang="en-US" sz="1600" dirty="0"/>
              <a:t>Link the Target Position (output) to the NC Task-Axis 1 as shown and click OK.</a:t>
            </a:r>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320954" y="171991"/>
            <a:ext cx="10515600" cy="620713"/>
          </a:xfrm>
        </p:spPr>
        <p:txBody>
          <a:bodyPr/>
          <a:lstStyle/>
          <a:p>
            <a:r>
              <a:rPr lang="en-US" sz="2000" dirty="0"/>
              <a:t>STEP 7: Linking PDOs to NC Task-Axis 1 (Target Position)</a:t>
            </a:r>
          </a:p>
        </p:txBody>
      </p:sp>
      <p:pic>
        <p:nvPicPr>
          <p:cNvPr id="5" name="Picture 4">
            <a:extLst>
              <a:ext uri="{FF2B5EF4-FFF2-40B4-BE49-F238E27FC236}">
                <a16:creationId xmlns:a16="http://schemas.microsoft.com/office/drawing/2014/main" id="{09EE9E2F-03BC-BFED-3330-8F0DEB11E028}"/>
              </a:ext>
            </a:extLst>
          </p:cNvPr>
          <p:cNvPicPr>
            <a:picLocks noChangeAspect="1"/>
          </p:cNvPicPr>
          <p:nvPr/>
        </p:nvPicPr>
        <p:blipFill>
          <a:blip r:embed="rId2"/>
          <a:stretch>
            <a:fillRect/>
          </a:stretch>
        </p:blipFill>
        <p:spPr>
          <a:xfrm>
            <a:off x="628475" y="2332993"/>
            <a:ext cx="5702877" cy="3575437"/>
          </a:xfrm>
          <a:prstGeom prst="rect">
            <a:avLst/>
          </a:prstGeom>
        </p:spPr>
      </p:pic>
      <p:pic>
        <p:nvPicPr>
          <p:cNvPr id="7" name="Picture 6">
            <a:extLst>
              <a:ext uri="{FF2B5EF4-FFF2-40B4-BE49-F238E27FC236}">
                <a16:creationId xmlns:a16="http://schemas.microsoft.com/office/drawing/2014/main" id="{0045522F-C42C-0860-725C-1E34C890F594}"/>
              </a:ext>
            </a:extLst>
          </p:cNvPr>
          <p:cNvPicPr>
            <a:picLocks noChangeAspect="1"/>
          </p:cNvPicPr>
          <p:nvPr/>
        </p:nvPicPr>
        <p:blipFill>
          <a:blip r:embed="rId3"/>
          <a:stretch>
            <a:fillRect/>
          </a:stretch>
        </p:blipFill>
        <p:spPr>
          <a:xfrm>
            <a:off x="6552618" y="2332991"/>
            <a:ext cx="5210581" cy="4205811"/>
          </a:xfrm>
          <a:prstGeom prst="rect">
            <a:avLst/>
          </a:prstGeom>
        </p:spPr>
      </p:pic>
    </p:spTree>
    <p:extLst>
      <p:ext uri="{BB962C8B-B14F-4D97-AF65-F5344CB8AC3E}">
        <p14:creationId xmlns:p14="http://schemas.microsoft.com/office/powerpoint/2010/main" val="604978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000" dirty="0"/>
              <a:t>STEP 8: Set Axis Units and Scaling</a:t>
            </a:r>
          </a:p>
        </p:txBody>
      </p:sp>
      <p:sp>
        <p:nvSpPr>
          <p:cNvPr id="9" name="TextBox 8">
            <a:extLst>
              <a:ext uri="{FF2B5EF4-FFF2-40B4-BE49-F238E27FC236}">
                <a16:creationId xmlns:a16="http://schemas.microsoft.com/office/drawing/2014/main" id="{581C9E9A-3374-4FC2-9F60-3E416685CCDE}"/>
              </a:ext>
            </a:extLst>
          </p:cNvPr>
          <p:cNvSpPr txBox="1"/>
          <p:nvPr/>
        </p:nvSpPr>
        <p:spPr>
          <a:xfrm>
            <a:off x="674226" y="914400"/>
            <a:ext cx="9986058" cy="369332"/>
          </a:xfrm>
          <a:prstGeom prst="rect">
            <a:avLst/>
          </a:prstGeom>
          <a:noFill/>
        </p:spPr>
        <p:txBody>
          <a:bodyPr wrap="square">
            <a:spAutoFit/>
          </a:bodyPr>
          <a:lstStyle/>
          <a:p>
            <a:pPr marL="285750" indent="-285750">
              <a:buFont typeface="Arial" panose="020B0604020202020204" pitchFamily="34" charset="0"/>
              <a:buChar char="•"/>
            </a:pPr>
            <a:r>
              <a:rPr lang="en-US" sz="1800" dirty="0"/>
              <a:t>Under NC-Task-&gt;Axes-&gt;Axis 1 click the “Settings” tab. The default Unit is “mm” which will be used.</a:t>
            </a:r>
          </a:p>
        </p:txBody>
      </p:sp>
      <p:pic>
        <p:nvPicPr>
          <p:cNvPr id="10" name="Picture 9">
            <a:extLst>
              <a:ext uri="{FF2B5EF4-FFF2-40B4-BE49-F238E27FC236}">
                <a16:creationId xmlns:a16="http://schemas.microsoft.com/office/drawing/2014/main" id="{46F859D2-D80A-4890-FE7C-FF89BC2CB915}"/>
              </a:ext>
            </a:extLst>
          </p:cNvPr>
          <p:cNvPicPr>
            <a:picLocks noChangeAspect="1"/>
          </p:cNvPicPr>
          <p:nvPr/>
        </p:nvPicPr>
        <p:blipFill>
          <a:blip r:embed="rId2"/>
          <a:stretch>
            <a:fillRect/>
          </a:stretch>
        </p:blipFill>
        <p:spPr>
          <a:xfrm>
            <a:off x="981533" y="1409418"/>
            <a:ext cx="9678751" cy="4039164"/>
          </a:xfrm>
          <a:prstGeom prst="rect">
            <a:avLst/>
          </a:prstGeom>
        </p:spPr>
      </p:pic>
    </p:spTree>
    <p:extLst>
      <p:ext uri="{BB962C8B-B14F-4D97-AF65-F5344CB8AC3E}">
        <p14:creationId xmlns:p14="http://schemas.microsoft.com/office/powerpoint/2010/main" val="3110958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400" dirty="0"/>
              <a:t>STEP 8: Set Axis Units and Scaling</a:t>
            </a:r>
          </a:p>
        </p:txBody>
      </p:sp>
      <p:sp>
        <p:nvSpPr>
          <p:cNvPr id="9" name="TextBox 8">
            <a:extLst>
              <a:ext uri="{FF2B5EF4-FFF2-40B4-BE49-F238E27FC236}">
                <a16:creationId xmlns:a16="http://schemas.microsoft.com/office/drawing/2014/main" id="{581C9E9A-3374-4FC2-9F60-3E416685CCDE}"/>
              </a:ext>
            </a:extLst>
          </p:cNvPr>
          <p:cNvSpPr txBox="1"/>
          <p:nvPr/>
        </p:nvSpPr>
        <p:spPr>
          <a:xfrm>
            <a:off x="674226" y="914400"/>
            <a:ext cx="9986058" cy="923330"/>
          </a:xfrm>
          <a:prstGeom prst="rect">
            <a:avLst/>
          </a:prstGeom>
          <a:noFill/>
        </p:spPr>
        <p:txBody>
          <a:bodyPr wrap="square">
            <a:spAutoFit/>
          </a:bodyPr>
          <a:lstStyle/>
          <a:p>
            <a:pPr marL="285750" indent="-285750">
              <a:buFont typeface="Arial" panose="020B0604020202020204" pitchFamily="34" charset="0"/>
              <a:buChar char="•"/>
            </a:pPr>
            <a:r>
              <a:rPr lang="en-US" sz="1800" dirty="0"/>
              <a:t>Under NC-Task-&gt;Axes-&gt;Axis 1-&gt;Enc click the “Parameter” tab. The Scaling Factor Numerator and Denominator are shown with default values. These were changed to 5mm and 1048576 in the default presentation and procedure.</a:t>
            </a:r>
          </a:p>
        </p:txBody>
      </p:sp>
      <p:pic>
        <p:nvPicPr>
          <p:cNvPr id="4" name="Picture 3">
            <a:extLst>
              <a:ext uri="{FF2B5EF4-FFF2-40B4-BE49-F238E27FC236}">
                <a16:creationId xmlns:a16="http://schemas.microsoft.com/office/drawing/2014/main" id="{5DCB58D1-008C-A5E8-7F76-AB4473D67169}"/>
              </a:ext>
            </a:extLst>
          </p:cNvPr>
          <p:cNvPicPr>
            <a:picLocks noChangeAspect="1"/>
          </p:cNvPicPr>
          <p:nvPr/>
        </p:nvPicPr>
        <p:blipFill>
          <a:blip r:embed="rId2"/>
          <a:stretch>
            <a:fillRect/>
          </a:stretch>
        </p:blipFill>
        <p:spPr>
          <a:xfrm>
            <a:off x="396989" y="1909172"/>
            <a:ext cx="11398022" cy="3755889"/>
          </a:xfrm>
          <a:prstGeom prst="rect">
            <a:avLst/>
          </a:prstGeom>
        </p:spPr>
      </p:pic>
    </p:spTree>
    <p:extLst>
      <p:ext uri="{BB962C8B-B14F-4D97-AF65-F5344CB8AC3E}">
        <p14:creationId xmlns:p14="http://schemas.microsoft.com/office/powerpoint/2010/main" val="61312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r>
              <a:rPr lang="en-US" sz="1800" dirty="0"/>
              <a:t>This presentation and procedure assumes the presentation and procedure of initial setup from defaults using the ESI file and in Interpolated Position mode of operation has been conducted to completion prior to this procedure.</a:t>
            </a:r>
          </a:p>
          <a:p>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1: First Complete The Initial Startup Procedure</a:t>
            </a:r>
          </a:p>
        </p:txBody>
      </p:sp>
    </p:spTree>
    <p:extLst>
      <p:ext uri="{BB962C8B-B14F-4D97-AF65-F5344CB8AC3E}">
        <p14:creationId xmlns:p14="http://schemas.microsoft.com/office/powerpoint/2010/main" val="3167671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a:xfrm>
            <a:off x="528637" y="1016562"/>
            <a:ext cx="11134725" cy="4638676"/>
          </a:xfrm>
        </p:spPr>
        <p:txBody>
          <a:bodyPr/>
          <a:lstStyle/>
          <a:p>
            <a:endParaRPr lang="en-US" sz="1600" dirty="0"/>
          </a:p>
          <a:p>
            <a:r>
              <a:rPr lang="en-US" sz="1600" dirty="0"/>
              <a:t>Recall in step 4 DS402 scaling was set where 5000 represents </a:t>
            </a:r>
            <a:r>
              <a:rPr lang="en-US" sz="1600" dirty="0" err="1"/>
              <a:t>x.xxx</a:t>
            </a:r>
            <a:r>
              <a:rPr lang="en-US" sz="1600" dirty="0"/>
              <a:t> mm where 5000 = 5.000 mm or ( mm x 1000).</a:t>
            </a:r>
          </a:p>
          <a:p>
            <a:endParaRPr lang="en-US" sz="1800" dirty="0"/>
          </a:p>
          <a:p>
            <a:endParaRPr lang="en-US" sz="1800" dirty="0"/>
          </a:p>
          <a:p>
            <a:endParaRPr lang="en-US" sz="1800" dirty="0"/>
          </a:p>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400" dirty="0"/>
              <a:t>STEP 8: Set Axis Units and Scaling</a:t>
            </a:r>
          </a:p>
        </p:txBody>
      </p:sp>
      <p:pic>
        <p:nvPicPr>
          <p:cNvPr id="6" name="Picture 5">
            <a:extLst>
              <a:ext uri="{FF2B5EF4-FFF2-40B4-BE49-F238E27FC236}">
                <a16:creationId xmlns:a16="http://schemas.microsoft.com/office/drawing/2014/main" id="{610F5404-1C0C-EE00-99E7-F7C1AF3EDBF6}"/>
              </a:ext>
            </a:extLst>
          </p:cNvPr>
          <p:cNvPicPr>
            <a:picLocks noChangeAspect="1"/>
          </p:cNvPicPr>
          <p:nvPr/>
        </p:nvPicPr>
        <p:blipFill>
          <a:blip r:embed="rId2"/>
          <a:stretch>
            <a:fillRect/>
          </a:stretch>
        </p:blipFill>
        <p:spPr>
          <a:xfrm>
            <a:off x="528637" y="1796085"/>
            <a:ext cx="5761286" cy="2317913"/>
          </a:xfrm>
          <a:prstGeom prst="rect">
            <a:avLst/>
          </a:prstGeom>
        </p:spPr>
      </p:pic>
    </p:spTree>
    <p:extLst>
      <p:ext uri="{BB962C8B-B14F-4D97-AF65-F5344CB8AC3E}">
        <p14:creationId xmlns:p14="http://schemas.microsoft.com/office/powerpoint/2010/main" val="155110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400" dirty="0"/>
              <a:t>STEP 8: Set Axis Units and Scaling</a:t>
            </a:r>
          </a:p>
        </p:txBody>
      </p:sp>
      <p:sp>
        <p:nvSpPr>
          <p:cNvPr id="9" name="TextBox 8">
            <a:extLst>
              <a:ext uri="{FF2B5EF4-FFF2-40B4-BE49-F238E27FC236}">
                <a16:creationId xmlns:a16="http://schemas.microsoft.com/office/drawing/2014/main" id="{581C9E9A-3374-4FC2-9F60-3E416685CCDE}"/>
              </a:ext>
            </a:extLst>
          </p:cNvPr>
          <p:cNvSpPr txBox="1"/>
          <p:nvPr/>
        </p:nvSpPr>
        <p:spPr>
          <a:xfrm>
            <a:off x="361709" y="936481"/>
            <a:ext cx="9986058" cy="1815882"/>
          </a:xfrm>
          <a:prstGeom prst="rect">
            <a:avLst/>
          </a:prstGeom>
          <a:noFill/>
        </p:spPr>
        <p:txBody>
          <a:bodyPr wrap="square">
            <a:spAutoFit/>
          </a:bodyPr>
          <a:lstStyle/>
          <a:p>
            <a:r>
              <a:rPr lang="en-US" sz="1600" dirty="0"/>
              <a:t>To change the scaling in TwinCAT3 to agree with the DS402 scaling:</a:t>
            </a:r>
          </a:p>
          <a:p>
            <a:r>
              <a:rPr lang="en-US" sz="1600" dirty="0"/>
              <a:t>The Scaling Factor Numerator is in mm for TwinCAT3 which will be set to 1 mm (in this example). </a:t>
            </a:r>
          </a:p>
          <a:p>
            <a:pPr marL="285750" indent="-285750">
              <a:buFont typeface="Arial" panose="020B0604020202020204" pitchFamily="34" charset="0"/>
              <a:buChar char="•"/>
            </a:pPr>
            <a:r>
              <a:rPr lang="en-US" sz="1600" dirty="0"/>
              <a:t>The Scaling Factor Denominator will be set to 1000 (equivalent to the 1000 units per rev or (mmx1000) in </a:t>
            </a:r>
            <a:r>
              <a:rPr lang="en-US" sz="1600" dirty="0" err="1"/>
              <a:t>EtherCAT</a:t>
            </a:r>
            <a:r>
              <a:rPr lang="en-US" sz="1600" dirty="0"/>
              <a:t> units for the AKD drive. This scaling convention uses the fact the DS402 feed was set to 5000 to represent 5000 mmx1000.</a:t>
            </a:r>
          </a:p>
          <a:p>
            <a:pPr marL="285750" indent="-285750">
              <a:buFont typeface="Arial" panose="020B0604020202020204" pitchFamily="34" charset="0"/>
              <a:buChar char="•"/>
            </a:pPr>
            <a:r>
              <a:rPr lang="en-US" sz="1600" dirty="0"/>
              <a:t>Click OK on the Download button (bottom left) and then OK on Target port not found and  then Save now button on the Persistent Changes pop-up window (both on the right).</a:t>
            </a:r>
          </a:p>
        </p:txBody>
      </p:sp>
      <p:pic>
        <p:nvPicPr>
          <p:cNvPr id="7" name="Picture 6">
            <a:extLst>
              <a:ext uri="{FF2B5EF4-FFF2-40B4-BE49-F238E27FC236}">
                <a16:creationId xmlns:a16="http://schemas.microsoft.com/office/drawing/2014/main" id="{FECB9481-41F7-8C0D-8CDC-89F54D26C0DD}"/>
              </a:ext>
            </a:extLst>
          </p:cNvPr>
          <p:cNvPicPr>
            <a:picLocks noChangeAspect="1"/>
          </p:cNvPicPr>
          <p:nvPr/>
        </p:nvPicPr>
        <p:blipFill>
          <a:blip r:embed="rId2"/>
          <a:stretch>
            <a:fillRect/>
          </a:stretch>
        </p:blipFill>
        <p:spPr>
          <a:xfrm>
            <a:off x="6119811" y="4364767"/>
            <a:ext cx="3820058" cy="1476581"/>
          </a:xfrm>
          <a:prstGeom prst="rect">
            <a:avLst/>
          </a:prstGeom>
        </p:spPr>
      </p:pic>
      <p:pic>
        <p:nvPicPr>
          <p:cNvPr id="10" name="Picture 9">
            <a:extLst>
              <a:ext uri="{FF2B5EF4-FFF2-40B4-BE49-F238E27FC236}">
                <a16:creationId xmlns:a16="http://schemas.microsoft.com/office/drawing/2014/main" id="{99F40565-1C33-1D60-C165-43B95E71F34B}"/>
              </a:ext>
            </a:extLst>
          </p:cNvPr>
          <p:cNvPicPr>
            <a:picLocks noChangeAspect="1"/>
          </p:cNvPicPr>
          <p:nvPr/>
        </p:nvPicPr>
        <p:blipFill>
          <a:blip r:embed="rId3"/>
          <a:stretch>
            <a:fillRect/>
          </a:stretch>
        </p:blipFill>
        <p:spPr>
          <a:xfrm>
            <a:off x="361709" y="2872035"/>
            <a:ext cx="4895229" cy="3917288"/>
          </a:xfrm>
          <a:prstGeom prst="rect">
            <a:avLst/>
          </a:prstGeom>
        </p:spPr>
      </p:pic>
      <p:pic>
        <p:nvPicPr>
          <p:cNvPr id="12" name="Picture 11">
            <a:extLst>
              <a:ext uri="{FF2B5EF4-FFF2-40B4-BE49-F238E27FC236}">
                <a16:creationId xmlns:a16="http://schemas.microsoft.com/office/drawing/2014/main" id="{1E0C0741-0675-A825-18BA-7DB90FA44695}"/>
              </a:ext>
            </a:extLst>
          </p:cNvPr>
          <p:cNvPicPr>
            <a:picLocks noChangeAspect="1"/>
          </p:cNvPicPr>
          <p:nvPr/>
        </p:nvPicPr>
        <p:blipFill>
          <a:blip r:embed="rId4"/>
          <a:stretch>
            <a:fillRect/>
          </a:stretch>
        </p:blipFill>
        <p:spPr>
          <a:xfrm>
            <a:off x="6935063" y="2857256"/>
            <a:ext cx="1476581" cy="1276528"/>
          </a:xfrm>
          <a:prstGeom prst="rect">
            <a:avLst/>
          </a:prstGeom>
        </p:spPr>
      </p:pic>
    </p:spTree>
    <p:extLst>
      <p:ext uri="{BB962C8B-B14F-4D97-AF65-F5344CB8AC3E}">
        <p14:creationId xmlns:p14="http://schemas.microsoft.com/office/powerpoint/2010/main" val="3246154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a:p>
            <a:endParaRPr lang="en-US" sz="1800" dirty="0"/>
          </a:p>
          <a:p>
            <a:pPr marL="0" indent="0">
              <a:buNone/>
            </a:pPr>
            <a:endParaRPr lang="en-US" sz="1800" dirty="0"/>
          </a:p>
          <a:p>
            <a:pPr marL="0" indent="0">
              <a:buNone/>
            </a:pPr>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104172" y="293687"/>
            <a:ext cx="10515600" cy="620713"/>
          </a:xfrm>
        </p:spPr>
        <p:txBody>
          <a:bodyPr/>
          <a:lstStyle/>
          <a:p>
            <a:r>
              <a:rPr lang="en-US" sz="2400" dirty="0"/>
              <a:t>STEP 9: Save Project</a:t>
            </a:r>
          </a:p>
        </p:txBody>
      </p:sp>
      <p:pic>
        <p:nvPicPr>
          <p:cNvPr id="13" name="Picture 12">
            <a:extLst>
              <a:ext uri="{FF2B5EF4-FFF2-40B4-BE49-F238E27FC236}">
                <a16:creationId xmlns:a16="http://schemas.microsoft.com/office/drawing/2014/main" id="{BD321FB9-5DEB-48ED-00F9-A395CF09C71A}"/>
              </a:ext>
            </a:extLst>
          </p:cNvPr>
          <p:cNvPicPr>
            <a:picLocks noChangeAspect="1"/>
          </p:cNvPicPr>
          <p:nvPr/>
        </p:nvPicPr>
        <p:blipFill>
          <a:blip r:embed="rId2"/>
          <a:stretch>
            <a:fillRect/>
          </a:stretch>
        </p:blipFill>
        <p:spPr>
          <a:xfrm>
            <a:off x="372225" y="1304924"/>
            <a:ext cx="3248478" cy="1105054"/>
          </a:xfrm>
          <a:prstGeom prst="rect">
            <a:avLst/>
          </a:prstGeom>
        </p:spPr>
      </p:pic>
    </p:spTree>
    <p:extLst>
      <p:ext uri="{BB962C8B-B14F-4D97-AF65-F5344CB8AC3E}">
        <p14:creationId xmlns:p14="http://schemas.microsoft.com/office/powerpoint/2010/main" val="1669398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a:p>
            <a:endParaRPr lang="en-US" sz="1800" dirty="0"/>
          </a:p>
          <a:p>
            <a:pPr marL="0" indent="0">
              <a:buNone/>
            </a:pPr>
            <a:endParaRPr lang="en-US" sz="1800" dirty="0"/>
          </a:p>
          <a:p>
            <a:r>
              <a:rPr lang="en-US" sz="1800" dirty="0"/>
              <a:t>Activate Configuration in the toolbar and click ok.</a:t>
            </a:r>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104172" y="293687"/>
            <a:ext cx="10515600" cy="620713"/>
          </a:xfrm>
        </p:spPr>
        <p:txBody>
          <a:bodyPr/>
          <a:lstStyle/>
          <a:p>
            <a:r>
              <a:rPr lang="en-US" sz="2400" dirty="0"/>
              <a:t>STEP 10: Generate Mappings, Activate Config, Restart in Run Mode</a:t>
            </a:r>
          </a:p>
        </p:txBody>
      </p:sp>
      <p:sp>
        <p:nvSpPr>
          <p:cNvPr id="5" name="TextBox 4">
            <a:extLst>
              <a:ext uri="{FF2B5EF4-FFF2-40B4-BE49-F238E27FC236}">
                <a16:creationId xmlns:a16="http://schemas.microsoft.com/office/drawing/2014/main" id="{88C6435F-B1FC-3159-A1D7-32233CFA3EE9}"/>
              </a:ext>
            </a:extLst>
          </p:cNvPr>
          <p:cNvSpPr txBox="1"/>
          <p:nvPr/>
        </p:nvSpPr>
        <p:spPr>
          <a:xfrm>
            <a:off x="408007" y="1188520"/>
            <a:ext cx="8620245" cy="369332"/>
          </a:xfrm>
          <a:prstGeom prst="rect">
            <a:avLst/>
          </a:prstGeom>
          <a:noFill/>
        </p:spPr>
        <p:txBody>
          <a:bodyPr wrap="square">
            <a:spAutoFit/>
          </a:bodyPr>
          <a:lstStyle/>
          <a:p>
            <a:pPr marL="285750" indent="-285750">
              <a:buFont typeface="Arial" panose="020B0604020202020204" pitchFamily="34" charset="0"/>
              <a:buChar char="•"/>
            </a:pPr>
            <a:r>
              <a:rPr lang="en-US" sz="1800" dirty="0"/>
              <a:t>Right-click “Mappings” in the Solution Explorer and click “Generate Mappings”.</a:t>
            </a:r>
          </a:p>
        </p:txBody>
      </p:sp>
      <p:pic>
        <p:nvPicPr>
          <p:cNvPr id="7" name="Picture 6">
            <a:extLst>
              <a:ext uri="{FF2B5EF4-FFF2-40B4-BE49-F238E27FC236}">
                <a16:creationId xmlns:a16="http://schemas.microsoft.com/office/drawing/2014/main" id="{F0F80364-FAB8-FF9E-DECC-60FA95872728}"/>
              </a:ext>
            </a:extLst>
          </p:cNvPr>
          <p:cNvPicPr>
            <a:picLocks noChangeAspect="1"/>
          </p:cNvPicPr>
          <p:nvPr/>
        </p:nvPicPr>
        <p:blipFill>
          <a:blip r:embed="rId2"/>
          <a:stretch>
            <a:fillRect/>
          </a:stretch>
        </p:blipFill>
        <p:spPr>
          <a:xfrm>
            <a:off x="760922" y="1974213"/>
            <a:ext cx="5068007" cy="1181265"/>
          </a:xfrm>
          <a:prstGeom prst="rect">
            <a:avLst/>
          </a:prstGeom>
        </p:spPr>
      </p:pic>
      <p:pic>
        <p:nvPicPr>
          <p:cNvPr id="9" name="Picture 8">
            <a:extLst>
              <a:ext uri="{FF2B5EF4-FFF2-40B4-BE49-F238E27FC236}">
                <a16:creationId xmlns:a16="http://schemas.microsoft.com/office/drawing/2014/main" id="{32B185E0-C8E4-AEE0-202C-9450485637F6}"/>
              </a:ext>
            </a:extLst>
          </p:cNvPr>
          <p:cNvPicPr>
            <a:picLocks noChangeAspect="1"/>
          </p:cNvPicPr>
          <p:nvPr/>
        </p:nvPicPr>
        <p:blipFill>
          <a:blip r:embed="rId3"/>
          <a:stretch>
            <a:fillRect/>
          </a:stretch>
        </p:blipFill>
        <p:spPr>
          <a:xfrm>
            <a:off x="760922" y="3828810"/>
            <a:ext cx="3334215" cy="1724266"/>
          </a:xfrm>
          <a:prstGeom prst="rect">
            <a:avLst/>
          </a:prstGeom>
        </p:spPr>
      </p:pic>
      <p:pic>
        <p:nvPicPr>
          <p:cNvPr id="11" name="Picture 10">
            <a:extLst>
              <a:ext uri="{FF2B5EF4-FFF2-40B4-BE49-F238E27FC236}">
                <a16:creationId xmlns:a16="http://schemas.microsoft.com/office/drawing/2014/main" id="{DB6BB38F-85CB-657F-1445-A4B8D55D6CE3}"/>
              </a:ext>
            </a:extLst>
          </p:cNvPr>
          <p:cNvPicPr>
            <a:picLocks noChangeAspect="1"/>
          </p:cNvPicPr>
          <p:nvPr/>
        </p:nvPicPr>
        <p:blipFill>
          <a:blip r:embed="rId4"/>
          <a:stretch>
            <a:fillRect/>
          </a:stretch>
        </p:blipFill>
        <p:spPr>
          <a:xfrm>
            <a:off x="4303610" y="3807047"/>
            <a:ext cx="2981741" cy="1705213"/>
          </a:xfrm>
          <a:prstGeom prst="rect">
            <a:avLst/>
          </a:prstGeom>
        </p:spPr>
      </p:pic>
    </p:spTree>
    <p:extLst>
      <p:ext uri="{BB962C8B-B14F-4D97-AF65-F5344CB8AC3E}">
        <p14:creationId xmlns:p14="http://schemas.microsoft.com/office/powerpoint/2010/main" val="2118827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a:p>
            <a:endParaRPr lang="en-US" sz="1800" dirty="0"/>
          </a:p>
          <a:p>
            <a:pPr marL="0" indent="0">
              <a:buNone/>
            </a:pPr>
            <a:endParaRPr lang="en-US" sz="1800" dirty="0"/>
          </a:p>
          <a:p>
            <a:r>
              <a:rPr lang="en-US" sz="1800" dirty="0"/>
              <a:t>The TwinCAT3 status bar shows “Ready” on the left and the icon on the right increments numerical indicating the TwinCAT3 project is running.</a:t>
            </a:r>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104172" y="293687"/>
            <a:ext cx="10515600" cy="620713"/>
          </a:xfrm>
        </p:spPr>
        <p:txBody>
          <a:bodyPr/>
          <a:lstStyle/>
          <a:p>
            <a:r>
              <a:rPr lang="en-US" sz="2400" dirty="0"/>
              <a:t>STEP 10: Generate Mappings, Activate Config, Restart in Run Mode</a:t>
            </a:r>
          </a:p>
        </p:txBody>
      </p:sp>
      <p:sp>
        <p:nvSpPr>
          <p:cNvPr id="5" name="TextBox 4">
            <a:extLst>
              <a:ext uri="{FF2B5EF4-FFF2-40B4-BE49-F238E27FC236}">
                <a16:creationId xmlns:a16="http://schemas.microsoft.com/office/drawing/2014/main" id="{88C6435F-B1FC-3159-A1D7-32233CFA3EE9}"/>
              </a:ext>
            </a:extLst>
          </p:cNvPr>
          <p:cNvSpPr txBox="1"/>
          <p:nvPr/>
        </p:nvSpPr>
        <p:spPr>
          <a:xfrm>
            <a:off x="408008" y="1188520"/>
            <a:ext cx="6094070" cy="369332"/>
          </a:xfrm>
          <a:prstGeom prst="rect">
            <a:avLst/>
          </a:prstGeom>
          <a:noFill/>
        </p:spPr>
        <p:txBody>
          <a:bodyPr wrap="square">
            <a:spAutoFit/>
          </a:bodyPr>
          <a:lstStyle/>
          <a:p>
            <a:pPr marL="285750" indent="-285750">
              <a:buFont typeface="Arial" panose="020B0604020202020204" pitchFamily="34" charset="0"/>
              <a:buChar char="•"/>
            </a:pPr>
            <a:r>
              <a:rPr lang="en-US" sz="1800" dirty="0"/>
              <a:t>Click OK to start run mode.</a:t>
            </a:r>
          </a:p>
        </p:txBody>
      </p:sp>
      <p:pic>
        <p:nvPicPr>
          <p:cNvPr id="6" name="Picture 5">
            <a:extLst>
              <a:ext uri="{FF2B5EF4-FFF2-40B4-BE49-F238E27FC236}">
                <a16:creationId xmlns:a16="http://schemas.microsoft.com/office/drawing/2014/main" id="{F98C9B33-999A-91AC-F9A2-91BEC059456B}"/>
              </a:ext>
            </a:extLst>
          </p:cNvPr>
          <p:cNvPicPr>
            <a:picLocks noChangeAspect="1"/>
          </p:cNvPicPr>
          <p:nvPr/>
        </p:nvPicPr>
        <p:blipFill>
          <a:blip r:embed="rId2"/>
          <a:stretch>
            <a:fillRect/>
          </a:stretch>
        </p:blipFill>
        <p:spPr>
          <a:xfrm>
            <a:off x="900466" y="1674256"/>
            <a:ext cx="2705478" cy="1448002"/>
          </a:xfrm>
          <a:prstGeom prst="rect">
            <a:avLst/>
          </a:prstGeom>
        </p:spPr>
      </p:pic>
      <p:pic>
        <p:nvPicPr>
          <p:cNvPr id="10" name="Picture 9">
            <a:extLst>
              <a:ext uri="{FF2B5EF4-FFF2-40B4-BE49-F238E27FC236}">
                <a16:creationId xmlns:a16="http://schemas.microsoft.com/office/drawing/2014/main" id="{799B369A-AB48-4967-16F5-9C3A1856C40C}"/>
              </a:ext>
            </a:extLst>
          </p:cNvPr>
          <p:cNvPicPr>
            <a:picLocks noChangeAspect="1"/>
          </p:cNvPicPr>
          <p:nvPr/>
        </p:nvPicPr>
        <p:blipFill>
          <a:blip r:embed="rId3"/>
          <a:stretch>
            <a:fillRect/>
          </a:stretch>
        </p:blipFill>
        <p:spPr>
          <a:xfrm>
            <a:off x="789021" y="3936335"/>
            <a:ext cx="10174120" cy="304843"/>
          </a:xfrm>
          <a:prstGeom prst="rect">
            <a:avLst/>
          </a:prstGeom>
        </p:spPr>
      </p:pic>
    </p:spTree>
    <p:extLst>
      <p:ext uri="{BB962C8B-B14F-4D97-AF65-F5344CB8AC3E}">
        <p14:creationId xmlns:p14="http://schemas.microsoft.com/office/powerpoint/2010/main" val="1601360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endParaRPr lang="en-US" sz="1800" dirty="0"/>
          </a:p>
          <a:p>
            <a:r>
              <a:rPr lang="en-US" sz="1800" dirty="0"/>
              <a:t>PL.CMD (position command) and PL.FB (position feedback) are added to the Watch window in Workbench for convenience</a:t>
            </a:r>
          </a:p>
          <a:p>
            <a:endParaRPr lang="en-US" sz="1800" dirty="0"/>
          </a:p>
          <a:p>
            <a:pPr marL="0" indent="0">
              <a:buNone/>
            </a:pPr>
            <a:endParaRPr lang="en-US" sz="1800" dirty="0"/>
          </a:p>
          <a:p>
            <a:endParaRPr lang="en-US" sz="1800" dirty="0"/>
          </a:p>
          <a:p>
            <a:endParaRPr lang="en-US" sz="1800" dirty="0"/>
          </a:p>
          <a:p>
            <a:pPr marL="0" indent="0">
              <a:buNone/>
            </a:pPr>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104172" y="293687"/>
            <a:ext cx="10515600" cy="620713"/>
          </a:xfrm>
        </p:spPr>
        <p:txBody>
          <a:bodyPr/>
          <a:lstStyle/>
          <a:p>
            <a:r>
              <a:rPr lang="en-US" sz="2400" dirty="0"/>
              <a:t>STEP 11: Enabling and Generating Motion from the Console</a:t>
            </a:r>
          </a:p>
        </p:txBody>
      </p:sp>
      <p:sp>
        <p:nvSpPr>
          <p:cNvPr id="5" name="TextBox 4">
            <a:extLst>
              <a:ext uri="{FF2B5EF4-FFF2-40B4-BE49-F238E27FC236}">
                <a16:creationId xmlns:a16="http://schemas.microsoft.com/office/drawing/2014/main" id="{88C6435F-B1FC-3159-A1D7-32233CFA3EE9}"/>
              </a:ext>
            </a:extLst>
          </p:cNvPr>
          <p:cNvSpPr txBox="1"/>
          <p:nvPr/>
        </p:nvSpPr>
        <p:spPr>
          <a:xfrm>
            <a:off x="408008" y="1188520"/>
            <a:ext cx="10333298" cy="646331"/>
          </a:xfrm>
          <a:prstGeom prst="rect">
            <a:avLst/>
          </a:prstGeom>
          <a:noFill/>
        </p:spPr>
        <p:txBody>
          <a:bodyPr wrap="square">
            <a:spAutoFit/>
          </a:bodyPr>
          <a:lstStyle/>
          <a:p>
            <a:pPr marL="285750" indent="-285750">
              <a:buFont typeface="Arial" panose="020B0604020202020204" pitchFamily="34" charset="0"/>
              <a:buChar char="•"/>
            </a:pPr>
            <a:r>
              <a:rPr lang="en-US" dirty="0"/>
              <a:t>First note in Workbench the axis is inactive and SW (software enable) is off but the drive is ready to be enabled.</a:t>
            </a:r>
            <a:endParaRPr lang="en-US" sz="1800" dirty="0"/>
          </a:p>
        </p:txBody>
      </p:sp>
      <p:pic>
        <p:nvPicPr>
          <p:cNvPr id="7" name="Picture 6">
            <a:extLst>
              <a:ext uri="{FF2B5EF4-FFF2-40B4-BE49-F238E27FC236}">
                <a16:creationId xmlns:a16="http://schemas.microsoft.com/office/drawing/2014/main" id="{2CC44D7F-0DEA-822B-022E-0F18AB6E48AE}"/>
              </a:ext>
            </a:extLst>
          </p:cNvPr>
          <p:cNvPicPr>
            <a:picLocks noChangeAspect="1"/>
          </p:cNvPicPr>
          <p:nvPr/>
        </p:nvPicPr>
        <p:blipFill>
          <a:blip r:embed="rId2"/>
          <a:stretch>
            <a:fillRect/>
          </a:stretch>
        </p:blipFill>
        <p:spPr>
          <a:xfrm>
            <a:off x="789021" y="1966076"/>
            <a:ext cx="3810532" cy="285790"/>
          </a:xfrm>
          <a:prstGeom prst="rect">
            <a:avLst/>
          </a:prstGeom>
        </p:spPr>
      </p:pic>
      <p:pic>
        <p:nvPicPr>
          <p:cNvPr id="12" name="Picture 11">
            <a:extLst>
              <a:ext uri="{FF2B5EF4-FFF2-40B4-BE49-F238E27FC236}">
                <a16:creationId xmlns:a16="http://schemas.microsoft.com/office/drawing/2014/main" id="{4A589206-3A46-8FBA-C25E-E4E6BC8A77BE}"/>
              </a:ext>
            </a:extLst>
          </p:cNvPr>
          <p:cNvPicPr>
            <a:picLocks noChangeAspect="1"/>
          </p:cNvPicPr>
          <p:nvPr/>
        </p:nvPicPr>
        <p:blipFill>
          <a:blip r:embed="rId3"/>
          <a:stretch>
            <a:fillRect/>
          </a:stretch>
        </p:blipFill>
        <p:spPr>
          <a:xfrm>
            <a:off x="408008" y="3517128"/>
            <a:ext cx="6516009" cy="981212"/>
          </a:xfrm>
          <a:prstGeom prst="rect">
            <a:avLst/>
          </a:prstGeom>
        </p:spPr>
      </p:pic>
    </p:spTree>
    <p:extLst>
      <p:ext uri="{BB962C8B-B14F-4D97-AF65-F5344CB8AC3E}">
        <p14:creationId xmlns:p14="http://schemas.microsoft.com/office/powerpoint/2010/main" val="3144666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pPr marL="0" indent="0">
              <a:buNone/>
            </a:pPr>
            <a:r>
              <a:rPr lang="en-US" sz="1800" dirty="0"/>
              <a:t> </a:t>
            </a:r>
          </a:p>
          <a:p>
            <a:endParaRPr lang="en-US" sz="1800" dirty="0"/>
          </a:p>
          <a:p>
            <a:pPr marL="0" indent="0">
              <a:buNone/>
            </a:pPr>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104172" y="293687"/>
            <a:ext cx="10515600" cy="620713"/>
          </a:xfrm>
        </p:spPr>
        <p:txBody>
          <a:bodyPr/>
          <a:lstStyle/>
          <a:p>
            <a:r>
              <a:rPr lang="en-US" sz="2400" dirty="0"/>
              <a:t>STEP 11: Enabling and Generating Motion from the Console</a:t>
            </a:r>
          </a:p>
        </p:txBody>
      </p:sp>
      <p:sp>
        <p:nvSpPr>
          <p:cNvPr id="5" name="TextBox 4">
            <a:extLst>
              <a:ext uri="{FF2B5EF4-FFF2-40B4-BE49-F238E27FC236}">
                <a16:creationId xmlns:a16="http://schemas.microsoft.com/office/drawing/2014/main" id="{88C6435F-B1FC-3159-A1D7-32233CFA3EE9}"/>
              </a:ext>
            </a:extLst>
          </p:cNvPr>
          <p:cNvSpPr txBox="1"/>
          <p:nvPr/>
        </p:nvSpPr>
        <p:spPr>
          <a:xfrm>
            <a:off x="408008" y="1188520"/>
            <a:ext cx="10333298" cy="646331"/>
          </a:xfrm>
          <a:prstGeom prst="rect">
            <a:avLst/>
          </a:prstGeom>
          <a:noFill/>
        </p:spPr>
        <p:txBody>
          <a:bodyPr wrap="square">
            <a:spAutoFit/>
          </a:bodyPr>
          <a:lstStyle/>
          <a:p>
            <a:pPr marL="285750" indent="-285750">
              <a:buFont typeface="Arial" panose="020B0604020202020204" pitchFamily="34" charset="0"/>
              <a:buChar char="•"/>
            </a:pPr>
            <a:r>
              <a:rPr lang="en-US" dirty="0"/>
              <a:t>Navigate to the Console in TwinCAT3 by clicking on the AKD drive in the Solution Explorer and then click on the NC-Online tab.</a:t>
            </a:r>
            <a:endParaRPr lang="en-US" sz="1800" dirty="0"/>
          </a:p>
        </p:txBody>
      </p:sp>
      <p:pic>
        <p:nvPicPr>
          <p:cNvPr id="11" name="Picture 10">
            <a:extLst>
              <a:ext uri="{FF2B5EF4-FFF2-40B4-BE49-F238E27FC236}">
                <a16:creationId xmlns:a16="http://schemas.microsoft.com/office/drawing/2014/main" id="{9301F96E-2A6E-5F29-DEEB-9899DA43272F}"/>
              </a:ext>
            </a:extLst>
          </p:cNvPr>
          <p:cNvPicPr>
            <a:picLocks noChangeAspect="1"/>
          </p:cNvPicPr>
          <p:nvPr/>
        </p:nvPicPr>
        <p:blipFill>
          <a:blip r:embed="rId2"/>
          <a:stretch>
            <a:fillRect/>
          </a:stretch>
        </p:blipFill>
        <p:spPr>
          <a:xfrm>
            <a:off x="552449" y="1856916"/>
            <a:ext cx="8974840" cy="4329715"/>
          </a:xfrm>
          <a:prstGeom prst="rect">
            <a:avLst/>
          </a:prstGeom>
        </p:spPr>
      </p:pic>
    </p:spTree>
    <p:extLst>
      <p:ext uri="{BB962C8B-B14F-4D97-AF65-F5344CB8AC3E}">
        <p14:creationId xmlns:p14="http://schemas.microsoft.com/office/powerpoint/2010/main" val="3802138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pPr marL="0" indent="0">
              <a:buNone/>
            </a:pPr>
            <a:endParaRPr lang="en-US" sz="1800" dirty="0"/>
          </a:p>
          <a:p>
            <a:endParaRPr lang="en-US" sz="1800" dirty="0"/>
          </a:p>
          <a:p>
            <a:endParaRPr lang="en-US" sz="1800" dirty="0"/>
          </a:p>
          <a:p>
            <a:endParaRPr lang="en-US" sz="1800" dirty="0"/>
          </a:p>
          <a:p>
            <a:r>
              <a:rPr lang="en-US" sz="1800" dirty="0"/>
              <a:t>The Workbench status bar indicates the axis is enabled.</a:t>
            </a:r>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104172" y="293687"/>
            <a:ext cx="10515600" cy="620713"/>
          </a:xfrm>
        </p:spPr>
        <p:txBody>
          <a:bodyPr/>
          <a:lstStyle/>
          <a:p>
            <a:r>
              <a:rPr lang="en-US" sz="2400" dirty="0"/>
              <a:t>STEP 11: Enabling and Generating Motion from the Console</a:t>
            </a:r>
          </a:p>
        </p:txBody>
      </p:sp>
      <p:sp>
        <p:nvSpPr>
          <p:cNvPr id="5" name="TextBox 4">
            <a:extLst>
              <a:ext uri="{FF2B5EF4-FFF2-40B4-BE49-F238E27FC236}">
                <a16:creationId xmlns:a16="http://schemas.microsoft.com/office/drawing/2014/main" id="{88C6435F-B1FC-3159-A1D7-32233CFA3EE9}"/>
              </a:ext>
            </a:extLst>
          </p:cNvPr>
          <p:cNvSpPr txBox="1"/>
          <p:nvPr/>
        </p:nvSpPr>
        <p:spPr>
          <a:xfrm>
            <a:off x="408008" y="1188520"/>
            <a:ext cx="10333298" cy="369332"/>
          </a:xfrm>
          <a:prstGeom prst="rect">
            <a:avLst/>
          </a:prstGeom>
          <a:noFill/>
        </p:spPr>
        <p:txBody>
          <a:bodyPr wrap="square">
            <a:spAutoFit/>
          </a:bodyPr>
          <a:lstStyle/>
          <a:p>
            <a:pPr marL="285750" indent="-285750">
              <a:buFont typeface="Arial" panose="020B0604020202020204" pitchFamily="34" charset="0"/>
              <a:buChar char="•"/>
            </a:pPr>
            <a:r>
              <a:rPr lang="en-US" dirty="0"/>
              <a:t>Enable the drive by click the “Set” button under Enabling in the Console and Click on All then OK.</a:t>
            </a:r>
            <a:endParaRPr lang="en-US" sz="1800" dirty="0"/>
          </a:p>
        </p:txBody>
      </p:sp>
      <p:pic>
        <p:nvPicPr>
          <p:cNvPr id="7" name="Picture 6">
            <a:extLst>
              <a:ext uri="{FF2B5EF4-FFF2-40B4-BE49-F238E27FC236}">
                <a16:creationId xmlns:a16="http://schemas.microsoft.com/office/drawing/2014/main" id="{631BDB73-5255-7CF9-D6B9-4A250ACD446B}"/>
              </a:ext>
            </a:extLst>
          </p:cNvPr>
          <p:cNvPicPr>
            <a:picLocks noChangeAspect="1"/>
          </p:cNvPicPr>
          <p:nvPr/>
        </p:nvPicPr>
        <p:blipFill>
          <a:blip r:embed="rId2"/>
          <a:stretch>
            <a:fillRect/>
          </a:stretch>
        </p:blipFill>
        <p:spPr>
          <a:xfrm>
            <a:off x="836251" y="1674256"/>
            <a:ext cx="2000529" cy="1476581"/>
          </a:xfrm>
          <a:prstGeom prst="rect">
            <a:avLst/>
          </a:prstGeom>
        </p:spPr>
      </p:pic>
      <p:pic>
        <p:nvPicPr>
          <p:cNvPr id="9" name="Picture 8">
            <a:extLst>
              <a:ext uri="{FF2B5EF4-FFF2-40B4-BE49-F238E27FC236}">
                <a16:creationId xmlns:a16="http://schemas.microsoft.com/office/drawing/2014/main" id="{7658B8D3-B63A-B45C-B4C5-E7BFCCB2C45D}"/>
              </a:ext>
            </a:extLst>
          </p:cNvPr>
          <p:cNvPicPr>
            <a:picLocks noChangeAspect="1"/>
          </p:cNvPicPr>
          <p:nvPr/>
        </p:nvPicPr>
        <p:blipFill>
          <a:blip r:embed="rId3"/>
          <a:stretch>
            <a:fillRect/>
          </a:stretch>
        </p:blipFill>
        <p:spPr>
          <a:xfrm>
            <a:off x="566917" y="3966296"/>
            <a:ext cx="3686689" cy="314369"/>
          </a:xfrm>
          <a:prstGeom prst="rect">
            <a:avLst/>
          </a:prstGeom>
        </p:spPr>
      </p:pic>
    </p:spTree>
    <p:extLst>
      <p:ext uri="{BB962C8B-B14F-4D97-AF65-F5344CB8AC3E}">
        <p14:creationId xmlns:p14="http://schemas.microsoft.com/office/powerpoint/2010/main" val="3611276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104172" y="293687"/>
            <a:ext cx="10515600" cy="620713"/>
          </a:xfrm>
        </p:spPr>
        <p:txBody>
          <a:bodyPr/>
          <a:lstStyle/>
          <a:p>
            <a:r>
              <a:rPr lang="en-US" sz="2400" dirty="0"/>
              <a:t>STEP 11: Enabling and Generating Motion from the Console</a:t>
            </a:r>
          </a:p>
        </p:txBody>
      </p:sp>
      <p:sp>
        <p:nvSpPr>
          <p:cNvPr id="5" name="TextBox 4">
            <a:extLst>
              <a:ext uri="{FF2B5EF4-FFF2-40B4-BE49-F238E27FC236}">
                <a16:creationId xmlns:a16="http://schemas.microsoft.com/office/drawing/2014/main" id="{88C6435F-B1FC-3159-A1D7-32233CFA3EE9}"/>
              </a:ext>
            </a:extLst>
          </p:cNvPr>
          <p:cNvSpPr txBox="1"/>
          <p:nvPr/>
        </p:nvSpPr>
        <p:spPr>
          <a:xfrm>
            <a:off x="408008" y="1188520"/>
            <a:ext cx="10333298" cy="1200329"/>
          </a:xfrm>
          <a:prstGeom prst="rect">
            <a:avLst/>
          </a:prstGeom>
          <a:noFill/>
        </p:spPr>
        <p:txBody>
          <a:bodyPr wrap="square">
            <a:spAutoFit/>
          </a:bodyPr>
          <a:lstStyle/>
          <a:p>
            <a:pPr marL="285750" indent="-285750">
              <a:buFont typeface="Arial" panose="020B0604020202020204" pitchFamily="34" charset="0"/>
              <a:buChar char="•"/>
            </a:pPr>
            <a:r>
              <a:rPr lang="en-US" sz="1800" dirty="0"/>
              <a:t>Jogging from the Console.</a:t>
            </a:r>
          </a:p>
          <a:p>
            <a:pPr marL="285750" indent="-285750">
              <a:buFont typeface="Arial" panose="020B0604020202020204" pitchFamily="34" charset="0"/>
              <a:buChar char="•"/>
            </a:pPr>
            <a:r>
              <a:rPr lang="en-US" dirty="0"/>
              <a:t>The +/- buttons</a:t>
            </a:r>
            <a:r>
              <a:rPr lang="en-US" sz="1800" dirty="0"/>
              <a:t> Jog F</a:t>
            </a:r>
            <a:r>
              <a:rPr lang="en-US" dirty="0"/>
              <a:t>orward or Reverse at the Manual Velocity (Slow) rate.</a:t>
            </a:r>
          </a:p>
          <a:p>
            <a:pPr marL="285750" indent="-285750">
              <a:buFont typeface="Arial" panose="020B0604020202020204" pitchFamily="34" charset="0"/>
              <a:buChar char="•"/>
            </a:pPr>
            <a:r>
              <a:rPr lang="en-US" dirty="0"/>
              <a:t>The ++/-- buttons Jog Forward or Reverse at the Manual Velocity (Fast) rate .</a:t>
            </a:r>
          </a:p>
          <a:p>
            <a:pPr marL="285750" indent="-285750">
              <a:buFont typeface="Arial" panose="020B0604020202020204" pitchFamily="34" charset="0"/>
              <a:buChar char="•"/>
            </a:pPr>
            <a:r>
              <a:rPr lang="en-US" sz="1800" dirty="0"/>
              <a:t>These rates can be changed under NC-Task-&gt;Axes-&gt;Axis 1-&gt;Parameter Tab.</a:t>
            </a:r>
          </a:p>
        </p:txBody>
      </p:sp>
      <p:pic>
        <p:nvPicPr>
          <p:cNvPr id="11" name="Picture 10">
            <a:extLst>
              <a:ext uri="{FF2B5EF4-FFF2-40B4-BE49-F238E27FC236}">
                <a16:creationId xmlns:a16="http://schemas.microsoft.com/office/drawing/2014/main" id="{A4B21DAC-6D69-01B7-2A46-19AEBDFB89F8}"/>
              </a:ext>
            </a:extLst>
          </p:cNvPr>
          <p:cNvPicPr>
            <a:picLocks noChangeAspect="1"/>
          </p:cNvPicPr>
          <p:nvPr/>
        </p:nvPicPr>
        <p:blipFill>
          <a:blip r:embed="rId3"/>
          <a:stretch>
            <a:fillRect/>
          </a:stretch>
        </p:blipFill>
        <p:spPr>
          <a:xfrm>
            <a:off x="5509549" y="2765932"/>
            <a:ext cx="5958814" cy="3832099"/>
          </a:xfrm>
          <a:prstGeom prst="rect">
            <a:avLst/>
          </a:prstGeom>
        </p:spPr>
      </p:pic>
      <p:pic>
        <p:nvPicPr>
          <p:cNvPr id="13" name="Picture 12">
            <a:extLst>
              <a:ext uri="{FF2B5EF4-FFF2-40B4-BE49-F238E27FC236}">
                <a16:creationId xmlns:a16="http://schemas.microsoft.com/office/drawing/2014/main" id="{DDEBE36D-6B39-F6C2-BD96-F350A8D1260D}"/>
              </a:ext>
            </a:extLst>
          </p:cNvPr>
          <p:cNvPicPr>
            <a:picLocks noChangeAspect="1"/>
          </p:cNvPicPr>
          <p:nvPr/>
        </p:nvPicPr>
        <p:blipFill>
          <a:blip r:embed="rId4"/>
          <a:stretch>
            <a:fillRect/>
          </a:stretch>
        </p:blipFill>
        <p:spPr>
          <a:xfrm>
            <a:off x="199703" y="2765932"/>
            <a:ext cx="5091035" cy="3504883"/>
          </a:xfrm>
          <a:prstGeom prst="rect">
            <a:avLst/>
          </a:prstGeom>
        </p:spPr>
      </p:pic>
    </p:spTree>
    <p:extLst>
      <p:ext uri="{BB962C8B-B14F-4D97-AF65-F5344CB8AC3E}">
        <p14:creationId xmlns:p14="http://schemas.microsoft.com/office/powerpoint/2010/main" val="2914109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pPr marL="0" indent="0">
              <a:buNone/>
            </a:pPr>
            <a:endParaRPr lang="en-US" sz="1800" dirty="0"/>
          </a:p>
          <a:p>
            <a:endParaRPr lang="en-US" sz="1800" dirty="0"/>
          </a:p>
          <a:p>
            <a:endParaRPr lang="en-US" sz="1800" dirty="0"/>
          </a:p>
          <a:p>
            <a:endParaRPr lang="en-US" sz="1800" dirty="0"/>
          </a:p>
          <a:p>
            <a:r>
              <a:rPr lang="en-US" sz="1800" dirty="0"/>
              <a:t>With F2 (-) held down and monitoring in Workbench under Axis 1-&gt;Velocity Loop-&gt;Status tab the axis jogs at the velocity of -5 mm/s</a:t>
            </a:r>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104172" y="293687"/>
            <a:ext cx="10515600" cy="620713"/>
          </a:xfrm>
        </p:spPr>
        <p:txBody>
          <a:bodyPr/>
          <a:lstStyle/>
          <a:p>
            <a:r>
              <a:rPr lang="en-US" sz="2400" dirty="0"/>
              <a:t>STEP 11: Enabling and Generating Motion from the Console</a:t>
            </a:r>
          </a:p>
        </p:txBody>
      </p:sp>
      <p:sp>
        <p:nvSpPr>
          <p:cNvPr id="5" name="TextBox 4">
            <a:extLst>
              <a:ext uri="{FF2B5EF4-FFF2-40B4-BE49-F238E27FC236}">
                <a16:creationId xmlns:a16="http://schemas.microsoft.com/office/drawing/2014/main" id="{88C6435F-B1FC-3159-A1D7-32233CFA3EE9}"/>
              </a:ext>
            </a:extLst>
          </p:cNvPr>
          <p:cNvSpPr txBox="1"/>
          <p:nvPr/>
        </p:nvSpPr>
        <p:spPr>
          <a:xfrm>
            <a:off x="408008" y="1188520"/>
            <a:ext cx="10333298" cy="923330"/>
          </a:xfrm>
          <a:prstGeom prst="rect">
            <a:avLst/>
          </a:prstGeom>
          <a:noFill/>
        </p:spPr>
        <p:txBody>
          <a:bodyPr wrap="square">
            <a:spAutoFit/>
          </a:bodyPr>
          <a:lstStyle/>
          <a:p>
            <a:pPr marL="285750" indent="-285750">
              <a:buFont typeface="Arial" panose="020B0604020202020204" pitchFamily="34" charset="0"/>
              <a:buChar char="•"/>
            </a:pPr>
            <a:r>
              <a:rPr lang="en-US" sz="1800" dirty="0"/>
              <a:t>With F3 (+) held down and monitoring in Workbench under Axis 1-&gt;Velocity Loop-&gt;Status tab the axis jogs at the velocity of +5 mm/s</a:t>
            </a:r>
          </a:p>
          <a:p>
            <a:pPr marL="285750" indent="-285750">
              <a:buFont typeface="Arial" panose="020B0604020202020204" pitchFamily="34" charset="0"/>
              <a:buChar char="•"/>
            </a:pPr>
            <a:endParaRPr lang="en-US" sz="1800" dirty="0"/>
          </a:p>
        </p:txBody>
      </p:sp>
      <p:pic>
        <p:nvPicPr>
          <p:cNvPr id="8" name="Picture 7">
            <a:extLst>
              <a:ext uri="{FF2B5EF4-FFF2-40B4-BE49-F238E27FC236}">
                <a16:creationId xmlns:a16="http://schemas.microsoft.com/office/drawing/2014/main" id="{573626A6-7776-4DCB-2E0A-681B277F9B8A}"/>
              </a:ext>
            </a:extLst>
          </p:cNvPr>
          <p:cNvPicPr>
            <a:picLocks noChangeAspect="1"/>
          </p:cNvPicPr>
          <p:nvPr/>
        </p:nvPicPr>
        <p:blipFill>
          <a:blip r:embed="rId3"/>
          <a:stretch>
            <a:fillRect/>
          </a:stretch>
        </p:blipFill>
        <p:spPr>
          <a:xfrm>
            <a:off x="783386" y="4315262"/>
            <a:ext cx="2848373" cy="1514686"/>
          </a:xfrm>
          <a:prstGeom prst="rect">
            <a:avLst/>
          </a:prstGeom>
        </p:spPr>
      </p:pic>
      <p:pic>
        <p:nvPicPr>
          <p:cNvPr id="12" name="Picture 11">
            <a:extLst>
              <a:ext uri="{FF2B5EF4-FFF2-40B4-BE49-F238E27FC236}">
                <a16:creationId xmlns:a16="http://schemas.microsoft.com/office/drawing/2014/main" id="{63BDA35B-CFDC-D276-A914-521F68E0A7FD}"/>
              </a:ext>
            </a:extLst>
          </p:cNvPr>
          <p:cNvPicPr>
            <a:picLocks noChangeAspect="1"/>
          </p:cNvPicPr>
          <p:nvPr/>
        </p:nvPicPr>
        <p:blipFill>
          <a:blip r:embed="rId4"/>
          <a:stretch>
            <a:fillRect/>
          </a:stretch>
        </p:blipFill>
        <p:spPr>
          <a:xfrm>
            <a:off x="811965" y="1927872"/>
            <a:ext cx="2819794" cy="1552792"/>
          </a:xfrm>
          <a:prstGeom prst="rect">
            <a:avLst/>
          </a:prstGeom>
        </p:spPr>
      </p:pic>
    </p:spTree>
    <p:extLst>
      <p:ext uri="{BB962C8B-B14F-4D97-AF65-F5344CB8AC3E}">
        <p14:creationId xmlns:p14="http://schemas.microsoft.com/office/powerpoint/2010/main" val="253092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a:xfrm>
            <a:off x="436702" y="1109662"/>
            <a:ext cx="11134725" cy="4638676"/>
          </a:xfrm>
        </p:spPr>
        <p:txBody>
          <a:bodyPr/>
          <a:lstStyle/>
          <a:p>
            <a:r>
              <a:rPr lang="en-US" sz="1800" dirty="0"/>
              <a:t>Click on the Restart </a:t>
            </a:r>
            <a:r>
              <a:rPr lang="en-US" sz="1800" dirty="0" err="1"/>
              <a:t>TwinCAT</a:t>
            </a:r>
            <a:r>
              <a:rPr lang="en-US" sz="1800" dirty="0"/>
              <a:t> (Config Mode)</a:t>
            </a:r>
          </a:p>
          <a:p>
            <a:endParaRPr lang="en-US" sz="1800" dirty="0"/>
          </a:p>
          <a:p>
            <a:endParaRPr lang="en-US" sz="1800" dirty="0"/>
          </a:p>
          <a:p>
            <a:endParaRPr lang="en-US" sz="1800" dirty="0"/>
          </a:p>
          <a:p>
            <a:endParaRPr lang="en-US" sz="1800" dirty="0"/>
          </a:p>
          <a:p>
            <a:r>
              <a:rPr lang="en-US" sz="1800" dirty="0"/>
              <a:t>Click OK(Config Mode) to exit Run Mode and enter Config Mode.</a:t>
            </a:r>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2: Change TwinCAT3 to Config mode.</a:t>
            </a:r>
          </a:p>
        </p:txBody>
      </p:sp>
      <p:pic>
        <p:nvPicPr>
          <p:cNvPr id="5" name="Picture 4">
            <a:extLst>
              <a:ext uri="{FF2B5EF4-FFF2-40B4-BE49-F238E27FC236}">
                <a16:creationId xmlns:a16="http://schemas.microsoft.com/office/drawing/2014/main" id="{C45267E6-82AF-2802-43F1-00B1183B344E}"/>
              </a:ext>
            </a:extLst>
          </p:cNvPr>
          <p:cNvPicPr>
            <a:picLocks noChangeAspect="1"/>
          </p:cNvPicPr>
          <p:nvPr/>
        </p:nvPicPr>
        <p:blipFill>
          <a:blip r:embed="rId2"/>
          <a:stretch>
            <a:fillRect/>
          </a:stretch>
        </p:blipFill>
        <p:spPr>
          <a:xfrm>
            <a:off x="818110" y="1423191"/>
            <a:ext cx="3777039" cy="1206669"/>
          </a:xfrm>
          <a:prstGeom prst="rect">
            <a:avLst/>
          </a:prstGeom>
        </p:spPr>
      </p:pic>
      <p:pic>
        <p:nvPicPr>
          <p:cNvPr id="7" name="Picture 6">
            <a:extLst>
              <a:ext uri="{FF2B5EF4-FFF2-40B4-BE49-F238E27FC236}">
                <a16:creationId xmlns:a16="http://schemas.microsoft.com/office/drawing/2014/main" id="{5AC9D58D-CB5F-E102-3E7C-D71099A3065F}"/>
              </a:ext>
            </a:extLst>
          </p:cNvPr>
          <p:cNvPicPr>
            <a:picLocks noChangeAspect="1"/>
          </p:cNvPicPr>
          <p:nvPr/>
        </p:nvPicPr>
        <p:blipFill>
          <a:blip r:embed="rId3"/>
          <a:stretch>
            <a:fillRect/>
          </a:stretch>
        </p:blipFill>
        <p:spPr>
          <a:xfrm>
            <a:off x="818110" y="3058610"/>
            <a:ext cx="2800741" cy="1467055"/>
          </a:xfrm>
          <a:prstGeom prst="rect">
            <a:avLst/>
          </a:prstGeom>
        </p:spPr>
      </p:pic>
      <p:pic>
        <p:nvPicPr>
          <p:cNvPr id="9" name="Picture 8">
            <a:extLst>
              <a:ext uri="{FF2B5EF4-FFF2-40B4-BE49-F238E27FC236}">
                <a16:creationId xmlns:a16="http://schemas.microsoft.com/office/drawing/2014/main" id="{84DCFC13-0AF7-8C4F-5A4B-6DE790DBD180}"/>
              </a:ext>
            </a:extLst>
          </p:cNvPr>
          <p:cNvPicPr>
            <a:picLocks noChangeAspect="1"/>
          </p:cNvPicPr>
          <p:nvPr/>
        </p:nvPicPr>
        <p:blipFill>
          <a:blip r:embed="rId4"/>
          <a:stretch>
            <a:fillRect/>
          </a:stretch>
        </p:blipFill>
        <p:spPr>
          <a:xfrm>
            <a:off x="753731" y="5051489"/>
            <a:ext cx="1952898" cy="1486107"/>
          </a:xfrm>
          <a:prstGeom prst="rect">
            <a:avLst/>
          </a:prstGeom>
        </p:spPr>
      </p:pic>
      <p:sp>
        <p:nvSpPr>
          <p:cNvPr id="11" name="TextBox 10">
            <a:extLst>
              <a:ext uri="{FF2B5EF4-FFF2-40B4-BE49-F238E27FC236}">
                <a16:creationId xmlns:a16="http://schemas.microsoft.com/office/drawing/2014/main" id="{5FD5B9A1-D266-B5BB-B10F-18828B229A4D}"/>
              </a:ext>
            </a:extLst>
          </p:cNvPr>
          <p:cNvSpPr txBox="1"/>
          <p:nvPr/>
        </p:nvSpPr>
        <p:spPr>
          <a:xfrm>
            <a:off x="552448" y="4682157"/>
            <a:ext cx="6094070" cy="369332"/>
          </a:xfrm>
          <a:prstGeom prst="rect">
            <a:avLst/>
          </a:prstGeom>
          <a:noFill/>
        </p:spPr>
        <p:txBody>
          <a:bodyPr wrap="square">
            <a:spAutoFit/>
          </a:bodyPr>
          <a:lstStyle/>
          <a:p>
            <a:pPr marL="285750" indent="-285750">
              <a:buFont typeface="Arial" panose="020B0604020202020204" pitchFamily="34" charset="0"/>
              <a:buChar char="•"/>
            </a:pPr>
            <a:r>
              <a:rPr lang="en-US" sz="1800" dirty="0"/>
              <a:t>Click Yes on Load I/O Devices.</a:t>
            </a:r>
          </a:p>
        </p:txBody>
      </p:sp>
    </p:spTree>
    <p:extLst>
      <p:ext uri="{BB962C8B-B14F-4D97-AF65-F5344CB8AC3E}">
        <p14:creationId xmlns:p14="http://schemas.microsoft.com/office/powerpoint/2010/main" val="1076340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pPr marL="0" indent="0">
              <a:buNone/>
            </a:pPr>
            <a:endParaRPr lang="en-US" sz="1800" dirty="0"/>
          </a:p>
          <a:p>
            <a:endParaRPr lang="en-US" sz="1800" dirty="0"/>
          </a:p>
          <a:p>
            <a:endParaRPr lang="en-US" sz="1800" dirty="0"/>
          </a:p>
          <a:p>
            <a:endParaRPr lang="en-US" sz="1800" dirty="0"/>
          </a:p>
          <a:p>
            <a:r>
              <a:rPr lang="en-US" sz="1800" dirty="0"/>
              <a:t>With F1 (--) held down and monitoring in Workbench under Axis 1-&gt;Velocity Loop-&gt;Status tab the axis jogs at the velocity of -10 mm/s</a:t>
            </a:r>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104172" y="293687"/>
            <a:ext cx="10515600" cy="620713"/>
          </a:xfrm>
        </p:spPr>
        <p:txBody>
          <a:bodyPr/>
          <a:lstStyle/>
          <a:p>
            <a:r>
              <a:rPr lang="en-US" sz="2400" dirty="0"/>
              <a:t>STEP 11: Enabling and Generating Motion from the Console</a:t>
            </a:r>
          </a:p>
        </p:txBody>
      </p:sp>
      <p:sp>
        <p:nvSpPr>
          <p:cNvPr id="5" name="TextBox 4">
            <a:extLst>
              <a:ext uri="{FF2B5EF4-FFF2-40B4-BE49-F238E27FC236}">
                <a16:creationId xmlns:a16="http://schemas.microsoft.com/office/drawing/2014/main" id="{88C6435F-B1FC-3159-A1D7-32233CFA3EE9}"/>
              </a:ext>
            </a:extLst>
          </p:cNvPr>
          <p:cNvSpPr txBox="1"/>
          <p:nvPr/>
        </p:nvSpPr>
        <p:spPr>
          <a:xfrm>
            <a:off x="408008" y="1188520"/>
            <a:ext cx="10333298" cy="923330"/>
          </a:xfrm>
          <a:prstGeom prst="rect">
            <a:avLst/>
          </a:prstGeom>
          <a:noFill/>
        </p:spPr>
        <p:txBody>
          <a:bodyPr wrap="square">
            <a:spAutoFit/>
          </a:bodyPr>
          <a:lstStyle/>
          <a:p>
            <a:pPr marL="285750" indent="-285750">
              <a:buFont typeface="Arial" panose="020B0604020202020204" pitchFamily="34" charset="0"/>
              <a:buChar char="•"/>
            </a:pPr>
            <a:r>
              <a:rPr lang="en-US" sz="1800" dirty="0"/>
              <a:t>With F4 (++) held down and monitoring in Workbench under Axis 1-&gt;Velocity Loop-&gt;Status tab the axis jogs at the velocity of +10 mm/s</a:t>
            </a:r>
          </a:p>
          <a:p>
            <a:pPr marL="285750" indent="-285750">
              <a:buFont typeface="Arial" panose="020B0604020202020204" pitchFamily="34" charset="0"/>
              <a:buChar char="•"/>
            </a:pPr>
            <a:endParaRPr lang="en-US" sz="1800" dirty="0"/>
          </a:p>
        </p:txBody>
      </p:sp>
      <p:pic>
        <p:nvPicPr>
          <p:cNvPr id="6" name="Picture 5">
            <a:extLst>
              <a:ext uri="{FF2B5EF4-FFF2-40B4-BE49-F238E27FC236}">
                <a16:creationId xmlns:a16="http://schemas.microsoft.com/office/drawing/2014/main" id="{18A14149-261B-780C-C97B-28119C3C33EB}"/>
              </a:ext>
            </a:extLst>
          </p:cNvPr>
          <p:cNvPicPr>
            <a:picLocks noChangeAspect="1"/>
          </p:cNvPicPr>
          <p:nvPr/>
        </p:nvPicPr>
        <p:blipFill>
          <a:blip r:embed="rId3"/>
          <a:stretch>
            <a:fillRect/>
          </a:stretch>
        </p:blipFill>
        <p:spPr>
          <a:xfrm>
            <a:off x="728277" y="1866682"/>
            <a:ext cx="2934109" cy="1562318"/>
          </a:xfrm>
          <a:prstGeom prst="rect">
            <a:avLst/>
          </a:prstGeom>
        </p:spPr>
      </p:pic>
      <p:pic>
        <p:nvPicPr>
          <p:cNvPr id="9" name="Picture 8">
            <a:extLst>
              <a:ext uri="{FF2B5EF4-FFF2-40B4-BE49-F238E27FC236}">
                <a16:creationId xmlns:a16="http://schemas.microsoft.com/office/drawing/2014/main" id="{604D654B-D18B-3306-DB18-D9845BE3D87D}"/>
              </a:ext>
            </a:extLst>
          </p:cNvPr>
          <p:cNvPicPr>
            <a:picLocks noChangeAspect="1"/>
          </p:cNvPicPr>
          <p:nvPr/>
        </p:nvPicPr>
        <p:blipFill>
          <a:blip r:embed="rId4"/>
          <a:stretch>
            <a:fillRect/>
          </a:stretch>
        </p:blipFill>
        <p:spPr>
          <a:xfrm>
            <a:off x="751799" y="4333650"/>
            <a:ext cx="2848373" cy="1609950"/>
          </a:xfrm>
          <a:prstGeom prst="rect">
            <a:avLst/>
          </a:prstGeom>
        </p:spPr>
      </p:pic>
    </p:spTree>
    <p:extLst>
      <p:ext uri="{BB962C8B-B14F-4D97-AF65-F5344CB8AC3E}">
        <p14:creationId xmlns:p14="http://schemas.microsoft.com/office/powerpoint/2010/main" val="935569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pPr marL="0" indent="0">
              <a:buNone/>
            </a:pPr>
            <a:endParaRPr lang="en-US" sz="1800" dirty="0"/>
          </a:p>
          <a:p>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104172" y="293687"/>
            <a:ext cx="10515600" cy="620713"/>
          </a:xfrm>
        </p:spPr>
        <p:txBody>
          <a:bodyPr/>
          <a:lstStyle/>
          <a:p>
            <a:r>
              <a:rPr lang="en-US" sz="2400" dirty="0"/>
              <a:t>STEP 11: Enabling and Generating Motion from the Console</a:t>
            </a:r>
          </a:p>
        </p:txBody>
      </p:sp>
      <p:sp>
        <p:nvSpPr>
          <p:cNvPr id="5" name="TextBox 4">
            <a:extLst>
              <a:ext uri="{FF2B5EF4-FFF2-40B4-BE49-F238E27FC236}">
                <a16:creationId xmlns:a16="http://schemas.microsoft.com/office/drawing/2014/main" id="{88C6435F-B1FC-3159-A1D7-32233CFA3EE9}"/>
              </a:ext>
            </a:extLst>
          </p:cNvPr>
          <p:cNvSpPr txBox="1"/>
          <p:nvPr/>
        </p:nvSpPr>
        <p:spPr>
          <a:xfrm>
            <a:off x="408008" y="1188520"/>
            <a:ext cx="10333298" cy="1477328"/>
          </a:xfrm>
          <a:prstGeom prst="rect">
            <a:avLst/>
          </a:prstGeom>
          <a:noFill/>
        </p:spPr>
        <p:txBody>
          <a:bodyPr wrap="square">
            <a:spAutoFit/>
          </a:bodyPr>
          <a:lstStyle/>
          <a:p>
            <a:pPr marL="285750" indent="-285750">
              <a:buFont typeface="Arial" panose="020B0604020202020204" pitchFamily="34" charset="0"/>
              <a:buChar char="•"/>
            </a:pPr>
            <a:r>
              <a:rPr lang="en-US" sz="1800" dirty="0"/>
              <a:t>Making a positional move from the Console.</a:t>
            </a:r>
          </a:p>
          <a:p>
            <a:pPr marL="285750" indent="-285750">
              <a:buFont typeface="Arial" panose="020B0604020202020204" pitchFamily="34" charset="0"/>
              <a:buChar char="•"/>
            </a:pPr>
            <a:r>
              <a:rPr lang="en-US" sz="1800" dirty="0"/>
              <a:t>For this demonstration, a target velocity of 20 mm/s and a target position of 100 mm are </a:t>
            </a:r>
            <a:r>
              <a:rPr lang="en-US" dirty="0"/>
              <a:t>entered.</a:t>
            </a:r>
            <a:endParaRPr lang="en-US" sz="1800" dirty="0"/>
          </a:p>
          <a:p>
            <a:pPr marL="285750" indent="-285750">
              <a:buFont typeface="Arial" panose="020B0604020202020204" pitchFamily="34" charset="0"/>
              <a:buChar char="•"/>
            </a:pPr>
            <a:r>
              <a:rPr lang="en-US" sz="1800" dirty="0"/>
              <a:t>Keep in mind the accel/</a:t>
            </a:r>
            <a:r>
              <a:rPr lang="en-US" sz="1800" dirty="0" err="1"/>
              <a:t>decel</a:t>
            </a:r>
            <a:r>
              <a:rPr lang="en-US" sz="1800" dirty="0"/>
              <a:t> settings in the  NC-Task-&gt;Axes-&gt;Axis 1 are used. Adjust if necessary.</a:t>
            </a:r>
          </a:p>
          <a:p>
            <a:pPr marL="285750" indent="-285750">
              <a:buFont typeface="Arial" panose="020B0604020202020204" pitchFamily="34" charset="0"/>
              <a:buChar char="•"/>
            </a:pPr>
            <a:r>
              <a:rPr lang="en-US" dirty="0"/>
              <a:t>Press the F5 (green) button to start the move and watch the position actual in the Console.</a:t>
            </a:r>
            <a:endParaRPr lang="en-US" sz="1800" dirty="0"/>
          </a:p>
          <a:p>
            <a:pPr marL="285750" indent="-285750">
              <a:buFont typeface="Arial" panose="020B0604020202020204" pitchFamily="34" charset="0"/>
              <a:buChar char="•"/>
            </a:pPr>
            <a:endParaRPr lang="en-US" sz="1800" dirty="0"/>
          </a:p>
        </p:txBody>
      </p:sp>
      <p:pic>
        <p:nvPicPr>
          <p:cNvPr id="9" name="Picture 8">
            <a:extLst>
              <a:ext uri="{FF2B5EF4-FFF2-40B4-BE49-F238E27FC236}">
                <a16:creationId xmlns:a16="http://schemas.microsoft.com/office/drawing/2014/main" id="{CD4F7AB4-17B4-750D-29C5-C1B1004E31C0}"/>
              </a:ext>
            </a:extLst>
          </p:cNvPr>
          <p:cNvPicPr>
            <a:picLocks noChangeAspect="1"/>
          </p:cNvPicPr>
          <p:nvPr/>
        </p:nvPicPr>
        <p:blipFill>
          <a:blip r:embed="rId3"/>
          <a:stretch>
            <a:fillRect/>
          </a:stretch>
        </p:blipFill>
        <p:spPr>
          <a:xfrm>
            <a:off x="830030" y="2489799"/>
            <a:ext cx="4531942" cy="3404707"/>
          </a:xfrm>
          <a:prstGeom prst="rect">
            <a:avLst/>
          </a:prstGeom>
        </p:spPr>
      </p:pic>
    </p:spTree>
    <p:extLst>
      <p:ext uri="{BB962C8B-B14F-4D97-AF65-F5344CB8AC3E}">
        <p14:creationId xmlns:p14="http://schemas.microsoft.com/office/powerpoint/2010/main" val="693972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pPr marL="0" indent="0">
              <a:buNone/>
            </a:pPr>
            <a:endParaRPr lang="en-US" sz="1800" dirty="0"/>
          </a:p>
          <a:p>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104172" y="293687"/>
            <a:ext cx="10515600" cy="620713"/>
          </a:xfrm>
        </p:spPr>
        <p:txBody>
          <a:bodyPr/>
          <a:lstStyle/>
          <a:p>
            <a:r>
              <a:rPr lang="en-US" sz="2400" dirty="0"/>
              <a:t>STEP 11: Enabling and Generating Motion from the Console</a:t>
            </a:r>
          </a:p>
        </p:txBody>
      </p:sp>
      <p:sp>
        <p:nvSpPr>
          <p:cNvPr id="5" name="TextBox 4">
            <a:extLst>
              <a:ext uri="{FF2B5EF4-FFF2-40B4-BE49-F238E27FC236}">
                <a16:creationId xmlns:a16="http://schemas.microsoft.com/office/drawing/2014/main" id="{88C6435F-B1FC-3159-A1D7-32233CFA3EE9}"/>
              </a:ext>
            </a:extLst>
          </p:cNvPr>
          <p:cNvSpPr txBox="1"/>
          <p:nvPr/>
        </p:nvSpPr>
        <p:spPr>
          <a:xfrm>
            <a:off x="408008" y="1188520"/>
            <a:ext cx="10333298" cy="1754326"/>
          </a:xfrm>
          <a:prstGeom prst="rect">
            <a:avLst/>
          </a:prstGeom>
          <a:noFill/>
        </p:spPr>
        <p:txBody>
          <a:bodyPr wrap="square">
            <a:spAutoFit/>
          </a:bodyPr>
          <a:lstStyle/>
          <a:p>
            <a:pPr marL="285750" indent="-285750">
              <a:buFont typeface="Arial" panose="020B0604020202020204" pitchFamily="34" charset="0"/>
              <a:buChar char="•"/>
            </a:pPr>
            <a:r>
              <a:rPr lang="en-US" sz="1800" dirty="0"/>
              <a:t>The Console Position Actual goes to 100 mm and below the console the online values are shown where Position actual </a:t>
            </a:r>
            <a:r>
              <a:rPr lang="en-US" dirty="0"/>
              <a:t>and Target Position are both 100000.</a:t>
            </a:r>
          </a:p>
          <a:p>
            <a:pPr marL="285750" indent="-285750">
              <a:buFont typeface="Arial" panose="020B0604020202020204" pitchFamily="34" charset="0"/>
              <a:buChar char="•"/>
            </a:pPr>
            <a:r>
              <a:rPr lang="en-US" sz="1800" dirty="0"/>
              <a:t>This emphasi</a:t>
            </a:r>
            <a:r>
              <a:rPr lang="en-US" dirty="0"/>
              <a:t>zes the PDO data are scaled in mmx1000 by virtue of the DS402 scaling and not based on 2^x counts as with interpolated position mode.</a:t>
            </a:r>
          </a:p>
          <a:p>
            <a:pPr marL="285750" indent="-285750">
              <a:buFont typeface="Arial" panose="020B0604020202020204" pitchFamily="34" charset="0"/>
              <a:buChar char="•"/>
            </a:pPr>
            <a:r>
              <a:rPr lang="en-US" sz="1800" dirty="0"/>
              <a:t>Note the Watch window in Workbench shows PL.CMD and PL.FB equal to 100.000 mm.</a:t>
            </a:r>
          </a:p>
          <a:p>
            <a:pPr marL="285750" indent="-285750">
              <a:buFont typeface="Arial" panose="020B0604020202020204" pitchFamily="34" charset="0"/>
              <a:buChar char="•"/>
            </a:pPr>
            <a:endParaRPr lang="en-US" sz="1800" dirty="0"/>
          </a:p>
        </p:txBody>
      </p:sp>
      <p:pic>
        <p:nvPicPr>
          <p:cNvPr id="4" name="Picture 3">
            <a:extLst>
              <a:ext uri="{FF2B5EF4-FFF2-40B4-BE49-F238E27FC236}">
                <a16:creationId xmlns:a16="http://schemas.microsoft.com/office/drawing/2014/main" id="{21B3E66E-31BA-6083-4142-FCAFAC72C205}"/>
              </a:ext>
            </a:extLst>
          </p:cNvPr>
          <p:cNvPicPr>
            <a:picLocks noChangeAspect="1"/>
          </p:cNvPicPr>
          <p:nvPr/>
        </p:nvPicPr>
        <p:blipFill>
          <a:blip r:embed="rId3"/>
          <a:stretch>
            <a:fillRect/>
          </a:stretch>
        </p:blipFill>
        <p:spPr>
          <a:xfrm>
            <a:off x="5215842" y="2920109"/>
            <a:ext cx="5973215" cy="1017782"/>
          </a:xfrm>
          <a:prstGeom prst="rect">
            <a:avLst/>
          </a:prstGeom>
        </p:spPr>
      </p:pic>
      <p:pic>
        <p:nvPicPr>
          <p:cNvPr id="7" name="Picture 6">
            <a:extLst>
              <a:ext uri="{FF2B5EF4-FFF2-40B4-BE49-F238E27FC236}">
                <a16:creationId xmlns:a16="http://schemas.microsoft.com/office/drawing/2014/main" id="{6A71573E-354E-BDF1-AC7F-2784214E1330}"/>
              </a:ext>
            </a:extLst>
          </p:cNvPr>
          <p:cNvPicPr>
            <a:picLocks noChangeAspect="1"/>
          </p:cNvPicPr>
          <p:nvPr/>
        </p:nvPicPr>
        <p:blipFill>
          <a:blip r:embed="rId4"/>
          <a:stretch>
            <a:fillRect/>
          </a:stretch>
        </p:blipFill>
        <p:spPr>
          <a:xfrm>
            <a:off x="552449" y="2811787"/>
            <a:ext cx="4355217" cy="4046213"/>
          </a:xfrm>
          <a:prstGeom prst="rect">
            <a:avLst/>
          </a:prstGeom>
        </p:spPr>
      </p:pic>
    </p:spTree>
    <p:extLst>
      <p:ext uri="{BB962C8B-B14F-4D97-AF65-F5344CB8AC3E}">
        <p14:creationId xmlns:p14="http://schemas.microsoft.com/office/powerpoint/2010/main" val="4095414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endParaRPr lang="en-US" sz="1800" dirty="0"/>
          </a:p>
          <a:p>
            <a:pPr marL="0" indent="0">
              <a:buNone/>
            </a:pPr>
            <a:endParaRPr lang="en-US" sz="1800" dirty="0"/>
          </a:p>
          <a:p>
            <a:endParaRPr lang="en-US" sz="1800" dirty="0"/>
          </a:p>
          <a:p>
            <a:pPr marL="0" indent="0">
              <a:buNone/>
            </a:pPr>
            <a:endParaRPr lang="en-US" sz="1800" dirty="0"/>
          </a:p>
          <a:p>
            <a:endParaRPr lang="en-US" sz="1800" dirty="0"/>
          </a:p>
          <a:p>
            <a:endParaRPr lang="en-US" sz="1800" dirty="0"/>
          </a:p>
          <a:p>
            <a:endParaRPr lang="en-US" sz="1800" dirty="0"/>
          </a:p>
          <a:p>
            <a:r>
              <a:rPr lang="en-US" sz="1800" dirty="0"/>
              <a:t>From the Workbench Status bar the axis is now disabled.</a:t>
            </a:r>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104172" y="293687"/>
            <a:ext cx="10515600" cy="620713"/>
          </a:xfrm>
        </p:spPr>
        <p:txBody>
          <a:bodyPr/>
          <a:lstStyle/>
          <a:p>
            <a:r>
              <a:rPr lang="en-US" sz="2400" dirty="0"/>
              <a:t>STEP 11: Enabling and Generating Motion from the Console</a:t>
            </a:r>
          </a:p>
        </p:txBody>
      </p:sp>
      <p:sp>
        <p:nvSpPr>
          <p:cNvPr id="5" name="TextBox 4">
            <a:extLst>
              <a:ext uri="{FF2B5EF4-FFF2-40B4-BE49-F238E27FC236}">
                <a16:creationId xmlns:a16="http://schemas.microsoft.com/office/drawing/2014/main" id="{88C6435F-B1FC-3159-A1D7-32233CFA3EE9}"/>
              </a:ext>
            </a:extLst>
          </p:cNvPr>
          <p:cNvSpPr txBox="1"/>
          <p:nvPr/>
        </p:nvSpPr>
        <p:spPr>
          <a:xfrm>
            <a:off x="244225" y="1102327"/>
            <a:ext cx="10333298" cy="1200329"/>
          </a:xfrm>
          <a:prstGeom prst="rect">
            <a:avLst/>
          </a:prstGeom>
          <a:noFill/>
        </p:spPr>
        <p:txBody>
          <a:bodyPr wrap="square">
            <a:spAutoFit/>
          </a:bodyPr>
          <a:lstStyle/>
          <a:p>
            <a:pPr marL="285750" indent="-285750">
              <a:buFont typeface="Arial" panose="020B0604020202020204" pitchFamily="34" charset="0"/>
              <a:buChar char="•"/>
            </a:pPr>
            <a:r>
              <a:rPr lang="en-US" dirty="0"/>
              <a:t>Disable the axis by clicking the Set button under Enabling in the Console.</a:t>
            </a:r>
          </a:p>
          <a:p>
            <a:pPr marL="285750" indent="-285750">
              <a:buFont typeface="Arial" panose="020B0604020202020204" pitchFamily="34" charset="0"/>
              <a:buChar char="•"/>
            </a:pPr>
            <a:r>
              <a:rPr lang="en-US" dirty="0"/>
              <a:t>Uncheck all 3 checkboxes and set the Override % to zero and click OK.</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pic>
        <p:nvPicPr>
          <p:cNvPr id="8" name="Picture 7">
            <a:extLst>
              <a:ext uri="{FF2B5EF4-FFF2-40B4-BE49-F238E27FC236}">
                <a16:creationId xmlns:a16="http://schemas.microsoft.com/office/drawing/2014/main" id="{73E7D3BC-B28E-AA60-3AAF-13A290D408E3}"/>
              </a:ext>
            </a:extLst>
          </p:cNvPr>
          <p:cNvPicPr>
            <a:picLocks noChangeAspect="1"/>
          </p:cNvPicPr>
          <p:nvPr/>
        </p:nvPicPr>
        <p:blipFill>
          <a:blip r:embed="rId3"/>
          <a:stretch>
            <a:fillRect/>
          </a:stretch>
        </p:blipFill>
        <p:spPr>
          <a:xfrm>
            <a:off x="628502" y="1914335"/>
            <a:ext cx="1971950" cy="1438476"/>
          </a:xfrm>
          <a:prstGeom prst="rect">
            <a:avLst/>
          </a:prstGeom>
        </p:spPr>
      </p:pic>
      <p:pic>
        <p:nvPicPr>
          <p:cNvPr id="11" name="Picture 10">
            <a:extLst>
              <a:ext uri="{FF2B5EF4-FFF2-40B4-BE49-F238E27FC236}">
                <a16:creationId xmlns:a16="http://schemas.microsoft.com/office/drawing/2014/main" id="{209C6716-ECE4-BD90-986C-1A9A4EEE15B7}"/>
              </a:ext>
            </a:extLst>
          </p:cNvPr>
          <p:cNvPicPr>
            <a:picLocks noChangeAspect="1"/>
          </p:cNvPicPr>
          <p:nvPr/>
        </p:nvPicPr>
        <p:blipFill>
          <a:blip r:embed="rId4"/>
          <a:stretch>
            <a:fillRect/>
          </a:stretch>
        </p:blipFill>
        <p:spPr>
          <a:xfrm>
            <a:off x="719002" y="4086671"/>
            <a:ext cx="3762900" cy="295316"/>
          </a:xfrm>
          <a:prstGeom prst="rect">
            <a:avLst/>
          </a:prstGeom>
        </p:spPr>
      </p:pic>
    </p:spTree>
    <p:extLst>
      <p:ext uri="{BB962C8B-B14F-4D97-AF65-F5344CB8AC3E}">
        <p14:creationId xmlns:p14="http://schemas.microsoft.com/office/powerpoint/2010/main" val="3988796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37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74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a:xfrm>
            <a:off x="436702" y="1109662"/>
            <a:ext cx="11134725" cy="4638676"/>
          </a:xfrm>
        </p:spPr>
        <p:txBody>
          <a:bodyPr/>
          <a:lstStyle/>
          <a:p>
            <a:r>
              <a:rPr lang="en-US" sz="1800" dirty="0"/>
              <a:t>Click No on Activate Free Run to proceed to Config mode.</a:t>
            </a:r>
          </a:p>
          <a:p>
            <a:endParaRPr lang="en-US" sz="1800" dirty="0"/>
          </a:p>
          <a:p>
            <a:endParaRPr lang="en-US" sz="1800" dirty="0"/>
          </a:p>
          <a:p>
            <a:endParaRPr lang="en-US" sz="1800" dirty="0"/>
          </a:p>
          <a:p>
            <a:endParaRPr lang="en-US" sz="1800" dirty="0"/>
          </a:p>
          <a:p>
            <a:pPr marL="0" indent="0">
              <a:buNone/>
            </a:pPr>
            <a:endParaRPr lang="en-US" sz="1800" dirty="0"/>
          </a:p>
          <a:p>
            <a:r>
              <a:rPr lang="en-US" sz="1800" dirty="0"/>
              <a:t>From the Status bar in TwinCAT3 it shows Ready and the icon on the right shows Config mode.</a:t>
            </a:r>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2: Change TwinCAT3 to Config mode.</a:t>
            </a:r>
          </a:p>
        </p:txBody>
      </p:sp>
      <p:pic>
        <p:nvPicPr>
          <p:cNvPr id="6" name="Picture 5">
            <a:extLst>
              <a:ext uri="{FF2B5EF4-FFF2-40B4-BE49-F238E27FC236}">
                <a16:creationId xmlns:a16="http://schemas.microsoft.com/office/drawing/2014/main" id="{C5F10823-8497-6753-D613-88C868A9C8BB}"/>
              </a:ext>
            </a:extLst>
          </p:cNvPr>
          <p:cNvPicPr>
            <a:picLocks noChangeAspect="1"/>
          </p:cNvPicPr>
          <p:nvPr/>
        </p:nvPicPr>
        <p:blipFill>
          <a:blip r:embed="rId2"/>
          <a:stretch>
            <a:fillRect/>
          </a:stretch>
        </p:blipFill>
        <p:spPr>
          <a:xfrm>
            <a:off x="989438" y="1448677"/>
            <a:ext cx="1971950" cy="1476581"/>
          </a:xfrm>
          <a:prstGeom prst="rect">
            <a:avLst/>
          </a:prstGeom>
        </p:spPr>
      </p:pic>
      <p:pic>
        <p:nvPicPr>
          <p:cNvPr id="10" name="Picture 9">
            <a:extLst>
              <a:ext uri="{FF2B5EF4-FFF2-40B4-BE49-F238E27FC236}">
                <a16:creationId xmlns:a16="http://schemas.microsoft.com/office/drawing/2014/main" id="{85957EA1-559D-F264-14DE-106947DFB953}"/>
              </a:ext>
            </a:extLst>
          </p:cNvPr>
          <p:cNvPicPr>
            <a:picLocks noChangeAspect="1"/>
          </p:cNvPicPr>
          <p:nvPr/>
        </p:nvPicPr>
        <p:blipFill>
          <a:blip r:embed="rId3"/>
          <a:stretch>
            <a:fillRect/>
          </a:stretch>
        </p:blipFill>
        <p:spPr>
          <a:xfrm>
            <a:off x="620573" y="3656479"/>
            <a:ext cx="10221751" cy="276264"/>
          </a:xfrm>
          <a:prstGeom prst="rect">
            <a:avLst/>
          </a:prstGeom>
        </p:spPr>
      </p:pic>
    </p:spTree>
    <p:extLst>
      <p:ext uri="{BB962C8B-B14F-4D97-AF65-F5344CB8AC3E}">
        <p14:creationId xmlns:p14="http://schemas.microsoft.com/office/powerpoint/2010/main" val="3492560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r>
              <a:rPr lang="en-US" sz="1800" dirty="0"/>
              <a:t>Cyclic Synchronous Position mode uses a different object for the position command.</a:t>
            </a:r>
            <a:br>
              <a:rPr lang="en-US" sz="1800" dirty="0"/>
            </a:br>
            <a:r>
              <a:rPr lang="en-US" sz="1800" dirty="0"/>
              <a:t>Where Interpolated Position mode uses 60C1h sub 1 (1</a:t>
            </a:r>
            <a:r>
              <a:rPr lang="en-US" sz="1800" baseline="30000" dirty="0"/>
              <a:t>st</a:t>
            </a:r>
            <a:r>
              <a:rPr lang="en-US" sz="1800" dirty="0"/>
              <a:t> set-point), Cyclic Synchronous Position mode uses 607Ah Target Position.</a:t>
            </a:r>
          </a:p>
          <a:p>
            <a:r>
              <a:rPr lang="en-US" sz="1800" dirty="0"/>
              <a:t>Cyclic Synchronous Position mode is set by 6060h sub 0h (modes of operation)=8.</a:t>
            </a:r>
          </a:p>
          <a:p>
            <a:endParaRPr lang="en-US" sz="1800" dirty="0"/>
          </a:p>
          <a:p>
            <a:endParaRPr lang="en-US" sz="1800" dirty="0"/>
          </a:p>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3: Overview of CSP Mode</a:t>
            </a:r>
          </a:p>
        </p:txBody>
      </p:sp>
      <p:pic>
        <p:nvPicPr>
          <p:cNvPr id="6" name="Picture 5">
            <a:extLst>
              <a:ext uri="{FF2B5EF4-FFF2-40B4-BE49-F238E27FC236}">
                <a16:creationId xmlns:a16="http://schemas.microsoft.com/office/drawing/2014/main" id="{690CA19A-4601-6827-86B1-17189745FA4D}"/>
              </a:ext>
            </a:extLst>
          </p:cNvPr>
          <p:cNvPicPr>
            <a:picLocks noChangeAspect="1"/>
          </p:cNvPicPr>
          <p:nvPr/>
        </p:nvPicPr>
        <p:blipFill>
          <a:blip r:embed="rId2"/>
          <a:stretch>
            <a:fillRect/>
          </a:stretch>
        </p:blipFill>
        <p:spPr>
          <a:xfrm>
            <a:off x="2645706" y="3061101"/>
            <a:ext cx="5410274" cy="3684389"/>
          </a:xfrm>
          <a:prstGeom prst="rect">
            <a:avLst/>
          </a:prstGeom>
        </p:spPr>
      </p:pic>
    </p:spTree>
    <p:extLst>
      <p:ext uri="{BB962C8B-B14F-4D97-AF65-F5344CB8AC3E}">
        <p14:creationId xmlns:p14="http://schemas.microsoft.com/office/powerpoint/2010/main" val="125167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sz="half" idx="2"/>
          </p:nvPr>
        </p:nvSpPr>
        <p:spPr>
          <a:xfrm>
            <a:off x="533399" y="1394949"/>
            <a:ext cx="10832939" cy="4114800"/>
          </a:xfrm>
        </p:spPr>
        <p:txBody>
          <a:bodyPr wrap="square" anchor="t">
            <a:normAutofit/>
          </a:bodyPr>
          <a:lstStyle/>
          <a:p>
            <a:r>
              <a:rPr lang="en-US" sz="1600" dirty="0"/>
              <a:t>Per the chart below from the AKD </a:t>
            </a:r>
            <a:r>
              <a:rPr lang="en-US" sz="1600" dirty="0" err="1"/>
              <a:t>EtherCAT</a:t>
            </a:r>
            <a:r>
              <a:rPr lang="en-US" sz="1600" dirty="0"/>
              <a:t> scaling app note, in IP mode the command object 60C1h sub 1 1</a:t>
            </a:r>
            <a:r>
              <a:rPr lang="en-US" sz="1600" baseline="30000" dirty="0"/>
              <a:t>st</a:t>
            </a:r>
            <a:r>
              <a:rPr lang="en-US" sz="1600" dirty="0"/>
              <a:t> set-point PDO data can only be scaled using 2^FB1.PSCALE.</a:t>
            </a:r>
          </a:p>
          <a:p>
            <a:r>
              <a:rPr lang="en-US" sz="1600" dirty="0"/>
              <a:t>Compare to CSP mode where DS402 scaling can be used for both target position (607Ah) AND position actual 6063h or 6064h so both the command and the feedback can be scaled for DS402 (real-world) scaling a distinct benefit.</a:t>
            </a:r>
          </a:p>
          <a:p>
            <a:endParaRPr lang="en-US" dirty="0"/>
          </a:p>
          <a:p>
            <a:endParaRPr lang="en-US" dirty="0"/>
          </a:p>
          <a:p>
            <a:endParaRPr lang="en-US" dirty="0"/>
          </a:p>
          <a:p>
            <a:pPr marL="0"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2D69FA14-9204-0B26-12A9-7525CCC0EEA1}"/>
              </a:ext>
            </a:extLst>
          </p:cNvPr>
          <p:cNvPicPr>
            <a:picLocks noChangeAspect="1"/>
          </p:cNvPicPr>
          <p:nvPr/>
        </p:nvPicPr>
        <p:blipFill>
          <a:blip r:embed="rId3"/>
          <a:stretch>
            <a:fillRect/>
          </a:stretch>
        </p:blipFill>
        <p:spPr>
          <a:xfrm>
            <a:off x="1411933" y="2757665"/>
            <a:ext cx="8924259" cy="3435839"/>
          </a:xfrm>
          <a:prstGeom prst="rect">
            <a:avLst/>
          </a:prstGeom>
          <a:noFill/>
        </p:spPr>
      </p:pic>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a:xfrm>
            <a:off x="552448" y="222245"/>
            <a:ext cx="10515600" cy="620713"/>
          </a:xfrm>
        </p:spPr>
        <p:txBody>
          <a:bodyPr>
            <a:normAutofit/>
          </a:bodyPr>
          <a:lstStyle/>
          <a:p>
            <a:pPr>
              <a:lnSpc>
                <a:spcPct val="90000"/>
              </a:lnSpc>
            </a:pPr>
            <a:r>
              <a:rPr lang="en-US" sz="2800" dirty="0"/>
              <a:t>STEP 3: Overview of CSP Mode</a:t>
            </a:r>
          </a:p>
        </p:txBody>
      </p:sp>
    </p:spTree>
    <p:extLst>
      <p:ext uri="{BB962C8B-B14F-4D97-AF65-F5344CB8AC3E}">
        <p14:creationId xmlns:p14="http://schemas.microsoft.com/office/powerpoint/2010/main" val="252061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p:txBody>
          <a:bodyPr/>
          <a:lstStyle/>
          <a:p>
            <a:r>
              <a:rPr lang="en-US" sz="1800" dirty="0"/>
              <a:t>Object 6063h, position actual internal value, was used for position actual from the ESI file in IP mode.</a:t>
            </a:r>
          </a:p>
          <a:p>
            <a:r>
              <a:rPr lang="en-US" sz="1800" dirty="0"/>
              <a:t>In this demonstration object 6064, position actual value, will be used for CSP mode.</a:t>
            </a:r>
          </a:p>
          <a:p>
            <a:endParaRPr lang="en-US" sz="1800" dirty="0"/>
          </a:p>
          <a:p>
            <a:endParaRPr lang="en-US" sz="1800" dirty="0"/>
          </a:p>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3: Overview of CSP Mode</a:t>
            </a:r>
          </a:p>
        </p:txBody>
      </p:sp>
      <p:pic>
        <p:nvPicPr>
          <p:cNvPr id="6" name="Picture 5">
            <a:extLst>
              <a:ext uri="{FF2B5EF4-FFF2-40B4-BE49-F238E27FC236}">
                <a16:creationId xmlns:a16="http://schemas.microsoft.com/office/drawing/2014/main" id="{690CA19A-4601-6827-86B1-17189745FA4D}"/>
              </a:ext>
            </a:extLst>
          </p:cNvPr>
          <p:cNvPicPr>
            <a:picLocks noChangeAspect="1"/>
          </p:cNvPicPr>
          <p:nvPr/>
        </p:nvPicPr>
        <p:blipFill>
          <a:blip r:embed="rId2"/>
          <a:stretch>
            <a:fillRect/>
          </a:stretch>
        </p:blipFill>
        <p:spPr>
          <a:xfrm>
            <a:off x="2668856" y="2158276"/>
            <a:ext cx="5410274" cy="3684389"/>
          </a:xfrm>
          <a:prstGeom prst="rect">
            <a:avLst/>
          </a:prstGeom>
        </p:spPr>
      </p:pic>
    </p:spTree>
    <p:extLst>
      <p:ext uri="{BB962C8B-B14F-4D97-AF65-F5344CB8AC3E}">
        <p14:creationId xmlns:p14="http://schemas.microsoft.com/office/powerpoint/2010/main" val="313819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1FA9A-159D-AB45-8D4B-44438512A39A}"/>
              </a:ext>
            </a:extLst>
          </p:cNvPr>
          <p:cNvSpPr>
            <a:spLocks noGrp="1"/>
          </p:cNvSpPr>
          <p:nvPr>
            <p:ph idx="1"/>
          </p:nvPr>
        </p:nvSpPr>
        <p:spPr>
          <a:xfrm>
            <a:off x="528637" y="1016562"/>
            <a:ext cx="11134725" cy="4638676"/>
          </a:xfrm>
        </p:spPr>
        <p:txBody>
          <a:bodyPr/>
          <a:lstStyle/>
          <a:p>
            <a:r>
              <a:rPr lang="en-US" sz="1600" dirty="0"/>
              <a:t>The DS402 scaling can be setup either in Workbench terminal or via SDOs in the Startup tab of the AKD drive in TwinCAT3.</a:t>
            </a:r>
          </a:p>
          <a:p>
            <a:r>
              <a:rPr lang="en-US" sz="1600" dirty="0"/>
              <a:t>This presentation will use Workbench terminal.</a:t>
            </a:r>
          </a:p>
          <a:p>
            <a:r>
              <a:rPr lang="en-US" sz="1600" dirty="0"/>
              <a:t>To switch to DS402 FBUS.PARAM05 is set to 16.</a:t>
            </a:r>
          </a:p>
          <a:p>
            <a:endParaRPr lang="en-US" sz="1800" dirty="0"/>
          </a:p>
          <a:p>
            <a:endParaRPr lang="en-US" sz="1800" dirty="0"/>
          </a:p>
          <a:p>
            <a:endParaRPr lang="en-US" sz="1800" dirty="0"/>
          </a:p>
          <a:p>
            <a:endParaRPr lang="en-US" sz="1800" dirty="0"/>
          </a:p>
          <a:p>
            <a:pPr marL="0" indent="0">
              <a:buNone/>
            </a:pPr>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8FF0C40D-8FCF-3849-9967-8617BED71E25}"/>
              </a:ext>
            </a:extLst>
          </p:cNvPr>
          <p:cNvSpPr>
            <a:spLocks noGrp="1"/>
          </p:cNvSpPr>
          <p:nvPr>
            <p:ph type="title"/>
          </p:nvPr>
        </p:nvSpPr>
        <p:spPr/>
        <p:txBody>
          <a:bodyPr/>
          <a:lstStyle/>
          <a:p>
            <a:r>
              <a:rPr lang="en-US" sz="2800" dirty="0"/>
              <a:t>STEP 4: Setting DS402 Scaling</a:t>
            </a:r>
          </a:p>
        </p:txBody>
      </p:sp>
      <p:pic>
        <p:nvPicPr>
          <p:cNvPr id="8" name="Picture 7">
            <a:extLst>
              <a:ext uri="{FF2B5EF4-FFF2-40B4-BE49-F238E27FC236}">
                <a16:creationId xmlns:a16="http://schemas.microsoft.com/office/drawing/2014/main" id="{6203FBE4-999B-C63C-909E-C1F95416C97A}"/>
              </a:ext>
            </a:extLst>
          </p:cNvPr>
          <p:cNvPicPr>
            <a:picLocks noChangeAspect="1"/>
          </p:cNvPicPr>
          <p:nvPr/>
        </p:nvPicPr>
        <p:blipFill>
          <a:blip r:embed="rId2"/>
          <a:stretch>
            <a:fillRect/>
          </a:stretch>
        </p:blipFill>
        <p:spPr>
          <a:xfrm>
            <a:off x="528637" y="2408721"/>
            <a:ext cx="4105848" cy="1114581"/>
          </a:xfrm>
          <a:prstGeom prst="rect">
            <a:avLst/>
          </a:prstGeom>
        </p:spPr>
      </p:pic>
    </p:spTree>
    <p:extLst>
      <p:ext uri="{BB962C8B-B14F-4D97-AF65-F5344CB8AC3E}">
        <p14:creationId xmlns:p14="http://schemas.microsoft.com/office/powerpoint/2010/main" val="2247819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Slide">
  <a:themeElements>
    <a:clrScheme name="Kollmorgen">
      <a:dk1>
        <a:srgbClr val="3F403F"/>
      </a:dk1>
      <a:lt1>
        <a:srgbClr val="FFFFFF"/>
      </a:lt1>
      <a:dk2>
        <a:srgbClr val="191E6D"/>
      </a:dk2>
      <a:lt2>
        <a:srgbClr val="929392"/>
      </a:lt2>
      <a:accent1>
        <a:srgbClr val="00689D"/>
      </a:accent1>
      <a:accent2>
        <a:srgbClr val="A3DCF6"/>
      </a:accent2>
      <a:accent3>
        <a:srgbClr val="E18C1F"/>
      </a:accent3>
      <a:accent4>
        <a:srgbClr val="FFB900"/>
      </a:accent4>
      <a:accent5>
        <a:srgbClr val="6C1E46"/>
      </a:accent5>
      <a:accent6>
        <a:srgbClr val="A2628E"/>
      </a:accent6>
      <a:hlink>
        <a:srgbClr val="6C1E46"/>
      </a:hlink>
      <a:folHlink>
        <a:srgbClr val="A262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b4673a1-4cea-45d1-bf2d-d0d59e4bd355">
      <UserInfo>
        <DisplayName>McPeake, Janet</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9B35C5A83EEE44A3CA66B2605C13FB" ma:contentTypeVersion="11" ma:contentTypeDescription="Create a new document." ma:contentTypeScope="" ma:versionID="f564f289d55c1f104c879362db1c0ddf">
  <xsd:schema xmlns:xsd="http://www.w3.org/2001/XMLSchema" xmlns:xs="http://www.w3.org/2001/XMLSchema" xmlns:p="http://schemas.microsoft.com/office/2006/metadata/properties" xmlns:ns2="a824c6c0-5be8-4e25-9454-0684ecd5254d" xmlns:ns3="eb4673a1-4cea-45d1-bf2d-d0d59e4bd355" targetNamespace="http://schemas.microsoft.com/office/2006/metadata/properties" ma:root="true" ma:fieldsID="73acecdae21dc35e4bd60505dd3c8b95" ns2:_="" ns3:_="">
    <xsd:import namespace="a824c6c0-5be8-4e25-9454-0684ecd5254d"/>
    <xsd:import namespace="eb4673a1-4cea-45d1-bf2d-d0d59e4bd3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4c6c0-5be8-4e25-9454-0684ecd5254d"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4673a1-4cea-45d1-bf2d-d0d59e4bd355" elementFormDefault="qualified">
    <xsd:import namespace="http://schemas.microsoft.com/office/2006/documentManagement/types"/>
    <xsd:import namespace="http://schemas.microsoft.com/office/infopath/2007/PartnerControls"/>
    <xsd:element name="SharedWithUsers" ma:index="13"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857541F-295D-C547-A7F4-77FB22A972B1}">
  <ds:schemaRefs>
    <ds:schemaRef ds:uri="http://schemas.microsoft.com/sharepoint/v3/contenttype/forms"/>
  </ds:schemaRefs>
</ds:datastoreItem>
</file>

<file path=customXml/itemProps2.xml><?xml version="1.0" encoding="utf-8"?>
<ds:datastoreItem xmlns:ds="http://schemas.openxmlformats.org/officeDocument/2006/customXml" ds:itemID="{E84BBE8C-A840-41EF-9E36-9EF90EF05A14}">
  <ds:schemaRefs>
    <ds:schemaRef ds:uri="eb4673a1-4cea-45d1-bf2d-d0d59e4bd355"/>
    <ds:schemaRef ds:uri="http://schemas.microsoft.com/office/2006/metadata/properties"/>
    <ds:schemaRef ds:uri="http://schemas.openxmlformats.org/package/2006/metadata/core-propertie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a824c6c0-5be8-4e25-9454-0684ecd5254d"/>
    <ds:schemaRef ds:uri="http://purl.org/dc/terms/"/>
  </ds:schemaRefs>
</ds:datastoreItem>
</file>

<file path=customXml/itemProps3.xml><?xml version="1.0" encoding="utf-8"?>
<ds:datastoreItem xmlns:ds="http://schemas.openxmlformats.org/officeDocument/2006/customXml" ds:itemID="{AB9055FC-BF7D-4A23-A796-F78343093AA1}">
  <ds:schemaRefs>
    <ds:schemaRef ds:uri="a824c6c0-5be8-4e25-9454-0684ecd5254d"/>
    <ds:schemaRef ds:uri="eb4673a1-4cea-45d1-bf2d-d0d59e4bd3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89FDC06-8712-7C47-92B8-75DBB211A0D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3633</TotalTime>
  <Words>2052</Words>
  <Application>Microsoft Office PowerPoint</Application>
  <PresentationFormat>Widescreen</PresentationFormat>
  <Paragraphs>313</Paragraphs>
  <Slides>45</Slides>
  <Notes>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9" baseType="lpstr">
      <vt:lpstr>Arial</vt:lpstr>
      <vt:lpstr>Calibri</vt:lpstr>
      <vt:lpstr>MasterSlide</vt:lpstr>
      <vt:lpstr>think-cell Slide</vt:lpstr>
      <vt:lpstr>TwinCAT3 to AKD EtherCAT Setup and Demonstration using CSP (Cyclic Synchronous Position) mode of operation and DS402 scaling</vt:lpstr>
      <vt:lpstr>PowerPoint Presentation</vt:lpstr>
      <vt:lpstr>STEP 1: First Complete The Initial Startup Procedure</vt:lpstr>
      <vt:lpstr>STEP 2: Change TwinCAT3 to Config mode.</vt:lpstr>
      <vt:lpstr>STEP 2: Change TwinCAT3 to Config mode.</vt:lpstr>
      <vt:lpstr>STEP 3: Overview of CSP Mode</vt:lpstr>
      <vt:lpstr>STEP 3: Overview of CSP Mode</vt:lpstr>
      <vt:lpstr>STEP 3: Overview of CSP Mode</vt:lpstr>
      <vt:lpstr>STEP 4: Setting DS402 Scaling</vt:lpstr>
      <vt:lpstr>STEP 4: Setting DS402 Scaling</vt:lpstr>
      <vt:lpstr>STEP 4: Setting DS402 Scaling</vt:lpstr>
      <vt:lpstr>STEP 5: Change mode of operation in Startup tab.</vt:lpstr>
      <vt:lpstr>STEP 5: Change mode of operation in Startup tab.</vt:lpstr>
      <vt:lpstr>STEP 6: Change PDO mapping from default to flexible</vt:lpstr>
      <vt:lpstr>STEP 6: Change PDO mapping from default to flexible</vt:lpstr>
      <vt:lpstr>STEP 6: Change PDO mapping from default to flexible</vt:lpstr>
      <vt:lpstr>STEP 6: Change PDO mapping from default to flexible</vt:lpstr>
      <vt:lpstr>STEP 6: Change PDO mapping from default to flexible</vt:lpstr>
      <vt:lpstr>STEP 6: Change PDO mapping from default to flexible</vt:lpstr>
      <vt:lpstr>STEP 6: Change PDO mapping from default to flexible</vt:lpstr>
      <vt:lpstr>STEP 6: Change PDO mapping from default to flexible</vt:lpstr>
      <vt:lpstr>STEP 6: Change PDO mapping from default to flexible</vt:lpstr>
      <vt:lpstr>STEP 6: Change PDO mapping from default to flexible</vt:lpstr>
      <vt:lpstr>STEP 7: Linking PDOs to NC Task-Axis 1 (Controlword)</vt:lpstr>
      <vt:lpstr>STEP 7: Linking PDOs to NC Task-Axis 1 (Statusword)</vt:lpstr>
      <vt:lpstr>STEP 7: Linking PDOs to NC Task-Axis 1 (Position Actual Value)</vt:lpstr>
      <vt:lpstr>STEP 7: Linking PDOs to NC Task-Axis 1 (Target Position)</vt:lpstr>
      <vt:lpstr>STEP 8: Set Axis Units and Scaling</vt:lpstr>
      <vt:lpstr>STEP 8: Set Axis Units and Scaling</vt:lpstr>
      <vt:lpstr>STEP 8: Set Axis Units and Scaling</vt:lpstr>
      <vt:lpstr>STEP 8: Set Axis Units and Scaling</vt:lpstr>
      <vt:lpstr>STEP 9: Save Project</vt:lpstr>
      <vt:lpstr>STEP 10: Generate Mappings, Activate Config, Restart in Run Mode</vt:lpstr>
      <vt:lpstr>STEP 10: Generate Mappings, Activate Config, Restart in Run Mode</vt:lpstr>
      <vt:lpstr>STEP 11: Enabling and Generating Motion from the Console</vt:lpstr>
      <vt:lpstr>STEP 11: Enabling and Generating Motion from the Console</vt:lpstr>
      <vt:lpstr>STEP 11: Enabling and Generating Motion from the Console</vt:lpstr>
      <vt:lpstr>STEP 11: Enabling and Generating Motion from the Console</vt:lpstr>
      <vt:lpstr>STEP 11: Enabling and Generating Motion from the Console</vt:lpstr>
      <vt:lpstr>STEP 11: Enabling and Generating Motion from the Console</vt:lpstr>
      <vt:lpstr>STEP 11: Enabling and Generating Motion from the Console</vt:lpstr>
      <vt:lpstr>STEP 11: Enabling and Generating Motion from the Console</vt:lpstr>
      <vt:lpstr>STEP 11: Enabling and Generating Motion from the Console</vt:lpstr>
      <vt:lpstr>PowerPoint Presentation</vt:lpstr>
      <vt:lpstr>PowerPoint Presentation</vt:lpstr>
    </vt:vector>
  </TitlesOfParts>
  <Company>Danaher Motion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Dixie.Smith</dc:creator>
  <cp:lastModifiedBy>Todd Evans</cp:lastModifiedBy>
  <cp:revision>23</cp:revision>
  <cp:lastPrinted>2020-02-03T19:44:59Z</cp:lastPrinted>
  <dcterms:created xsi:type="dcterms:W3CDTF">2016-02-16T16:07:10Z</dcterms:created>
  <dcterms:modified xsi:type="dcterms:W3CDTF">2024-07-02T21:28:39Z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McPeake, Janet</vt:lpwstr>
  </property>
  <property fmtid="{D5CDD505-2E9C-101B-9397-08002B2CF9AE}" pid="3" name="SharedWithUsers">
    <vt:lpwstr>13;#McPeake, Janet</vt:lpwstr>
  </property>
  <property fmtid="{D5CDD505-2E9C-101B-9397-08002B2CF9AE}" pid="4" name="ContentTypeId">
    <vt:lpwstr>0x010100569B35C5A83EEE44A3CA66B2605C13FB</vt:lpwstr>
  </property>
  <property fmtid="{D5CDD505-2E9C-101B-9397-08002B2CF9AE}" pid="5" name="_dlc_DocId">
    <vt:lpwstr>YUWNYFR2ZUNV-30301777-6</vt:lpwstr>
  </property>
  <property fmtid="{D5CDD505-2E9C-101B-9397-08002B2CF9AE}" pid="6" name="_dlc_DocIdItemGuid">
    <vt:lpwstr>eca3d264-c611-4878-8455-ec60c1e02308</vt:lpwstr>
  </property>
  <property fmtid="{D5CDD505-2E9C-101B-9397-08002B2CF9AE}" pid="7" name="_dlc_DocIdUrl">
    <vt:lpwstr>https://www.fortiveconnect.com/opco/kollmorgen/brandcenter/_layouts/15/DocIdRedir.aspx?ID=YUWNYFR2ZUNV-30301777-6, YUWNYFR2ZUNV-30301777-6</vt:lpwstr>
  </property>
</Properties>
</file>