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68" r:id="rId4"/>
    <p:sldId id="266" r:id="rId5"/>
    <p:sldId id="270" r:id="rId6"/>
    <p:sldId id="263" r:id="rId7"/>
    <p:sldId id="276" r:id="rId8"/>
    <p:sldId id="267" r:id="rId9"/>
    <p:sldId id="269" r:id="rId10"/>
    <p:sldId id="264" r:id="rId11"/>
    <p:sldId id="271" r:id="rId12"/>
    <p:sldId id="277" r:id="rId13"/>
    <p:sldId id="273" r:id="rId14"/>
    <p:sldId id="274" r:id="rId15"/>
    <p:sldId id="275" r:id="rId16"/>
  </p:sldIdLst>
  <p:sldSz cx="12192000" cy="68580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96" userDrawn="1">
          <p15:clr>
            <a:srgbClr val="A4A3A4"/>
          </p15:clr>
        </p15:guide>
        <p15:guide id="2" pos="7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8FC7"/>
    <a:srgbClr val="FAA0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8F61DE-1A68-40A4-9C83-0CCF626A865B}" v="29" dt="2022-09-30T19:16:02.2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514" y="58"/>
      </p:cViewPr>
      <p:guideLst>
        <p:guide orient="horz" pos="4296"/>
        <p:guide pos="75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eman, Jim" userId="8c647339-3dc1-4970-9fcc-34ab85c6fcb9" providerId="ADAL" clId="{A8361FF7-02C4-4861-B276-D5E4CD95A86C}"/>
    <pc:docChg chg="undo custSel addSld delSld modSld sldOrd">
      <pc:chgData name="Coleman, Jim" userId="8c647339-3dc1-4970-9fcc-34ab85c6fcb9" providerId="ADAL" clId="{A8361FF7-02C4-4861-B276-D5E4CD95A86C}" dt="2022-03-29T22:04:57.651" v="3879" actId="20577"/>
      <pc:docMkLst>
        <pc:docMk/>
      </pc:docMkLst>
      <pc:sldChg chg="addSp delSp modSp del mod">
        <pc:chgData name="Coleman, Jim" userId="8c647339-3dc1-4970-9fcc-34ab85c6fcb9" providerId="ADAL" clId="{A8361FF7-02C4-4861-B276-D5E4CD95A86C}" dt="2022-03-29T19:15:01.914" v="2962" actId="2696"/>
        <pc:sldMkLst>
          <pc:docMk/>
          <pc:sldMk cId="4088470259" sldId="256"/>
        </pc:sldMkLst>
        <pc:spChg chg="mod">
          <ac:chgData name="Coleman, Jim" userId="8c647339-3dc1-4970-9fcc-34ab85c6fcb9" providerId="ADAL" clId="{A8361FF7-02C4-4861-B276-D5E4CD95A86C}" dt="2022-03-28T20:16:46.497" v="40" actId="1076"/>
          <ac:spMkLst>
            <pc:docMk/>
            <pc:sldMk cId="4088470259" sldId="256"/>
            <ac:spMk id="8" creationId="{F38DF1D2-5E6F-43D2-AF7D-CCCBEC01521B}"/>
          </ac:spMkLst>
        </pc:spChg>
        <pc:spChg chg="mod">
          <ac:chgData name="Coleman, Jim" userId="8c647339-3dc1-4970-9fcc-34ab85c6fcb9" providerId="ADAL" clId="{A8361FF7-02C4-4861-B276-D5E4CD95A86C}" dt="2022-03-28T20:16:46.497" v="40" actId="1076"/>
          <ac:spMkLst>
            <pc:docMk/>
            <pc:sldMk cId="4088470259" sldId="256"/>
            <ac:spMk id="12" creationId="{5273A7E9-E48E-4DFC-83BF-CB40F14CD278}"/>
          </ac:spMkLst>
        </pc:spChg>
        <pc:spChg chg="mod">
          <ac:chgData name="Coleman, Jim" userId="8c647339-3dc1-4970-9fcc-34ab85c6fcb9" providerId="ADAL" clId="{A8361FF7-02C4-4861-B276-D5E4CD95A86C}" dt="2022-03-28T20:16:46.497" v="40" actId="1076"/>
          <ac:spMkLst>
            <pc:docMk/>
            <pc:sldMk cId="4088470259" sldId="256"/>
            <ac:spMk id="14" creationId="{46743180-9A95-4AA6-9B19-F0F18BC3988C}"/>
          </ac:spMkLst>
        </pc:spChg>
        <pc:spChg chg="mod">
          <ac:chgData name="Coleman, Jim" userId="8c647339-3dc1-4970-9fcc-34ab85c6fcb9" providerId="ADAL" clId="{A8361FF7-02C4-4861-B276-D5E4CD95A86C}" dt="2022-03-28T20:16:46.497" v="40" actId="1076"/>
          <ac:spMkLst>
            <pc:docMk/>
            <pc:sldMk cId="4088470259" sldId="256"/>
            <ac:spMk id="15" creationId="{B2CFCBD0-CA4A-48DC-A8B5-45C1BB6EEC03}"/>
          </ac:spMkLst>
        </pc:spChg>
        <pc:spChg chg="mod">
          <ac:chgData name="Coleman, Jim" userId="8c647339-3dc1-4970-9fcc-34ab85c6fcb9" providerId="ADAL" clId="{A8361FF7-02C4-4861-B276-D5E4CD95A86C}" dt="2022-03-28T20:16:46.497" v="40" actId="1076"/>
          <ac:spMkLst>
            <pc:docMk/>
            <pc:sldMk cId="4088470259" sldId="256"/>
            <ac:spMk id="16" creationId="{ED29B3DE-0FA3-43C9-8B9C-D57077511C8F}"/>
          </ac:spMkLst>
        </pc:spChg>
        <pc:spChg chg="mod">
          <ac:chgData name="Coleman, Jim" userId="8c647339-3dc1-4970-9fcc-34ab85c6fcb9" providerId="ADAL" clId="{A8361FF7-02C4-4861-B276-D5E4CD95A86C}" dt="2022-03-28T20:16:46.497" v="40" actId="1076"/>
          <ac:spMkLst>
            <pc:docMk/>
            <pc:sldMk cId="4088470259" sldId="256"/>
            <ac:spMk id="17" creationId="{1CF3A7FB-1264-4B64-9D1B-8E71C4EBB573}"/>
          </ac:spMkLst>
        </pc:spChg>
        <pc:spChg chg="mod">
          <ac:chgData name="Coleman, Jim" userId="8c647339-3dc1-4970-9fcc-34ab85c6fcb9" providerId="ADAL" clId="{A8361FF7-02C4-4861-B276-D5E4CD95A86C}" dt="2022-03-28T20:16:46.497" v="40" actId="1076"/>
          <ac:spMkLst>
            <pc:docMk/>
            <pc:sldMk cId="4088470259" sldId="256"/>
            <ac:spMk id="18" creationId="{1335AD7D-0C55-4142-9E75-CBF49067242C}"/>
          </ac:spMkLst>
        </pc:spChg>
        <pc:spChg chg="mod">
          <ac:chgData name="Coleman, Jim" userId="8c647339-3dc1-4970-9fcc-34ab85c6fcb9" providerId="ADAL" clId="{A8361FF7-02C4-4861-B276-D5E4CD95A86C}" dt="2022-03-28T20:16:46.497" v="40" actId="1076"/>
          <ac:spMkLst>
            <pc:docMk/>
            <pc:sldMk cId="4088470259" sldId="256"/>
            <ac:spMk id="19" creationId="{17B990D7-3665-4AF4-9E8B-110D16592444}"/>
          </ac:spMkLst>
        </pc:spChg>
        <pc:spChg chg="mod">
          <ac:chgData name="Coleman, Jim" userId="8c647339-3dc1-4970-9fcc-34ab85c6fcb9" providerId="ADAL" clId="{A8361FF7-02C4-4861-B276-D5E4CD95A86C}" dt="2022-03-28T20:16:46.497" v="40" actId="1076"/>
          <ac:spMkLst>
            <pc:docMk/>
            <pc:sldMk cId="4088470259" sldId="256"/>
            <ac:spMk id="20" creationId="{FB243D3B-8BBF-4D4C-A038-BD81B76B7163}"/>
          </ac:spMkLst>
        </pc:spChg>
        <pc:spChg chg="mod">
          <ac:chgData name="Coleman, Jim" userId="8c647339-3dc1-4970-9fcc-34ab85c6fcb9" providerId="ADAL" clId="{A8361FF7-02C4-4861-B276-D5E4CD95A86C}" dt="2022-03-28T20:16:46.497" v="40" actId="1076"/>
          <ac:spMkLst>
            <pc:docMk/>
            <pc:sldMk cId="4088470259" sldId="256"/>
            <ac:spMk id="22" creationId="{325C74AA-E4F7-4D28-AAAA-5CCDC0B210AE}"/>
          </ac:spMkLst>
        </pc:spChg>
        <pc:spChg chg="mod">
          <ac:chgData name="Coleman, Jim" userId="8c647339-3dc1-4970-9fcc-34ab85c6fcb9" providerId="ADAL" clId="{A8361FF7-02C4-4861-B276-D5E4CD95A86C}" dt="2022-03-28T20:16:46.497" v="40" actId="1076"/>
          <ac:spMkLst>
            <pc:docMk/>
            <pc:sldMk cId="4088470259" sldId="256"/>
            <ac:spMk id="23" creationId="{7FD6BE17-AB2B-4D6F-B363-0A2135ACE854}"/>
          </ac:spMkLst>
        </pc:spChg>
        <pc:spChg chg="mod">
          <ac:chgData name="Coleman, Jim" userId="8c647339-3dc1-4970-9fcc-34ab85c6fcb9" providerId="ADAL" clId="{A8361FF7-02C4-4861-B276-D5E4CD95A86C}" dt="2022-03-28T20:16:46.497" v="40" actId="1076"/>
          <ac:spMkLst>
            <pc:docMk/>
            <pc:sldMk cId="4088470259" sldId="256"/>
            <ac:spMk id="24" creationId="{BEEB6917-D5F3-4F19-A7CD-DCECE31D6EBC}"/>
          </ac:spMkLst>
        </pc:spChg>
        <pc:spChg chg="mod">
          <ac:chgData name="Coleman, Jim" userId="8c647339-3dc1-4970-9fcc-34ab85c6fcb9" providerId="ADAL" clId="{A8361FF7-02C4-4861-B276-D5E4CD95A86C}" dt="2022-03-28T20:16:46.497" v="40" actId="1076"/>
          <ac:spMkLst>
            <pc:docMk/>
            <pc:sldMk cId="4088470259" sldId="256"/>
            <ac:spMk id="25" creationId="{09376F4B-5194-4DFC-8C58-4BBBCB454DE4}"/>
          </ac:spMkLst>
        </pc:spChg>
        <pc:spChg chg="mod">
          <ac:chgData name="Coleman, Jim" userId="8c647339-3dc1-4970-9fcc-34ab85c6fcb9" providerId="ADAL" clId="{A8361FF7-02C4-4861-B276-D5E4CD95A86C}" dt="2022-03-28T20:16:46.497" v="40" actId="1076"/>
          <ac:spMkLst>
            <pc:docMk/>
            <pc:sldMk cId="4088470259" sldId="256"/>
            <ac:spMk id="26" creationId="{7737E672-21A4-4A94-BB48-7419F127FE91}"/>
          </ac:spMkLst>
        </pc:spChg>
        <pc:spChg chg="mod">
          <ac:chgData name="Coleman, Jim" userId="8c647339-3dc1-4970-9fcc-34ab85c6fcb9" providerId="ADAL" clId="{A8361FF7-02C4-4861-B276-D5E4CD95A86C}" dt="2022-03-28T20:16:46.497" v="40" actId="1076"/>
          <ac:spMkLst>
            <pc:docMk/>
            <pc:sldMk cId="4088470259" sldId="256"/>
            <ac:spMk id="27" creationId="{19F03D3B-E558-4DB8-AEBA-50BC71DE0960}"/>
          </ac:spMkLst>
        </pc:spChg>
        <pc:spChg chg="mod">
          <ac:chgData name="Coleman, Jim" userId="8c647339-3dc1-4970-9fcc-34ab85c6fcb9" providerId="ADAL" clId="{A8361FF7-02C4-4861-B276-D5E4CD95A86C}" dt="2022-03-28T20:16:46.497" v="40" actId="1076"/>
          <ac:spMkLst>
            <pc:docMk/>
            <pc:sldMk cId="4088470259" sldId="256"/>
            <ac:spMk id="28" creationId="{3B32E0BA-8C38-4044-95B0-64180D456CB3}"/>
          </ac:spMkLst>
        </pc:spChg>
        <pc:spChg chg="mod">
          <ac:chgData name="Coleman, Jim" userId="8c647339-3dc1-4970-9fcc-34ab85c6fcb9" providerId="ADAL" clId="{A8361FF7-02C4-4861-B276-D5E4CD95A86C}" dt="2022-03-28T20:16:46.497" v="40" actId="1076"/>
          <ac:spMkLst>
            <pc:docMk/>
            <pc:sldMk cId="4088470259" sldId="256"/>
            <ac:spMk id="29" creationId="{DE998BA4-976C-4974-A2A9-84E5EF57A4EA}"/>
          </ac:spMkLst>
        </pc:spChg>
        <pc:spChg chg="mod">
          <ac:chgData name="Coleman, Jim" userId="8c647339-3dc1-4970-9fcc-34ab85c6fcb9" providerId="ADAL" clId="{A8361FF7-02C4-4861-B276-D5E4CD95A86C}" dt="2022-03-28T20:16:46.497" v="40" actId="1076"/>
          <ac:spMkLst>
            <pc:docMk/>
            <pc:sldMk cId="4088470259" sldId="256"/>
            <ac:spMk id="30" creationId="{D008C52E-C7A3-4F7C-ACC7-77721046A761}"/>
          </ac:spMkLst>
        </pc:spChg>
        <pc:spChg chg="mod">
          <ac:chgData name="Coleman, Jim" userId="8c647339-3dc1-4970-9fcc-34ab85c6fcb9" providerId="ADAL" clId="{A8361FF7-02C4-4861-B276-D5E4CD95A86C}" dt="2022-03-29T13:21:33.228" v="234" actId="1076"/>
          <ac:spMkLst>
            <pc:docMk/>
            <pc:sldMk cId="4088470259" sldId="256"/>
            <ac:spMk id="31" creationId="{0738114E-6004-4C4D-9C3C-92FCD475982E}"/>
          </ac:spMkLst>
        </pc:spChg>
        <pc:spChg chg="mod">
          <ac:chgData name="Coleman, Jim" userId="8c647339-3dc1-4970-9fcc-34ab85c6fcb9" providerId="ADAL" clId="{A8361FF7-02C4-4861-B276-D5E4CD95A86C}" dt="2022-03-29T13:21:19.503" v="232" actId="1076"/>
          <ac:spMkLst>
            <pc:docMk/>
            <pc:sldMk cId="4088470259" sldId="256"/>
            <ac:spMk id="32" creationId="{47E956DC-C97D-4D61-BAE5-1692621DF814}"/>
          </ac:spMkLst>
        </pc:spChg>
        <pc:spChg chg="mod">
          <ac:chgData name="Coleman, Jim" userId="8c647339-3dc1-4970-9fcc-34ab85c6fcb9" providerId="ADAL" clId="{A8361FF7-02C4-4861-B276-D5E4CD95A86C}" dt="2022-03-29T13:21:28.002" v="233" actId="1076"/>
          <ac:spMkLst>
            <pc:docMk/>
            <pc:sldMk cId="4088470259" sldId="256"/>
            <ac:spMk id="33" creationId="{C8F626CD-95F6-4A7B-AD76-C64A5DED463D}"/>
          </ac:spMkLst>
        </pc:spChg>
        <pc:spChg chg="mod">
          <ac:chgData name="Coleman, Jim" userId="8c647339-3dc1-4970-9fcc-34ab85c6fcb9" providerId="ADAL" clId="{A8361FF7-02C4-4861-B276-D5E4CD95A86C}" dt="2022-03-28T20:16:46.497" v="40" actId="1076"/>
          <ac:spMkLst>
            <pc:docMk/>
            <pc:sldMk cId="4088470259" sldId="256"/>
            <ac:spMk id="34" creationId="{41BB1DF6-D647-4410-9EB6-F6ECCEF3677D}"/>
          </ac:spMkLst>
        </pc:spChg>
        <pc:spChg chg="mod">
          <ac:chgData name="Coleman, Jim" userId="8c647339-3dc1-4970-9fcc-34ab85c6fcb9" providerId="ADAL" clId="{A8361FF7-02C4-4861-B276-D5E4CD95A86C}" dt="2022-03-28T20:16:46.497" v="40" actId="1076"/>
          <ac:spMkLst>
            <pc:docMk/>
            <pc:sldMk cId="4088470259" sldId="256"/>
            <ac:spMk id="35" creationId="{2D799A00-4A8E-41DD-B3F7-2A7AFA0B9A49}"/>
          </ac:spMkLst>
        </pc:spChg>
        <pc:spChg chg="mod">
          <ac:chgData name="Coleman, Jim" userId="8c647339-3dc1-4970-9fcc-34ab85c6fcb9" providerId="ADAL" clId="{A8361FF7-02C4-4861-B276-D5E4CD95A86C}" dt="2022-03-28T20:16:46.497" v="40" actId="1076"/>
          <ac:spMkLst>
            <pc:docMk/>
            <pc:sldMk cId="4088470259" sldId="256"/>
            <ac:spMk id="36" creationId="{73DF6E38-5BD8-4DFD-BA8A-106C8A955163}"/>
          </ac:spMkLst>
        </pc:spChg>
        <pc:spChg chg="add mod">
          <ac:chgData name="Coleman, Jim" userId="8c647339-3dc1-4970-9fcc-34ab85c6fcb9" providerId="ADAL" clId="{A8361FF7-02C4-4861-B276-D5E4CD95A86C}" dt="2022-03-28T20:32:21.205" v="60" actId="1076"/>
          <ac:spMkLst>
            <pc:docMk/>
            <pc:sldMk cId="4088470259" sldId="256"/>
            <ac:spMk id="41" creationId="{C8315A51-F837-4021-AD69-8B37BE241A87}"/>
          </ac:spMkLst>
        </pc:spChg>
        <pc:picChg chg="mod">
          <ac:chgData name="Coleman, Jim" userId="8c647339-3dc1-4970-9fcc-34ab85c6fcb9" providerId="ADAL" clId="{A8361FF7-02C4-4861-B276-D5E4CD95A86C}" dt="2022-03-28T20:16:46.497" v="40" actId="1076"/>
          <ac:picMkLst>
            <pc:docMk/>
            <pc:sldMk cId="4088470259" sldId="256"/>
            <ac:picMk id="5" creationId="{101A34F0-D909-493A-A785-B7EE80EA36FB}"/>
          </ac:picMkLst>
        </pc:picChg>
        <pc:picChg chg="mod">
          <ac:chgData name="Coleman, Jim" userId="8c647339-3dc1-4970-9fcc-34ab85c6fcb9" providerId="ADAL" clId="{A8361FF7-02C4-4861-B276-D5E4CD95A86C}" dt="2022-03-28T20:16:46.497" v="40" actId="1076"/>
          <ac:picMkLst>
            <pc:docMk/>
            <pc:sldMk cId="4088470259" sldId="256"/>
            <ac:picMk id="6" creationId="{4E968934-7B49-419B-917E-8371D295422E}"/>
          </ac:picMkLst>
        </pc:picChg>
        <pc:picChg chg="mod">
          <ac:chgData name="Coleman, Jim" userId="8c647339-3dc1-4970-9fcc-34ab85c6fcb9" providerId="ADAL" clId="{A8361FF7-02C4-4861-B276-D5E4CD95A86C}" dt="2022-03-28T20:16:46.497" v="40" actId="1076"/>
          <ac:picMkLst>
            <pc:docMk/>
            <pc:sldMk cId="4088470259" sldId="256"/>
            <ac:picMk id="7" creationId="{0AB6D3B4-3B56-4EA1-96F0-7BA20FBD3D52}"/>
          </ac:picMkLst>
        </pc:picChg>
        <pc:picChg chg="add del mod">
          <ac:chgData name="Coleman, Jim" userId="8c647339-3dc1-4970-9fcc-34ab85c6fcb9" providerId="ADAL" clId="{A8361FF7-02C4-4861-B276-D5E4CD95A86C}" dt="2022-03-28T20:31:09.311" v="42" actId="478"/>
          <ac:picMkLst>
            <pc:docMk/>
            <pc:sldMk cId="4088470259" sldId="256"/>
            <ac:picMk id="38" creationId="{EAB04B3C-1F00-446A-B923-6167C0DD448A}"/>
          </ac:picMkLst>
        </pc:picChg>
        <pc:picChg chg="add mod">
          <ac:chgData name="Coleman, Jim" userId="8c647339-3dc1-4970-9fcc-34ab85c6fcb9" providerId="ADAL" clId="{A8361FF7-02C4-4861-B276-D5E4CD95A86C}" dt="2022-03-28T20:31:49.389" v="45" actId="1076"/>
          <ac:picMkLst>
            <pc:docMk/>
            <pc:sldMk cId="4088470259" sldId="256"/>
            <ac:picMk id="40" creationId="{FDED84F2-5BD7-4746-80E8-7777FE78386B}"/>
          </ac:picMkLst>
        </pc:picChg>
      </pc:sldChg>
      <pc:sldChg chg="addSp delSp modSp del mod">
        <pc:chgData name="Coleman, Jim" userId="8c647339-3dc1-4970-9fcc-34ab85c6fcb9" providerId="ADAL" clId="{A8361FF7-02C4-4861-B276-D5E4CD95A86C}" dt="2022-03-29T19:15:05.008" v="2963" actId="2696"/>
        <pc:sldMkLst>
          <pc:docMk/>
          <pc:sldMk cId="1896153897" sldId="257"/>
        </pc:sldMkLst>
        <pc:spChg chg="add del">
          <ac:chgData name="Coleman, Jim" userId="8c647339-3dc1-4970-9fcc-34ab85c6fcb9" providerId="ADAL" clId="{A8361FF7-02C4-4861-B276-D5E4CD95A86C}" dt="2022-03-28T21:53:49.667" v="71" actId="478"/>
          <ac:spMkLst>
            <pc:docMk/>
            <pc:sldMk cId="1896153897" sldId="257"/>
            <ac:spMk id="12" creationId="{5273A7E9-E48E-4DFC-83BF-CB40F14CD278}"/>
          </ac:spMkLst>
        </pc:spChg>
        <pc:spChg chg="del">
          <ac:chgData name="Coleman, Jim" userId="8c647339-3dc1-4970-9fcc-34ab85c6fcb9" providerId="ADAL" clId="{A8361FF7-02C4-4861-B276-D5E4CD95A86C}" dt="2022-03-28T21:53:24.320" v="62" actId="478"/>
          <ac:spMkLst>
            <pc:docMk/>
            <pc:sldMk cId="1896153897" sldId="257"/>
            <ac:spMk id="14" creationId="{46743180-9A95-4AA6-9B19-F0F18BC3988C}"/>
          </ac:spMkLst>
        </pc:spChg>
        <pc:spChg chg="del">
          <ac:chgData name="Coleman, Jim" userId="8c647339-3dc1-4970-9fcc-34ab85c6fcb9" providerId="ADAL" clId="{A8361FF7-02C4-4861-B276-D5E4CD95A86C}" dt="2022-03-28T21:53:27.291" v="63" actId="478"/>
          <ac:spMkLst>
            <pc:docMk/>
            <pc:sldMk cId="1896153897" sldId="257"/>
            <ac:spMk id="15" creationId="{B2CFCBD0-CA4A-48DC-A8B5-45C1BB6EEC03}"/>
          </ac:spMkLst>
        </pc:spChg>
        <pc:spChg chg="del">
          <ac:chgData name="Coleman, Jim" userId="8c647339-3dc1-4970-9fcc-34ab85c6fcb9" providerId="ADAL" clId="{A8361FF7-02C4-4861-B276-D5E4CD95A86C}" dt="2022-03-28T21:53:36.137" v="67" actId="478"/>
          <ac:spMkLst>
            <pc:docMk/>
            <pc:sldMk cId="1896153897" sldId="257"/>
            <ac:spMk id="16" creationId="{ED29B3DE-0FA3-43C9-8B9C-D57077511C8F}"/>
          </ac:spMkLst>
        </pc:spChg>
        <pc:spChg chg="del">
          <ac:chgData name="Coleman, Jim" userId="8c647339-3dc1-4970-9fcc-34ab85c6fcb9" providerId="ADAL" clId="{A8361FF7-02C4-4861-B276-D5E4CD95A86C}" dt="2022-03-28T21:53:31.469" v="65" actId="478"/>
          <ac:spMkLst>
            <pc:docMk/>
            <pc:sldMk cId="1896153897" sldId="257"/>
            <ac:spMk id="17" creationId="{1CF3A7FB-1264-4B64-9D1B-8E71C4EBB573}"/>
          </ac:spMkLst>
        </pc:spChg>
        <pc:spChg chg="del">
          <ac:chgData name="Coleman, Jim" userId="8c647339-3dc1-4970-9fcc-34ab85c6fcb9" providerId="ADAL" clId="{A8361FF7-02C4-4861-B276-D5E4CD95A86C}" dt="2022-03-28T21:53:34.266" v="66" actId="478"/>
          <ac:spMkLst>
            <pc:docMk/>
            <pc:sldMk cId="1896153897" sldId="257"/>
            <ac:spMk id="18" creationId="{1335AD7D-0C55-4142-9E75-CBF49067242C}"/>
          </ac:spMkLst>
        </pc:spChg>
        <pc:spChg chg="del">
          <ac:chgData name="Coleman, Jim" userId="8c647339-3dc1-4970-9fcc-34ab85c6fcb9" providerId="ADAL" clId="{A8361FF7-02C4-4861-B276-D5E4CD95A86C}" dt="2022-03-28T21:53:29.200" v="64" actId="478"/>
          <ac:spMkLst>
            <pc:docMk/>
            <pc:sldMk cId="1896153897" sldId="257"/>
            <ac:spMk id="19" creationId="{17B990D7-3665-4AF4-9E8B-110D16592444}"/>
          </ac:spMkLst>
        </pc:spChg>
        <pc:spChg chg="add del">
          <ac:chgData name="Coleman, Jim" userId="8c647339-3dc1-4970-9fcc-34ab85c6fcb9" providerId="ADAL" clId="{A8361FF7-02C4-4861-B276-D5E4CD95A86C}" dt="2022-03-28T21:53:48.854" v="70" actId="478"/>
          <ac:spMkLst>
            <pc:docMk/>
            <pc:sldMk cId="1896153897" sldId="257"/>
            <ac:spMk id="20" creationId="{FB243D3B-8BBF-4D4C-A038-BD81B76B7163}"/>
          </ac:spMkLst>
        </pc:spChg>
        <pc:spChg chg="mod">
          <ac:chgData name="Coleman, Jim" userId="8c647339-3dc1-4970-9fcc-34ab85c6fcb9" providerId="ADAL" clId="{A8361FF7-02C4-4861-B276-D5E4CD95A86C}" dt="2022-03-29T13:10:25.797" v="206" actId="1076"/>
          <ac:spMkLst>
            <pc:docMk/>
            <pc:sldMk cId="1896153897" sldId="257"/>
            <ac:spMk id="31" creationId="{0738114E-6004-4C4D-9C3C-92FCD475982E}"/>
          </ac:spMkLst>
        </pc:spChg>
        <pc:spChg chg="add mod">
          <ac:chgData name="Coleman, Jim" userId="8c647339-3dc1-4970-9fcc-34ab85c6fcb9" providerId="ADAL" clId="{A8361FF7-02C4-4861-B276-D5E4CD95A86C}" dt="2022-03-28T22:03:23.057" v="184" actId="20577"/>
          <ac:spMkLst>
            <pc:docMk/>
            <pc:sldMk cId="1896153897" sldId="257"/>
            <ac:spMk id="37" creationId="{008BB214-0251-49DD-9F1D-28E1DC2C66EA}"/>
          </ac:spMkLst>
        </pc:spChg>
        <pc:spChg chg="add mod">
          <ac:chgData name="Coleman, Jim" userId="8c647339-3dc1-4970-9fcc-34ab85c6fcb9" providerId="ADAL" clId="{A8361FF7-02C4-4861-B276-D5E4CD95A86C}" dt="2022-03-28T22:03:29.880" v="190" actId="20577"/>
          <ac:spMkLst>
            <pc:docMk/>
            <pc:sldMk cId="1896153897" sldId="257"/>
            <ac:spMk id="38" creationId="{37312769-62F8-4340-9D49-D6ED06AD169B}"/>
          </ac:spMkLst>
        </pc:spChg>
        <pc:spChg chg="add del mod">
          <ac:chgData name="Coleman, Jim" userId="8c647339-3dc1-4970-9fcc-34ab85c6fcb9" providerId="ADAL" clId="{A8361FF7-02C4-4861-B276-D5E4CD95A86C}" dt="2022-03-29T13:18:38.197" v="221" actId="478"/>
          <ac:spMkLst>
            <pc:docMk/>
            <pc:sldMk cId="1896153897" sldId="257"/>
            <ac:spMk id="39" creationId="{AC20051A-9A39-41E6-B096-304BF73159B2}"/>
          </ac:spMkLst>
        </pc:spChg>
        <pc:spChg chg="del">
          <ac:chgData name="Coleman, Jim" userId="8c647339-3dc1-4970-9fcc-34ab85c6fcb9" providerId="ADAL" clId="{A8361FF7-02C4-4861-B276-D5E4CD95A86C}" dt="2022-03-28T21:54:00.642" v="72" actId="478"/>
          <ac:spMkLst>
            <pc:docMk/>
            <pc:sldMk cId="1896153897" sldId="257"/>
            <ac:spMk id="41" creationId="{C8315A51-F837-4021-AD69-8B37BE241A87}"/>
          </ac:spMkLst>
        </pc:spChg>
        <pc:spChg chg="add del mod">
          <ac:chgData name="Coleman, Jim" userId="8c647339-3dc1-4970-9fcc-34ab85c6fcb9" providerId="ADAL" clId="{A8361FF7-02C4-4861-B276-D5E4CD95A86C}" dt="2022-03-29T13:18:41.246" v="222" actId="478"/>
          <ac:spMkLst>
            <pc:docMk/>
            <pc:sldMk cId="1896153897" sldId="257"/>
            <ac:spMk id="54" creationId="{549A49FD-020B-4185-805A-B835141ACCDD}"/>
          </ac:spMkLst>
        </pc:spChg>
        <pc:spChg chg="add del mod">
          <ac:chgData name="Coleman, Jim" userId="8c647339-3dc1-4970-9fcc-34ab85c6fcb9" providerId="ADAL" clId="{A8361FF7-02C4-4861-B276-D5E4CD95A86C}" dt="2022-03-29T13:18:36.077" v="220" actId="478"/>
          <ac:spMkLst>
            <pc:docMk/>
            <pc:sldMk cId="1896153897" sldId="257"/>
            <ac:spMk id="55" creationId="{D74B5912-429B-4E1C-BE8D-CED9F738BB61}"/>
          </ac:spMkLst>
        </pc:spChg>
        <pc:spChg chg="add mod">
          <ac:chgData name="Coleman, Jim" userId="8c647339-3dc1-4970-9fcc-34ab85c6fcb9" providerId="ADAL" clId="{A8361FF7-02C4-4861-B276-D5E4CD95A86C}" dt="2022-03-29T13:19:12.162" v="227" actId="1076"/>
          <ac:spMkLst>
            <pc:docMk/>
            <pc:sldMk cId="1896153897" sldId="257"/>
            <ac:spMk id="58" creationId="{A0611634-A77A-4185-9D16-2FD17BD5CB86}"/>
          </ac:spMkLst>
        </pc:spChg>
        <pc:spChg chg="add mod">
          <ac:chgData name="Coleman, Jim" userId="8c647339-3dc1-4970-9fcc-34ab85c6fcb9" providerId="ADAL" clId="{A8361FF7-02C4-4861-B276-D5E4CD95A86C}" dt="2022-03-29T13:19:22.116" v="230" actId="1076"/>
          <ac:spMkLst>
            <pc:docMk/>
            <pc:sldMk cId="1896153897" sldId="257"/>
            <ac:spMk id="59" creationId="{3F4ECFD3-8163-4779-B402-B1A51B4DD0D2}"/>
          </ac:spMkLst>
        </pc:spChg>
        <pc:picChg chg="del">
          <ac:chgData name="Coleman, Jim" userId="8c647339-3dc1-4970-9fcc-34ab85c6fcb9" providerId="ADAL" clId="{A8361FF7-02C4-4861-B276-D5E4CD95A86C}" dt="2022-03-28T21:53:20.077" v="61" actId="478"/>
          <ac:picMkLst>
            <pc:docMk/>
            <pc:sldMk cId="1896153897" sldId="257"/>
            <ac:picMk id="40" creationId="{FDED84F2-5BD7-4746-80E8-7777FE78386B}"/>
          </ac:picMkLst>
        </pc:picChg>
        <pc:cxnChg chg="add mod">
          <ac:chgData name="Coleman, Jim" userId="8c647339-3dc1-4970-9fcc-34ab85c6fcb9" providerId="ADAL" clId="{A8361FF7-02C4-4861-B276-D5E4CD95A86C}" dt="2022-03-29T13:18:58.355" v="225" actId="14100"/>
          <ac:cxnSpMkLst>
            <pc:docMk/>
            <pc:sldMk cId="1896153897" sldId="257"/>
            <ac:cxnSpMk id="3" creationId="{D1EDEC3F-4ACC-4523-AD29-0A8B6E456F54}"/>
          </ac:cxnSpMkLst>
        </pc:cxnChg>
        <pc:cxnChg chg="add mod">
          <ac:chgData name="Coleman, Jim" userId="8c647339-3dc1-4970-9fcc-34ab85c6fcb9" providerId="ADAL" clId="{A8361FF7-02C4-4861-B276-D5E4CD95A86C}" dt="2022-03-28T21:59:12.524" v="132" actId="14100"/>
          <ac:cxnSpMkLst>
            <pc:docMk/>
            <pc:sldMk cId="1896153897" sldId="257"/>
            <ac:cxnSpMk id="13" creationId="{F51C9F96-C415-448F-AB47-532CB7AB34C3}"/>
          </ac:cxnSpMkLst>
        </pc:cxnChg>
        <pc:cxnChg chg="add mod">
          <ac:chgData name="Coleman, Jim" userId="8c647339-3dc1-4970-9fcc-34ab85c6fcb9" providerId="ADAL" clId="{A8361FF7-02C4-4861-B276-D5E4CD95A86C}" dt="2022-03-29T13:18:53.003" v="224" actId="14100"/>
          <ac:cxnSpMkLst>
            <pc:docMk/>
            <pc:sldMk cId="1896153897" sldId="257"/>
            <ac:cxnSpMk id="42" creationId="{66C82893-5435-4EE0-B466-8303A864A805}"/>
          </ac:cxnSpMkLst>
        </pc:cxnChg>
        <pc:cxnChg chg="add mod">
          <ac:chgData name="Coleman, Jim" userId="8c647339-3dc1-4970-9fcc-34ab85c6fcb9" providerId="ADAL" clId="{A8361FF7-02C4-4861-B276-D5E4CD95A86C}" dt="2022-03-28T21:58:15.759" v="125" actId="14100"/>
          <ac:cxnSpMkLst>
            <pc:docMk/>
            <pc:sldMk cId="1896153897" sldId="257"/>
            <ac:cxnSpMk id="43" creationId="{AC79DEB1-451D-4D20-9B21-DBA4E2935D77}"/>
          </ac:cxnSpMkLst>
        </pc:cxnChg>
        <pc:cxnChg chg="add mod">
          <ac:chgData name="Coleman, Jim" userId="8c647339-3dc1-4970-9fcc-34ab85c6fcb9" providerId="ADAL" clId="{A8361FF7-02C4-4861-B276-D5E4CD95A86C}" dt="2022-03-28T21:58:21.101" v="126" actId="14100"/>
          <ac:cxnSpMkLst>
            <pc:docMk/>
            <pc:sldMk cId="1896153897" sldId="257"/>
            <ac:cxnSpMk id="44" creationId="{2BC58BAD-9BE0-4E09-9C66-EB04D5C54559}"/>
          </ac:cxnSpMkLst>
        </pc:cxnChg>
        <pc:cxnChg chg="add mod">
          <ac:chgData name="Coleman, Jim" userId="8c647339-3dc1-4970-9fcc-34ab85c6fcb9" providerId="ADAL" clId="{A8361FF7-02C4-4861-B276-D5E4CD95A86C}" dt="2022-03-28T21:58:11.273" v="124" actId="14100"/>
          <ac:cxnSpMkLst>
            <pc:docMk/>
            <pc:sldMk cId="1896153897" sldId="257"/>
            <ac:cxnSpMk id="45" creationId="{016934F9-6ECE-4C93-B3B2-5F804D1D1945}"/>
          </ac:cxnSpMkLst>
        </pc:cxnChg>
        <pc:cxnChg chg="add mod">
          <ac:chgData name="Coleman, Jim" userId="8c647339-3dc1-4970-9fcc-34ab85c6fcb9" providerId="ADAL" clId="{A8361FF7-02C4-4861-B276-D5E4CD95A86C}" dt="2022-03-28T21:59:34.846" v="137" actId="14100"/>
          <ac:cxnSpMkLst>
            <pc:docMk/>
            <pc:sldMk cId="1896153897" sldId="257"/>
            <ac:cxnSpMk id="46" creationId="{154EFA4D-E018-4472-8B99-8FBFA62FE171}"/>
          </ac:cxnSpMkLst>
        </pc:cxnChg>
        <pc:cxnChg chg="add mod">
          <ac:chgData name="Coleman, Jim" userId="8c647339-3dc1-4970-9fcc-34ab85c6fcb9" providerId="ADAL" clId="{A8361FF7-02C4-4861-B276-D5E4CD95A86C}" dt="2022-03-28T21:59:47.587" v="140" actId="14100"/>
          <ac:cxnSpMkLst>
            <pc:docMk/>
            <pc:sldMk cId="1896153897" sldId="257"/>
            <ac:cxnSpMk id="48" creationId="{57EEC6EB-357C-468B-9447-391FDEBC6B53}"/>
          </ac:cxnSpMkLst>
        </pc:cxnChg>
        <pc:cxnChg chg="add mod">
          <ac:chgData name="Coleman, Jim" userId="8c647339-3dc1-4970-9fcc-34ab85c6fcb9" providerId="ADAL" clId="{A8361FF7-02C4-4861-B276-D5E4CD95A86C}" dt="2022-03-28T22:00:03.551" v="144" actId="14100"/>
          <ac:cxnSpMkLst>
            <pc:docMk/>
            <pc:sldMk cId="1896153897" sldId="257"/>
            <ac:cxnSpMk id="50" creationId="{67FFC0AD-1735-445A-977A-5E3F94E8EF00}"/>
          </ac:cxnSpMkLst>
        </pc:cxnChg>
        <pc:cxnChg chg="add del mod">
          <ac:chgData name="Coleman, Jim" userId="8c647339-3dc1-4970-9fcc-34ab85c6fcb9" providerId="ADAL" clId="{A8361FF7-02C4-4861-B276-D5E4CD95A86C}" dt="2022-03-29T13:18:46.035" v="223" actId="478"/>
          <ac:cxnSpMkLst>
            <pc:docMk/>
            <pc:sldMk cId="1896153897" sldId="257"/>
            <ac:cxnSpMk id="52" creationId="{C684AA35-1366-4DF7-A51C-CD723E150010}"/>
          </ac:cxnSpMkLst>
        </pc:cxnChg>
      </pc:sldChg>
      <pc:sldChg chg="addSp delSp modSp add del mod">
        <pc:chgData name="Coleman, Jim" userId="8c647339-3dc1-4970-9fcc-34ab85c6fcb9" providerId="ADAL" clId="{A8361FF7-02C4-4861-B276-D5E4CD95A86C}" dt="2022-03-29T20:16:14.575" v="3445" actId="2696"/>
        <pc:sldMkLst>
          <pc:docMk/>
          <pc:sldMk cId="1007995940" sldId="258"/>
        </pc:sldMkLst>
        <pc:spChg chg="add mod">
          <ac:chgData name="Coleman, Jim" userId="8c647339-3dc1-4970-9fcc-34ab85c6fcb9" providerId="ADAL" clId="{A8361FF7-02C4-4861-B276-D5E4CD95A86C}" dt="2022-03-29T13:27:15.201" v="257" actId="14100"/>
          <ac:spMkLst>
            <pc:docMk/>
            <pc:sldMk cId="1007995940" sldId="258"/>
            <ac:spMk id="2" creationId="{5B52E0CA-32E9-451C-A491-C823729CB27F}"/>
          </ac:spMkLst>
        </pc:spChg>
        <pc:spChg chg="mod">
          <ac:chgData name="Coleman, Jim" userId="8c647339-3dc1-4970-9fcc-34ab85c6fcb9" providerId="ADAL" clId="{A8361FF7-02C4-4861-B276-D5E4CD95A86C}" dt="2022-03-29T13:22:17.768" v="235" actId="1076"/>
          <ac:spMkLst>
            <pc:docMk/>
            <pc:sldMk cId="1007995940" sldId="258"/>
            <ac:spMk id="32" creationId="{47E956DC-C97D-4D61-BAE5-1692621DF814}"/>
          </ac:spMkLst>
        </pc:spChg>
        <pc:spChg chg="mod">
          <ac:chgData name="Coleman, Jim" userId="8c647339-3dc1-4970-9fcc-34ab85c6fcb9" providerId="ADAL" clId="{A8361FF7-02C4-4861-B276-D5E4CD95A86C}" dt="2022-03-29T13:22:25.802" v="236" actId="1076"/>
          <ac:spMkLst>
            <pc:docMk/>
            <pc:sldMk cId="1007995940" sldId="258"/>
            <ac:spMk id="33" creationId="{C8F626CD-95F6-4A7B-AD76-C64A5DED463D}"/>
          </ac:spMkLst>
        </pc:spChg>
        <pc:spChg chg="del">
          <ac:chgData name="Coleman, Jim" userId="8c647339-3dc1-4970-9fcc-34ab85c6fcb9" providerId="ADAL" clId="{A8361FF7-02C4-4861-B276-D5E4CD95A86C}" dt="2022-03-29T13:12:42.077" v="210" actId="478"/>
          <ac:spMkLst>
            <pc:docMk/>
            <pc:sldMk cId="1007995940" sldId="258"/>
            <ac:spMk id="34" creationId="{41BB1DF6-D647-4410-9EB6-F6ECCEF3677D}"/>
          </ac:spMkLst>
        </pc:spChg>
        <pc:spChg chg="del">
          <ac:chgData name="Coleman, Jim" userId="8c647339-3dc1-4970-9fcc-34ab85c6fcb9" providerId="ADAL" clId="{A8361FF7-02C4-4861-B276-D5E4CD95A86C}" dt="2022-03-29T13:12:19.159" v="208" actId="478"/>
          <ac:spMkLst>
            <pc:docMk/>
            <pc:sldMk cId="1007995940" sldId="258"/>
            <ac:spMk id="39" creationId="{AC20051A-9A39-41E6-B096-304BF73159B2}"/>
          </ac:spMkLst>
        </pc:spChg>
        <pc:spChg chg="add mod">
          <ac:chgData name="Coleman, Jim" userId="8c647339-3dc1-4970-9fcc-34ab85c6fcb9" providerId="ADAL" clId="{A8361FF7-02C4-4861-B276-D5E4CD95A86C}" dt="2022-03-29T13:26:56.992" v="254" actId="14100"/>
          <ac:spMkLst>
            <pc:docMk/>
            <pc:sldMk cId="1007995940" sldId="258"/>
            <ac:spMk id="40" creationId="{5CF76CC8-1B76-4140-AA2B-5F71B9424E56}"/>
          </ac:spMkLst>
        </pc:spChg>
        <pc:spChg chg="add mod">
          <ac:chgData name="Coleman, Jim" userId="8c647339-3dc1-4970-9fcc-34ab85c6fcb9" providerId="ADAL" clId="{A8361FF7-02C4-4861-B276-D5E4CD95A86C}" dt="2022-03-29T13:23:26.207" v="242" actId="1076"/>
          <ac:spMkLst>
            <pc:docMk/>
            <pc:sldMk cId="1007995940" sldId="258"/>
            <ac:spMk id="47" creationId="{C4C753F3-9C8E-4E8B-BADD-34768FFC1A3B}"/>
          </ac:spMkLst>
        </pc:spChg>
        <pc:spChg chg="add mod">
          <ac:chgData name="Coleman, Jim" userId="8c647339-3dc1-4970-9fcc-34ab85c6fcb9" providerId="ADAL" clId="{A8361FF7-02C4-4861-B276-D5E4CD95A86C}" dt="2022-03-29T13:23:35.366" v="244" actId="1076"/>
          <ac:spMkLst>
            <pc:docMk/>
            <pc:sldMk cId="1007995940" sldId="258"/>
            <ac:spMk id="49" creationId="{E045814B-7658-4888-A0D1-0E2F60652C23}"/>
          </ac:spMkLst>
        </pc:spChg>
        <pc:spChg chg="add del mod">
          <ac:chgData name="Coleman, Jim" userId="8c647339-3dc1-4970-9fcc-34ab85c6fcb9" providerId="ADAL" clId="{A8361FF7-02C4-4861-B276-D5E4CD95A86C}" dt="2022-03-29T13:26:43.549" v="252" actId="478"/>
          <ac:spMkLst>
            <pc:docMk/>
            <pc:sldMk cId="1007995940" sldId="258"/>
            <ac:spMk id="51" creationId="{25F6BE77-1EDD-4DD3-A892-C62A201E9D33}"/>
          </ac:spMkLst>
        </pc:spChg>
        <pc:spChg chg="add del mod">
          <ac:chgData name="Coleman, Jim" userId="8c647339-3dc1-4970-9fcc-34ab85c6fcb9" providerId="ADAL" clId="{A8361FF7-02C4-4861-B276-D5E4CD95A86C}" dt="2022-03-29T13:26:41.560" v="251" actId="478"/>
          <ac:spMkLst>
            <pc:docMk/>
            <pc:sldMk cId="1007995940" sldId="258"/>
            <ac:spMk id="53" creationId="{A2CA1241-7870-4AE9-9D25-BA6CC1DA012D}"/>
          </ac:spMkLst>
        </pc:spChg>
        <pc:spChg chg="del">
          <ac:chgData name="Coleman, Jim" userId="8c647339-3dc1-4970-9fcc-34ab85c6fcb9" providerId="ADAL" clId="{A8361FF7-02C4-4861-B276-D5E4CD95A86C}" dt="2022-03-29T13:23:09.171" v="237" actId="478"/>
          <ac:spMkLst>
            <pc:docMk/>
            <pc:sldMk cId="1007995940" sldId="258"/>
            <ac:spMk id="54" creationId="{549A49FD-020B-4185-805A-B835141ACCDD}"/>
          </ac:spMkLst>
        </pc:spChg>
        <pc:spChg chg="del">
          <ac:chgData name="Coleman, Jim" userId="8c647339-3dc1-4970-9fcc-34ab85c6fcb9" providerId="ADAL" clId="{A8361FF7-02C4-4861-B276-D5E4CD95A86C}" dt="2022-03-29T13:12:22.050" v="209" actId="478"/>
          <ac:spMkLst>
            <pc:docMk/>
            <pc:sldMk cId="1007995940" sldId="258"/>
            <ac:spMk id="55" creationId="{D74B5912-429B-4E1C-BE8D-CED9F738BB61}"/>
          </ac:spMkLst>
        </pc:spChg>
        <pc:spChg chg="add mod">
          <ac:chgData name="Coleman, Jim" userId="8c647339-3dc1-4970-9fcc-34ab85c6fcb9" providerId="ADAL" clId="{A8361FF7-02C4-4861-B276-D5E4CD95A86C}" dt="2022-03-29T13:27:33.685" v="260" actId="14100"/>
          <ac:spMkLst>
            <pc:docMk/>
            <pc:sldMk cId="1007995940" sldId="258"/>
            <ac:spMk id="56" creationId="{4E32075C-FFF6-4EA0-B365-B4866081908D}"/>
          </ac:spMkLst>
        </pc:spChg>
        <pc:spChg chg="add mod">
          <ac:chgData name="Coleman, Jim" userId="8c647339-3dc1-4970-9fcc-34ab85c6fcb9" providerId="ADAL" clId="{A8361FF7-02C4-4861-B276-D5E4CD95A86C}" dt="2022-03-29T13:28:33.281" v="264" actId="1076"/>
          <ac:spMkLst>
            <pc:docMk/>
            <pc:sldMk cId="1007995940" sldId="258"/>
            <ac:spMk id="57" creationId="{C1BA7A37-D8DD-496D-A0DC-DE5C5AE80114}"/>
          </ac:spMkLst>
        </pc:spChg>
        <pc:spChg chg="add mod">
          <ac:chgData name="Coleman, Jim" userId="8c647339-3dc1-4970-9fcc-34ab85c6fcb9" providerId="ADAL" clId="{A8361FF7-02C4-4861-B276-D5E4CD95A86C}" dt="2022-03-29T13:28:33.281" v="264" actId="1076"/>
          <ac:spMkLst>
            <pc:docMk/>
            <pc:sldMk cId="1007995940" sldId="258"/>
            <ac:spMk id="58" creationId="{255CF722-EB73-4586-9FB7-56643B46A220}"/>
          </ac:spMkLst>
        </pc:spChg>
        <pc:spChg chg="add mod">
          <ac:chgData name="Coleman, Jim" userId="8c647339-3dc1-4970-9fcc-34ab85c6fcb9" providerId="ADAL" clId="{A8361FF7-02C4-4861-B276-D5E4CD95A86C}" dt="2022-03-29T13:28:33.281" v="264" actId="1076"/>
          <ac:spMkLst>
            <pc:docMk/>
            <pc:sldMk cId="1007995940" sldId="258"/>
            <ac:spMk id="68" creationId="{851AC26E-7134-4A9D-93EF-551C71EC3ABD}"/>
          </ac:spMkLst>
        </pc:spChg>
        <pc:spChg chg="add mod">
          <ac:chgData name="Coleman, Jim" userId="8c647339-3dc1-4970-9fcc-34ab85c6fcb9" providerId="ADAL" clId="{A8361FF7-02C4-4861-B276-D5E4CD95A86C}" dt="2022-03-29T13:28:33.281" v="264" actId="1076"/>
          <ac:spMkLst>
            <pc:docMk/>
            <pc:sldMk cId="1007995940" sldId="258"/>
            <ac:spMk id="69" creationId="{E555BED8-8C83-4623-9F96-645A27CC3DBC}"/>
          </ac:spMkLst>
        </pc:spChg>
        <pc:spChg chg="add mod">
          <ac:chgData name="Coleman, Jim" userId="8c647339-3dc1-4970-9fcc-34ab85c6fcb9" providerId="ADAL" clId="{A8361FF7-02C4-4861-B276-D5E4CD95A86C}" dt="2022-03-29T13:29:31.657" v="283" actId="207"/>
          <ac:spMkLst>
            <pc:docMk/>
            <pc:sldMk cId="1007995940" sldId="258"/>
            <ac:spMk id="70" creationId="{2D1C6B72-C0BC-41BE-98E6-C2A41683BC13}"/>
          </ac:spMkLst>
        </pc:spChg>
        <pc:spChg chg="add mod">
          <ac:chgData name="Coleman, Jim" userId="8c647339-3dc1-4970-9fcc-34ab85c6fcb9" providerId="ADAL" clId="{A8361FF7-02C4-4861-B276-D5E4CD95A86C}" dt="2022-03-29T13:30:03.993" v="287" actId="1076"/>
          <ac:spMkLst>
            <pc:docMk/>
            <pc:sldMk cId="1007995940" sldId="258"/>
            <ac:spMk id="74" creationId="{B03D9969-A28C-42B7-BF63-DADC62C9F51E}"/>
          </ac:spMkLst>
        </pc:spChg>
        <pc:cxnChg chg="mod">
          <ac:chgData name="Coleman, Jim" userId="8c647339-3dc1-4970-9fcc-34ab85c6fcb9" providerId="ADAL" clId="{A8361FF7-02C4-4861-B276-D5E4CD95A86C}" dt="2022-03-29T13:23:14.619" v="239" actId="14100"/>
          <ac:cxnSpMkLst>
            <pc:docMk/>
            <pc:sldMk cId="1007995940" sldId="258"/>
            <ac:cxnSpMk id="3" creationId="{D1EDEC3F-4ACC-4523-AD29-0A8B6E456F54}"/>
          </ac:cxnSpMkLst>
        </pc:cxnChg>
        <pc:cxnChg chg="mod">
          <ac:chgData name="Coleman, Jim" userId="8c647339-3dc1-4970-9fcc-34ab85c6fcb9" providerId="ADAL" clId="{A8361FF7-02C4-4861-B276-D5E4CD95A86C}" dt="2022-03-29T13:23:19.167" v="240" actId="14100"/>
          <ac:cxnSpMkLst>
            <pc:docMk/>
            <pc:sldMk cId="1007995940" sldId="258"/>
            <ac:cxnSpMk id="42" creationId="{66C82893-5435-4EE0-B466-8303A864A805}"/>
          </ac:cxnSpMkLst>
        </pc:cxnChg>
        <pc:cxnChg chg="del">
          <ac:chgData name="Coleman, Jim" userId="8c647339-3dc1-4970-9fcc-34ab85c6fcb9" providerId="ADAL" clId="{A8361FF7-02C4-4861-B276-D5E4CD95A86C}" dt="2022-03-29T13:23:10.439" v="238" actId="478"/>
          <ac:cxnSpMkLst>
            <pc:docMk/>
            <pc:sldMk cId="1007995940" sldId="258"/>
            <ac:cxnSpMk id="52" creationId="{C684AA35-1366-4DF7-A51C-CD723E150010}"/>
          </ac:cxnSpMkLst>
        </pc:cxnChg>
        <pc:cxnChg chg="add mod">
          <ac:chgData name="Coleman, Jim" userId="8c647339-3dc1-4970-9fcc-34ab85c6fcb9" providerId="ADAL" clId="{A8361FF7-02C4-4861-B276-D5E4CD95A86C}" dt="2022-03-29T13:28:33.281" v="264" actId="1076"/>
          <ac:cxnSpMkLst>
            <pc:docMk/>
            <pc:sldMk cId="1007995940" sldId="258"/>
            <ac:cxnSpMk id="59" creationId="{7B54E0CC-CEFD-4AAC-9499-C32100875F63}"/>
          </ac:cxnSpMkLst>
        </pc:cxnChg>
        <pc:cxnChg chg="add mod">
          <ac:chgData name="Coleman, Jim" userId="8c647339-3dc1-4970-9fcc-34ab85c6fcb9" providerId="ADAL" clId="{A8361FF7-02C4-4861-B276-D5E4CD95A86C}" dt="2022-03-29T13:28:33.281" v="264" actId="1076"/>
          <ac:cxnSpMkLst>
            <pc:docMk/>
            <pc:sldMk cId="1007995940" sldId="258"/>
            <ac:cxnSpMk id="60" creationId="{D7FAF65B-149B-4D8C-898A-B2BDDF90F44C}"/>
          </ac:cxnSpMkLst>
        </pc:cxnChg>
        <pc:cxnChg chg="add mod">
          <ac:chgData name="Coleman, Jim" userId="8c647339-3dc1-4970-9fcc-34ab85c6fcb9" providerId="ADAL" clId="{A8361FF7-02C4-4861-B276-D5E4CD95A86C}" dt="2022-03-29T13:28:33.281" v="264" actId="1076"/>
          <ac:cxnSpMkLst>
            <pc:docMk/>
            <pc:sldMk cId="1007995940" sldId="258"/>
            <ac:cxnSpMk id="61" creationId="{24E7E52F-BD26-4475-A5EA-E7213E575AC8}"/>
          </ac:cxnSpMkLst>
        </pc:cxnChg>
        <pc:cxnChg chg="add del mod">
          <ac:chgData name="Coleman, Jim" userId="8c647339-3dc1-4970-9fcc-34ab85c6fcb9" providerId="ADAL" clId="{A8361FF7-02C4-4861-B276-D5E4CD95A86C}" dt="2022-03-29T13:28:18.232" v="263" actId="478"/>
          <ac:cxnSpMkLst>
            <pc:docMk/>
            <pc:sldMk cId="1007995940" sldId="258"/>
            <ac:cxnSpMk id="62" creationId="{CABDC514-C722-4D7F-B77E-96B99A139460}"/>
          </ac:cxnSpMkLst>
        </pc:cxnChg>
        <pc:cxnChg chg="add mod">
          <ac:chgData name="Coleman, Jim" userId="8c647339-3dc1-4970-9fcc-34ab85c6fcb9" providerId="ADAL" clId="{A8361FF7-02C4-4861-B276-D5E4CD95A86C}" dt="2022-03-29T13:28:33.281" v="264" actId="1076"/>
          <ac:cxnSpMkLst>
            <pc:docMk/>
            <pc:sldMk cId="1007995940" sldId="258"/>
            <ac:cxnSpMk id="63" creationId="{55F489DD-79C1-4161-AF20-BFD84ADB899F}"/>
          </ac:cxnSpMkLst>
        </pc:cxnChg>
        <pc:cxnChg chg="add mod">
          <ac:chgData name="Coleman, Jim" userId="8c647339-3dc1-4970-9fcc-34ab85c6fcb9" providerId="ADAL" clId="{A8361FF7-02C4-4861-B276-D5E4CD95A86C}" dt="2022-03-29T13:28:33.281" v="264" actId="1076"/>
          <ac:cxnSpMkLst>
            <pc:docMk/>
            <pc:sldMk cId="1007995940" sldId="258"/>
            <ac:cxnSpMk id="64" creationId="{F1CD011B-7174-4768-9B98-51C025948595}"/>
          </ac:cxnSpMkLst>
        </pc:cxnChg>
        <pc:cxnChg chg="add mod">
          <ac:chgData name="Coleman, Jim" userId="8c647339-3dc1-4970-9fcc-34ab85c6fcb9" providerId="ADAL" clId="{A8361FF7-02C4-4861-B276-D5E4CD95A86C}" dt="2022-03-29T13:28:33.281" v="264" actId="1076"/>
          <ac:cxnSpMkLst>
            <pc:docMk/>
            <pc:sldMk cId="1007995940" sldId="258"/>
            <ac:cxnSpMk id="65" creationId="{AB3A9567-A8E6-4FE2-A39E-5CD4DED47C16}"/>
          </ac:cxnSpMkLst>
        </pc:cxnChg>
        <pc:cxnChg chg="add mod">
          <ac:chgData name="Coleman, Jim" userId="8c647339-3dc1-4970-9fcc-34ab85c6fcb9" providerId="ADAL" clId="{A8361FF7-02C4-4861-B276-D5E4CD95A86C}" dt="2022-03-29T13:28:33.281" v="264" actId="1076"/>
          <ac:cxnSpMkLst>
            <pc:docMk/>
            <pc:sldMk cId="1007995940" sldId="258"/>
            <ac:cxnSpMk id="66" creationId="{095ADFA1-4601-4F36-8751-09DF349F3995}"/>
          </ac:cxnSpMkLst>
        </pc:cxnChg>
        <pc:cxnChg chg="add mod">
          <ac:chgData name="Coleman, Jim" userId="8c647339-3dc1-4970-9fcc-34ab85c6fcb9" providerId="ADAL" clId="{A8361FF7-02C4-4861-B276-D5E4CD95A86C}" dt="2022-03-29T13:28:33.281" v="264" actId="1076"/>
          <ac:cxnSpMkLst>
            <pc:docMk/>
            <pc:sldMk cId="1007995940" sldId="258"/>
            <ac:cxnSpMk id="67" creationId="{4F1F3420-6828-436A-9598-B3100E3118DA}"/>
          </ac:cxnSpMkLst>
        </pc:cxnChg>
        <pc:cxnChg chg="add del mod">
          <ac:chgData name="Coleman, Jim" userId="8c647339-3dc1-4970-9fcc-34ab85c6fcb9" providerId="ADAL" clId="{A8361FF7-02C4-4861-B276-D5E4CD95A86C}" dt="2022-03-29T13:29:55.694" v="286" actId="478"/>
          <ac:cxnSpMkLst>
            <pc:docMk/>
            <pc:sldMk cId="1007995940" sldId="258"/>
            <ac:cxnSpMk id="71" creationId="{E9DF8B39-B2C5-485A-8E98-15694BDFCD11}"/>
          </ac:cxnSpMkLst>
        </pc:cxnChg>
        <pc:cxnChg chg="add mod">
          <ac:chgData name="Coleman, Jim" userId="8c647339-3dc1-4970-9fcc-34ab85c6fcb9" providerId="ADAL" clId="{A8361FF7-02C4-4861-B276-D5E4CD95A86C}" dt="2022-03-29T13:30:03.993" v="287" actId="1076"/>
          <ac:cxnSpMkLst>
            <pc:docMk/>
            <pc:sldMk cId="1007995940" sldId="258"/>
            <ac:cxnSpMk id="72" creationId="{1C749217-8811-4190-A08C-C5EC739867B8}"/>
          </ac:cxnSpMkLst>
        </pc:cxnChg>
        <pc:cxnChg chg="add mod">
          <ac:chgData name="Coleman, Jim" userId="8c647339-3dc1-4970-9fcc-34ab85c6fcb9" providerId="ADAL" clId="{A8361FF7-02C4-4861-B276-D5E4CD95A86C}" dt="2022-03-29T13:30:03.993" v="287" actId="1076"/>
          <ac:cxnSpMkLst>
            <pc:docMk/>
            <pc:sldMk cId="1007995940" sldId="258"/>
            <ac:cxnSpMk id="73" creationId="{5E2003F3-855D-4ED0-9E76-4C4ACC29B383}"/>
          </ac:cxnSpMkLst>
        </pc:cxnChg>
      </pc:sldChg>
      <pc:sldChg chg="addSp delSp modSp add del mod ord">
        <pc:chgData name="Coleman, Jim" userId="8c647339-3dc1-4970-9fcc-34ab85c6fcb9" providerId="ADAL" clId="{A8361FF7-02C4-4861-B276-D5E4CD95A86C}" dt="2022-03-29T16:44:47.109" v="1897" actId="2696"/>
        <pc:sldMkLst>
          <pc:docMk/>
          <pc:sldMk cId="33323839" sldId="259"/>
        </pc:sldMkLst>
        <pc:spChg chg="del mod">
          <ac:chgData name="Coleman, Jim" userId="8c647339-3dc1-4970-9fcc-34ab85c6fcb9" providerId="ADAL" clId="{A8361FF7-02C4-4861-B276-D5E4CD95A86C}" dt="2022-03-29T14:15:20.774" v="503" actId="478"/>
          <ac:spMkLst>
            <pc:docMk/>
            <pc:sldMk cId="33323839" sldId="259"/>
            <ac:spMk id="2" creationId="{5B52E0CA-32E9-451C-A491-C823729CB27F}"/>
          </ac:spMkLst>
        </pc:spChg>
        <pc:spChg chg="add mod">
          <ac:chgData name="Coleman, Jim" userId="8c647339-3dc1-4970-9fcc-34ab85c6fcb9" providerId="ADAL" clId="{A8361FF7-02C4-4861-B276-D5E4CD95A86C}" dt="2022-03-29T14:19:25.039" v="545" actId="1076"/>
          <ac:spMkLst>
            <pc:docMk/>
            <pc:sldMk cId="33323839" sldId="259"/>
            <ac:spMk id="4" creationId="{18AC720E-CEE9-4BCA-85E3-52613E6B4034}"/>
          </ac:spMkLst>
        </pc:spChg>
        <pc:spChg chg="del">
          <ac:chgData name="Coleman, Jim" userId="8c647339-3dc1-4970-9fcc-34ab85c6fcb9" providerId="ADAL" clId="{A8361FF7-02C4-4861-B276-D5E4CD95A86C}" dt="2022-03-29T13:30:42.350" v="293" actId="478"/>
          <ac:spMkLst>
            <pc:docMk/>
            <pc:sldMk cId="33323839" sldId="259"/>
            <ac:spMk id="8" creationId="{F38DF1D2-5E6F-43D2-AF7D-CCCBEC01521B}"/>
          </ac:spMkLst>
        </pc:spChg>
        <pc:spChg chg="del">
          <ac:chgData name="Coleman, Jim" userId="8c647339-3dc1-4970-9fcc-34ab85c6fcb9" providerId="ADAL" clId="{A8361FF7-02C4-4861-B276-D5E4CD95A86C}" dt="2022-03-29T13:30:37.934" v="291" actId="478"/>
          <ac:spMkLst>
            <pc:docMk/>
            <pc:sldMk cId="33323839" sldId="259"/>
            <ac:spMk id="12" creationId="{5273A7E9-E48E-4DFC-83BF-CB40F14CD278}"/>
          </ac:spMkLst>
        </pc:spChg>
        <pc:spChg chg="del">
          <ac:chgData name="Coleman, Jim" userId="8c647339-3dc1-4970-9fcc-34ab85c6fcb9" providerId="ADAL" clId="{A8361FF7-02C4-4861-B276-D5E4CD95A86C}" dt="2022-03-29T13:30:40.038" v="292" actId="478"/>
          <ac:spMkLst>
            <pc:docMk/>
            <pc:sldMk cId="33323839" sldId="259"/>
            <ac:spMk id="20" creationId="{FB243D3B-8BBF-4D4C-A038-BD81B76B7163}"/>
          </ac:spMkLst>
        </pc:spChg>
        <pc:spChg chg="del">
          <ac:chgData name="Coleman, Jim" userId="8c647339-3dc1-4970-9fcc-34ab85c6fcb9" providerId="ADAL" clId="{A8361FF7-02C4-4861-B276-D5E4CD95A86C}" dt="2022-03-29T13:30:44.983" v="294" actId="478"/>
          <ac:spMkLst>
            <pc:docMk/>
            <pc:sldMk cId="33323839" sldId="259"/>
            <ac:spMk id="22" creationId="{325C74AA-E4F7-4D28-AAAA-5CCDC0B210AE}"/>
          </ac:spMkLst>
        </pc:spChg>
        <pc:spChg chg="del mod">
          <ac:chgData name="Coleman, Jim" userId="8c647339-3dc1-4970-9fcc-34ab85c6fcb9" providerId="ADAL" clId="{A8361FF7-02C4-4861-B276-D5E4CD95A86C}" dt="2022-03-29T14:15:20.774" v="503" actId="478"/>
          <ac:spMkLst>
            <pc:docMk/>
            <pc:sldMk cId="33323839" sldId="259"/>
            <ac:spMk id="23" creationId="{7FD6BE17-AB2B-4D6F-B363-0A2135ACE854}"/>
          </ac:spMkLst>
        </pc:spChg>
        <pc:spChg chg="del mod">
          <ac:chgData name="Coleman, Jim" userId="8c647339-3dc1-4970-9fcc-34ab85c6fcb9" providerId="ADAL" clId="{A8361FF7-02C4-4861-B276-D5E4CD95A86C}" dt="2022-03-29T14:15:39.636" v="506" actId="478"/>
          <ac:spMkLst>
            <pc:docMk/>
            <pc:sldMk cId="33323839" sldId="259"/>
            <ac:spMk id="24" creationId="{BEEB6917-D5F3-4F19-A7CD-DCECE31D6EBC}"/>
          </ac:spMkLst>
        </pc:spChg>
        <pc:spChg chg="del mod">
          <ac:chgData name="Coleman, Jim" userId="8c647339-3dc1-4970-9fcc-34ab85c6fcb9" providerId="ADAL" clId="{A8361FF7-02C4-4861-B276-D5E4CD95A86C}" dt="2022-03-29T14:15:20.774" v="503" actId="478"/>
          <ac:spMkLst>
            <pc:docMk/>
            <pc:sldMk cId="33323839" sldId="259"/>
            <ac:spMk id="25" creationId="{09376F4B-5194-4DFC-8C58-4BBBCB454DE4}"/>
          </ac:spMkLst>
        </pc:spChg>
        <pc:spChg chg="del mod">
          <ac:chgData name="Coleman, Jim" userId="8c647339-3dc1-4970-9fcc-34ab85c6fcb9" providerId="ADAL" clId="{A8361FF7-02C4-4861-B276-D5E4CD95A86C}" dt="2022-03-29T14:15:39.636" v="506" actId="478"/>
          <ac:spMkLst>
            <pc:docMk/>
            <pc:sldMk cId="33323839" sldId="259"/>
            <ac:spMk id="26" creationId="{7737E672-21A4-4A94-BB48-7419F127FE91}"/>
          </ac:spMkLst>
        </pc:spChg>
        <pc:spChg chg="del mod">
          <ac:chgData name="Coleman, Jim" userId="8c647339-3dc1-4970-9fcc-34ab85c6fcb9" providerId="ADAL" clId="{A8361FF7-02C4-4861-B276-D5E4CD95A86C}" dt="2022-03-29T14:15:39.636" v="506" actId="478"/>
          <ac:spMkLst>
            <pc:docMk/>
            <pc:sldMk cId="33323839" sldId="259"/>
            <ac:spMk id="27" creationId="{19F03D3B-E558-4DB8-AEBA-50BC71DE0960}"/>
          </ac:spMkLst>
        </pc:spChg>
        <pc:spChg chg="del mod">
          <ac:chgData name="Coleman, Jim" userId="8c647339-3dc1-4970-9fcc-34ab85c6fcb9" providerId="ADAL" clId="{A8361FF7-02C4-4861-B276-D5E4CD95A86C}" dt="2022-03-29T14:15:39.636" v="506" actId="478"/>
          <ac:spMkLst>
            <pc:docMk/>
            <pc:sldMk cId="33323839" sldId="259"/>
            <ac:spMk id="28" creationId="{3B32E0BA-8C38-4044-95B0-64180D456CB3}"/>
          </ac:spMkLst>
        </pc:spChg>
        <pc:spChg chg="del mod">
          <ac:chgData name="Coleman, Jim" userId="8c647339-3dc1-4970-9fcc-34ab85c6fcb9" providerId="ADAL" clId="{A8361FF7-02C4-4861-B276-D5E4CD95A86C}" dt="2022-03-29T14:15:39.636" v="506" actId="478"/>
          <ac:spMkLst>
            <pc:docMk/>
            <pc:sldMk cId="33323839" sldId="259"/>
            <ac:spMk id="29" creationId="{DE998BA4-976C-4974-A2A9-84E5EF57A4EA}"/>
          </ac:spMkLst>
        </pc:spChg>
        <pc:spChg chg="del mod">
          <ac:chgData name="Coleman, Jim" userId="8c647339-3dc1-4970-9fcc-34ab85c6fcb9" providerId="ADAL" clId="{A8361FF7-02C4-4861-B276-D5E4CD95A86C}" dt="2022-03-29T14:15:39.636" v="506" actId="478"/>
          <ac:spMkLst>
            <pc:docMk/>
            <pc:sldMk cId="33323839" sldId="259"/>
            <ac:spMk id="30" creationId="{D008C52E-C7A3-4F7C-ACC7-77721046A761}"/>
          </ac:spMkLst>
        </pc:spChg>
        <pc:spChg chg="del mod">
          <ac:chgData name="Coleman, Jim" userId="8c647339-3dc1-4970-9fcc-34ab85c6fcb9" providerId="ADAL" clId="{A8361FF7-02C4-4861-B276-D5E4CD95A86C}" dt="2022-03-29T14:15:36.472" v="505" actId="478"/>
          <ac:spMkLst>
            <pc:docMk/>
            <pc:sldMk cId="33323839" sldId="259"/>
            <ac:spMk id="31" creationId="{0738114E-6004-4C4D-9C3C-92FCD475982E}"/>
          </ac:spMkLst>
        </pc:spChg>
        <pc:spChg chg="del mod">
          <ac:chgData name="Coleman, Jim" userId="8c647339-3dc1-4970-9fcc-34ab85c6fcb9" providerId="ADAL" clId="{A8361FF7-02C4-4861-B276-D5E4CD95A86C}" dt="2022-03-29T14:15:34.227" v="504" actId="478"/>
          <ac:spMkLst>
            <pc:docMk/>
            <pc:sldMk cId="33323839" sldId="259"/>
            <ac:spMk id="32" creationId="{47E956DC-C97D-4D61-BAE5-1692621DF814}"/>
          </ac:spMkLst>
        </pc:spChg>
        <pc:spChg chg="del mod">
          <ac:chgData name="Coleman, Jim" userId="8c647339-3dc1-4970-9fcc-34ab85c6fcb9" providerId="ADAL" clId="{A8361FF7-02C4-4861-B276-D5E4CD95A86C}" dt="2022-03-29T14:15:42.150" v="507" actId="478"/>
          <ac:spMkLst>
            <pc:docMk/>
            <pc:sldMk cId="33323839" sldId="259"/>
            <ac:spMk id="33" creationId="{C8F626CD-95F6-4A7B-AD76-C64A5DED463D}"/>
          </ac:spMkLst>
        </pc:spChg>
        <pc:spChg chg="del mod">
          <ac:chgData name="Coleman, Jim" userId="8c647339-3dc1-4970-9fcc-34ab85c6fcb9" providerId="ADAL" clId="{A8361FF7-02C4-4861-B276-D5E4CD95A86C}" dt="2022-03-29T14:15:34.227" v="504" actId="478"/>
          <ac:spMkLst>
            <pc:docMk/>
            <pc:sldMk cId="33323839" sldId="259"/>
            <ac:spMk id="35" creationId="{2D799A00-4A8E-41DD-B3F7-2A7AFA0B9A49}"/>
          </ac:spMkLst>
        </pc:spChg>
        <pc:spChg chg="del mod">
          <ac:chgData name="Coleman, Jim" userId="8c647339-3dc1-4970-9fcc-34ab85c6fcb9" providerId="ADAL" clId="{A8361FF7-02C4-4861-B276-D5E4CD95A86C}" dt="2022-03-29T14:15:39.636" v="506" actId="478"/>
          <ac:spMkLst>
            <pc:docMk/>
            <pc:sldMk cId="33323839" sldId="259"/>
            <ac:spMk id="36" creationId="{73DF6E38-5BD8-4DFD-BA8A-106C8A955163}"/>
          </ac:spMkLst>
        </pc:spChg>
        <pc:spChg chg="del mod">
          <ac:chgData name="Coleman, Jim" userId="8c647339-3dc1-4970-9fcc-34ab85c6fcb9" providerId="ADAL" clId="{A8361FF7-02C4-4861-B276-D5E4CD95A86C}" dt="2022-03-29T14:19:12.488" v="543" actId="478"/>
          <ac:spMkLst>
            <pc:docMk/>
            <pc:sldMk cId="33323839" sldId="259"/>
            <ac:spMk id="37" creationId="{008BB214-0251-49DD-9F1D-28E1DC2C66EA}"/>
          </ac:spMkLst>
        </pc:spChg>
        <pc:spChg chg="del mod">
          <ac:chgData name="Coleman, Jim" userId="8c647339-3dc1-4970-9fcc-34ab85c6fcb9" providerId="ADAL" clId="{A8361FF7-02C4-4861-B276-D5E4CD95A86C}" dt="2022-03-29T14:19:10.678" v="542" actId="478"/>
          <ac:spMkLst>
            <pc:docMk/>
            <pc:sldMk cId="33323839" sldId="259"/>
            <ac:spMk id="38" creationId="{37312769-62F8-4340-9D49-D6ED06AD169B}"/>
          </ac:spMkLst>
        </pc:spChg>
        <pc:spChg chg="del mod">
          <ac:chgData name="Coleman, Jim" userId="8c647339-3dc1-4970-9fcc-34ab85c6fcb9" providerId="ADAL" clId="{A8361FF7-02C4-4861-B276-D5E4CD95A86C}" dt="2022-03-29T14:15:20.774" v="503" actId="478"/>
          <ac:spMkLst>
            <pc:docMk/>
            <pc:sldMk cId="33323839" sldId="259"/>
            <ac:spMk id="40" creationId="{5CF76CC8-1B76-4140-AA2B-5F71B9424E56}"/>
          </ac:spMkLst>
        </pc:spChg>
        <pc:spChg chg="del mod">
          <ac:chgData name="Coleman, Jim" userId="8c647339-3dc1-4970-9fcc-34ab85c6fcb9" providerId="ADAL" clId="{A8361FF7-02C4-4861-B276-D5E4CD95A86C}" dt="2022-03-29T14:19:09.047" v="541" actId="478"/>
          <ac:spMkLst>
            <pc:docMk/>
            <pc:sldMk cId="33323839" sldId="259"/>
            <ac:spMk id="47" creationId="{C4C753F3-9C8E-4E8B-BADD-34768FFC1A3B}"/>
          </ac:spMkLst>
        </pc:spChg>
        <pc:spChg chg="del mod">
          <ac:chgData name="Coleman, Jim" userId="8c647339-3dc1-4970-9fcc-34ab85c6fcb9" providerId="ADAL" clId="{A8361FF7-02C4-4861-B276-D5E4CD95A86C}" dt="2022-03-29T14:19:07.192" v="540" actId="478"/>
          <ac:spMkLst>
            <pc:docMk/>
            <pc:sldMk cId="33323839" sldId="259"/>
            <ac:spMk id="49" creationId="{E045814B-7658-4888-A0D1-0E2F60652C23}"/>
          </ac:spMkLst>
        </pc:spChg>
        <pc:spChg chg="add mod">
          <ac:chgData name="Coleman, Jim" userId="8c647339-3dc1-4970-9fcc-34ab85c6fcb9" providerId="ADAL" clId="{A8361FF7-02C4-4861-B276-D5E4CD95A86C}" dt="2022-03-29T14:19:25.039" v="545" actId="1076"/>
          <ac:spMkLst>
            <pc:docMk/>
            <pc:sldMk cId="33323839" sldId="259"/>
            <ac:spMk id="55" creationId="{507DFFE5-5AC3-44C3-A293-50B3253F5082}"/>
          </ac:spMkLst>
        </pc:spChg>
        <pc:spChg chg="del mod">
          <ac:chgData name="Coleman, Jim" userId="8c647339-3dc1-4970-9fcc-34ab85c6fcb9" providerId="ADAL" clId="{A8361FF7-02C4-4861-B276-D5E4CD95A86C}" dt="2022-03-29T14:15:20.774" v="503" actId="478"/>
          <ac:spMkLst>
            <pc:docMk/>
            <pc:sldMk cId="33323839" sldId="259"/>
            <ac:spMk id="56" creationId="{4E32075C-FFF6-4EA0-B365-B4866081908D}"/>
          </ac:spMkLst>
        </pc:spChg>
        <pc:spChg chg="del mod">
          <ac:chgData name="Coleman, Jim" userId="8c647339-3dc1-4970-9fcc-34ab85c6fcb9" providerId="ADAL" clId="{A8361FF7-02C4-4861-B276-D5E4CD95A86C}" dt="2022-03-29T14:19:05.577" v="539" actId="478"/>
          <ac:spMkLst>
            <pc:docMk/>
            <pc:sldMk cId="33323839" sldId="259"/>
            <ac:spMk id="57" creationId="{C1BA7A37-D8DD-496D-A0DC-DE5C5AE80114}"/>
          </ac:spMkLst>
        </pc:spChg>
        <pc:spChg chg="del mod">
          <ac:chgData name="Coleman, Jim" userId="8c647339-3dc1-4970-9fcc-34ab85c6fcb9" providerId="ADAL" clId="{A8361FF7-02C4-4861-B276-D5E4CD95A86C}" dt="2022-03-29T14:19:03.910" v="538" actId="478"/>
          <ac:spMkLst>
            <pc:docMk/>
            <pc:sldMk cId="33323839" sldId="259"/>
            <ac:spMk id="58" creationId="{255CF722-EB73-4586-9FB7-56643B46A220}"/>
          </ac:spMkLst>
        </pc:spChg>
        <pc:spChg chg="add mod">
          <ac:chgData name="Coleman, Jim" userId="8c647339-3dc1-4970-9fcc-34ab85c6fcb9" providerId="ADAL" clId="{A8361FF7-02C4-4861-B276-D5E4CD95A86C}" dt="2022-03-29T14:19:25.039" v="545" actId="1076"/>
          <ac:spMkLst>
            <pc:docMk/>
            <pc:sldMk cId="33323839" sldId="259"/>
            <ac:spMk id="62" creationId="{2912C3DE-0046-4706-A5E9-8C01A42D1925}"/>
          </ac:spMkLst>
        </pc:spChg>
        <pc:spChg chg="del mod">
          <ac:chgData name="Coleman, Jim" userId="8c647339-3dc1-4970-9fcc-34ab85c6fcb9" providerId="ADAL" clId="{A8361FF7-02C4-4861-B276-D5E4CD95A86C}" dt="2022-03-29T14:19:01.813" v="537" actId="478"/>
          <ac:spMkLst>
            <pc:docMk/>
            <pc:sldMk cId="33323839" sldId="259"/>
            <ac:spMk id="68" creationId="{851AC26E-7134-4A9D-93EF-551C71EC3ABD}"/>
          </ac:spMkLst>
        </pc:spChg>
        <pc:spChg chg="del mod">
          <ac:chgData name="Coleman, Jim" userId="8c647339-3dc1-4970-9fcc-34ab85c6fcb9" providerId="ADAL" clId="{A8361FF7-02C4-4861-B276-D5E4CD95A86C}" dt="2022-03-29T14:18:59.609" v="536" actId="478"/>
          <ac:spMkLst>
            <pc:docMk/>
            <pc:sldMk cId="33323839" sldId="259"/>
            <ac:spMk id="69" creationId="{E555BED8-8C83-4623-9F96-645A27CC3DBC}"/>
          </ac:spMkLst>
        </pc:spChg>
        <pc:spChg chg="del mod">
          <ac:chgData name="Coleman, Jim" userId="8c647339-3dc1-4970-9fcc-34ab85c6fcb9" providerId="ADAL" clId="{A8361FF7-02C4-4861-B276-D5E4CD95A86C}" dt="2022-03-29T14:15:34.227" v="504" actId="478"/>
          <ac:spMkLst>
            <pc:docMk/>
            <pc:sldMk cId="33323839" sldId="259"/>
            <ac:spMk id="70" creationId="{2D1C6B72-C0BC-41BE-98E6-C2A41683BC13}"/>
          </ac:spMkLst>
        </pc:spChg>
        <pc:spChg chg="add mod">
          <ac:chgData name="Coleman, Jim" userId="8c647339-3dc1-4970-9fcc-34ab85c6fcb9" providerId="ADAL" clId="{A8361FF7-02C4-4861-B276-D5E4CD95A86C}" dt="2022-03-29T14:19:25.039" v="545" actId="1076"/>
          <ac:spMkLst>
            <pc:docMk/>
            <pc:sldMk cId="33323839" sldId="259"/>
            <ac:spMk id="71" creationId="{F464B2C5-CCF4-423E-BA04-E9D8CAA660BB}"/>
          </ac:spMkLst>
        </pc:spChg>
        <pc:spChg chg="del mod">
          <ac:chgData name="Coleman, Jim" userId="8c647339-3dc1-4970-9fcc-34ab85c6fcb9" providerId="ADAL" clId="{A8361FF7-02C4-4861-B276-D5E4CD95A86C}" dt="2022-03-29T14:19:14.504" v="544" actId="478"/>
          <ac:spMkLst>
            <pc:docMk/>
            <pc:sldMk cId="33323839" sldId="259"/>
            <ac:spMk id="74" creationId="{B03D9969-A28C-42B7-BF63-DADC62C9F51E}"/>
          </ac:spMkLst>
        </pc:spChg>
        <pc:spChg chg="add mod">
          <ac:chgData name="Coleman, Jim" userId="8c647339-3dc1-4970-9fcc-34ab85c6fcb9" providerId="ADAL" clId="{A8361FF7-02C4-4861-B276-D5E4CD95A86C}" dt="2022-03-29T14:19:25.039" v="545" actId="1076"/>
          <ac:spMkLst>
            <pc:docMk/>
            <pc:sldMk cId="33323839" sldId="259"/>
            <ac:spMk id="75" creationId="{66A3F491-FC06-44D4-9375-0592B191C1A5}"/>
          </ac:spMkLst>
        </pc:spChg>
        <pc:spChg chg="add mod">
          <ac:chgData name="Coleman, Jim" userId="8c647339-3dc1-4970-9fcc-34ab85c6fcb9" providerId="ADAL" clId="{A8361FF7-02C4-4861-B276-D5E4CD95A86C}" dt="2022-03-29T14:19:25.039" v="545" actId="1076"/>
          <ac:spMkLst>
            <pc:docMk/>
            <pc:sldMk cId="33323839" sldId="259"/>
            <ac:spMk id="76" creationId="{90B66225-7C54-4AB2-B2E6-372726898AEB}"/>
          </ac:spMkLst>
        </pc:spChg>
        <pc:spChg chg="add mod">
          <ac:chgData name="Coleman, Jim" userId="8c647339-3dc1-4970-9fcc-34ab85c6fcb9" providerId="ADAL" clId="{A8361FF7-02C4-4861-B276-D5E4CD95A86C}" dt="2022-03-29T14:19:25.039" v="545" actId="1076"/>
          <ac:spMkLst>
            <pc:docMk/>
            <pc:sldMk cId="33323839" sldId="259"/>
            <ac:spMk id="77" creationId="{C857A1C4-46D5-4FF2-82D1-C7EF22877758}"/>
          </ac:spMkLst>
        </pc:spChg>
        <pc:spChg chg="add mod">
          <ac:chgData name="Coleman, Jim" userId="8c647339-3dc1-4970-9fcc-34ab85c6fcb9" providerId="ADAL" clId="{A8361FF7-02C4-4861-B276-D5E4CD95A86C}" dt="2022-03-29T14:19:25.039" v="545" actId="1076"/>
          <ac:spMkLst>
            <pc:docMk/>
            <pc:sldMk cId="33323839" sldId="259"/>
            <ac:spMk id="78" creationId="{6B14CB85-B345-4463-9484-346181FC71BC}"/>
          </ac:spMkLst>
        </pc:spChg>
        <pc:spChg chg="add mod">
          <ac:chgData name="Coleman, Jim" userId="8c647339-3dc1-4970-9fcc-34ab85c6fcb9" providerId="ADAL" clId="{A8361FF7-02C4-4861-B276-D5E4CD95A86C}" dt="2022-03-29T14:19:25.039" v="545" actId="1076"/>
          <ac:spMkLst>
            <pc:docMk/>
            <pc:sldMk cId="33323839" sldId="259"/>
            <ac:spMk id="79" creationId="{305F5C49-F4FC-4546-B64A-D63136A655BA}"/>
          </ac:spMkLst>
        </pc:spChg>
        <pc:spChg chg="add mod">
          <ac:chgData name="Coleman, Jim" userId="8c647339-3dc1-4970-9fcc-34ab85c6fcb9" providerId="ADAL" clId="{A8361FF7-02C4-4861-B276-D5E4CD95A86C}" dt="2022-03-29T14:19:25.039" v="545" actId="1076"/>
          <ac:spMkLst>
            <pc:docMk/>
            <pc:sldMk cId="33323839" sldId="259"/>
            <ac:spMk id="80" creationId="{02B3D476-D26A-4407-A5FB-23925C6945A6}"/>
          </ac:spMkLst>
        </pc:spChg>
        <pc:spChg chg="add mod">
          <ac:chgData name="Coleman, Jim" userId="8c647339-3dc1-4970-9fcc-34ab85c6fcb9" providerId="ADAL" clId="{A8361FF7-02C4-4861-B276-D5E4CD95A86C}" dt="2022-03-29T14:19:25.039" v="545" actId="1076"/>
          <ac:spMkLst>
            <pc:docMk/>
            <pc:sldMk cId="33323839" sldId="259"/>
            <ac:spMk id="81" creationId="{9B541908-5DBC-4A9F-8D6B-17213C931365}"/>
          </ac:spMkLst>
        </pc:spChg>
        <pc:spChg chg="add mod">
          <ac:chgData name="Coleman, Jim" userId="8c647339-3dc1-4970-9fcc-34ab85c6fcb9" providerId="ADAL" clId="{A8361FF7-02C4-4861-B276-D5E4CD95A86C}" dt="2022-03-29T14:19:25.039" v="545" actId="1076"/>
          <ac:spMkLst>
            <pc:docMk/>
            <pc:sldMk cId="33323839" sldId="259"/>
            <ac:spMk id="82" creationId="{E5210F5C-AA14-439A-B2A7-48CB69660A5C}"/>
          </ac:spMkLst>
        </pc:spChg>
        <pc:spChg chg="add mod">
          <ac:chgData name="Coleman, Jim" userId="8c647339-3dc1-4970-9fcc-34ab85c6fcb9" providerId="ADAL" clId="{A8361FF7-02C4-4861-B276-D5E4CD95A86C}" dt="2022-03-29T14:19:25.039" v="545" actId="1076"/>
          <ac:spMkLst>
            <pc:docMk/>
            <pc:sldMk cId="33323839" sldId="259"/>
            <ac:spMk id="83" creationId="{84C23FA5-7C49-41D1-A512-24C2F43BCAE9}"/>
          </ac:spMkLst>
        </pc:spChg>
        <pc:spChg chg="add mod">
          <ac:chgData name="Coleman, Jim" userId="8c647339-3dc1-4970-9fcc-34ab85c6fcb9" providerId="ADAL" clId="{A8361FF7-02C4-4861-B276-D5E4CD95A86C}" dt="2022-03-29T14:19:25.039" v="545" actId="1076"/>
          <ac:spMkLst>
            <pc:docMk/>
            <pc:sldMk cId="33323839" sldId="259"/>
            <ac:spMk id="84" creationId="{4FE8C1DE-234A-489E-9119-B6C47A1986B7}"/>
          </ac:spMkLst>
        </pc:spChg>
        <pc:spChg chg="add mod">
          <ac:chgData name="Coleman, Jim" userId="8c647339-3dc1-4970-9fcc-34ab85c6fcb9" providerId="ADAL" clId="{A8361FF7-02C4-4861-B276-D5E4CD95A86C}" dt="2022-03-29T14:19:25.039" v="545" actId="1076"/>
          <ac:spMkLst>
            <pc:docMk/>
            <pc:sldMk cId="33323839" sldId="259"/>
            <ac:spMk id="85" creationId="{F2420EDC-8425-4542-AC9A-F74C77F93B82}"/>
          </ac:spMkLst>
        </pc:spChg>
        <pc:spChg chg="add mod">
          <ac:chgData name="Coleman, Jim" userId="8c647339-3dc1-4970-9fcc-34ab85c6fcb9" providerId="ADAL" clId="{A8361FF7-02C4-4861-B276-D5E4CD95A86C}" dt="2022-03-29T14:19:25.039" v="545" actId="1076"/>
          <ac:spMkLst>
            <pc:docMk/>
            <pc:sldMk cId="33323839" sldId="259"/>
            <ac:spMk id="86" creationId="{E69C4A3F-0C3E-45EB-87A5-FC40ED9B1879}"/>
          </ac:spMkLst>
        </pc:spChg>
        <pc:spChg chg="add mod">
          <ac:chgData name="Coleman, Jim" userId="8c647339-3dc1-4970-9fcc-34ab85c6fcb9" providerId="ADAL" clId="{A8361FF7-02C4-4861-B276-D5E4CD95A86C}" dt="2022-03-29T14:19:25.039" v="545" actId="1076"/>
          <ac:spMkLst>
            <pc:docMk/>
            <pc:sldMk cId="33323839" sldId="259"/>
            <ac:spMk id="87" creationId="{486E5AAB-61D0-4426-A6E2-A4077463EA97}"/>
          </ac:spMkLst>
        </pc:spChg>
        <pc:spChg chg="add mod">
          <ac:chgData name="Coleman, Jim" userId="8c647339-3dc1-4970-9fcc-34ab85c6fcb9" providerId="ADAL" clId="{A8361FF7-02C4-4861-B276-D5E4CD95A86C}" dt="2022-03-29T14:19:25.039" v="545" actId="1076"/>
          <ac:spMkLst>
            <pc:docMk/>
            <pc:sldMk cId="33323839" sldId="259"/>
            <ac:spMk id="88" creationId="{313D41D7-6A32-4877-AE4B-A247FED06C9F}"/>
          </ac:spMkLst>
        </pc:spChg>
        <pc:spChg chg="add mod">
          <ac:chgData name="Coleman, Jim" userId="8c647339-3dc1-4970-9fcc-34ab85c6fcb9" providerId="ADAL" clId="{A8361FF7-02C4-4861-B276-D5E4CD95A86C}" dt="2022-03-29T14:19:25.039" v="545" actId="1076"/>
          <ac:spMkLst>
            <pc:docMk/>
            <pc:sldMk cId="33323839" sldId="259"/>
            <ac:spMk id="89" creationId="{CA775A07-1213-4FC4-99D6-508D73CB9C11}"/>
          </ac:spMkLst>
        </pc:spChg>
        <pc:spChg chg="add mod">
          <ac:chgData name="Coleman, Jim" userId="8c647339-3dc1-4970-9fcc-34ab85c6fcb9" providerId="ADAL" clId="{A8361FF7-02C4-4861-B276-D5E4CD95A86C}" dt="2022-03-29T14:19:25.039" v="545" actId="1076"/>
          <ac:spMkLst>
            <pc:docMk/>
            <pc:sldMk cId="33323839" sldId="259"/>
            <ac:spMk id="90" creationId="{68347884-360E-494B-B910-78724C9201B0}"/>
          </ac:spMkLst>
        </pc:spChg>
        <pc:spChg chg="add mod">
          <ac:chgData name="Coleman, Jim" userId="8c647339-3dc1-4970-9fcc-34ab85c6fcb9" providerId="ADAL" clId="{A8361FF7-02C4-4861-B276-D5E4CD95A86C}" dt="2022-03-29T14:19:25.039" v="545" actId="1076"/>
          <ac:spMkLst>
            <pc:docMk/>
            <pc:sldMk cId="33323839" sldId="259"/>
            <ac:spMk id="91" creationId="{8E906F95-5B19-4B9F-B0A3-5CCC51BD00EA}"/>
          </ac:spMkLst>
        </pc:spChg>
        <pc:spChg chg="add mod">
          <ac:chgData name="Coleman, Jim" userId="8c647339-3dc1-4970-9fcc-34ab85c6fcb9" providerId="ADAL" clId="{A8361FF7-02C4-4861-B276-D5E4CD95A86C}" dt="2022-03-29T14:19:25.039" v="545" actId="1076"/>
          <ac:spMkLst>
            <pc:docMk/>
            <pc:sldMk cId="33323839" sldId="259"/>
            <ac:spMk id="92" creationId="{BAD1C6FB-A16D-4E87-AD3C-DC00BCFECE52}"/>
          </ac:spMkLst>
        </pc:spChg>
        <pc:spChg chg="add mod">
          <ac:chgData name="Coleman, Jim" userId="8c647339-3dc1-4970-9fcc-34ab85c6fcb9" providerId="ADAL" clId="{A8361FF7-02C4-4861-B276-D5E4CD95A86C}" dt="2022-03-29T14:19:25.039" v="545" actId="1076"/>
          <ac:spMkLst>
            <pc:docMk/>
            <pc:sldMk cId="33323839" sldId="259"/>
            <ac:spMk id="93" creationId="{57CD184E-EC5E-4413-BE38-2DD31087383E}"/>
          </ac:spMkLst>
        </pc:spChg>
        <pc:spChg chg="add mod">
          <ac:chgData name="Coleman, Jim" userId="8c647339-3dc1-4970-9fcc-34ab85c6fcb9" providerId="ADAL" clId="{A8361FF7-02C4-4861-B276-D5E4CD95A86C}" dt="2022-03-29T14:19:25.039" v="545" actId="1076"/>
          <ac:spMkLst>
            <pc:docMk/>
            <pc:sldMk cId="33323839" sldId="259"/>
            <ac:spMk id="94" creationId="{34B52350-7610-40F4-B31F-C24AD394686A}"/>
          </ac:spMkLst>
        </pc:spChg>
        <pc:spChg chg="add mod">
          <ac:chgData name="Coleman, Jim" userId="8c647339-3dc1-4970-9fcc-34ab85c6fcb9" providerId="ADAL" clId="{A8361FF7-02C4-4861-B276-D5E4CD95A86C}" dt="2022-03-29T14:19:25.039" v="545" actId="1076"/>
          <ac:spMkLst>
            <pc:docMk/>
            <pc:sldMk cId="33323839" sldId="259"/>
            <ac:spMk id="95" creationId="{BCEB5D40-7D98-4CD4-9384-44D98B0A13D8}"/>
          </ac:spMkLst>
        </pc:spChg>
        <pc:spChg chg="add mod">
          <ac:chgData name="Coleman, Jim" userId="8c647339-3dc1-4970-9fcc-34ab85c6fcb9" providerId="ADAL" clId="{A8361FF7-02C4-4861-B276-D5E4CD95A86C}" dt="2022-03-29T14:19:25.039" v="545" actId="1076"/>
          <ac:spMkLst>
            <pc:docMk/>
            <pc:sldMk cId="33323839" sldId="259"/>
            <ac:spMk id="96" creationId="{1730E027-8E49-4BCE-9F18-FC9E0C749A30}"/>
          </ac:spMkLst>
        </pc:spChg>
        <pc:spChg chg="add mod">
          <ac:chgData name="Coleman, Jim" userId="8c647339-3dc1-4970-9fcc-34ab85c6fcb9" providerId="ADAL" clId="{A8361FF7-02C4-4861-B276-D5E4CD95A86C}" dt="2022-03-29T14:19:25.039" v="545" actId="1076"/>
          <ac:spMkLst>
            <pc:docMk/>
            <pc:sldMk cId="33323839" sldId="259"/>
            <ac:spMk id="97" creationId="{7CA30C1C-DB49-45A9-9588-52F8B94F4BA7}"/>
          </ac:spMkLst>
        </pc:spChg>
        <pc:spChg chg="add mod">
          <ac:chgData name="Coleman, Jim" userId="8c647339-3dc1-4970-9fcc-34ab85c6fcb9" providerId="ADAL" clId="{A8361FF7-02C4-4861-B276-D5E4CD95A86C}" dt="2022-03-29T14:20:31.006" v="549" actId="1076"/>
          <ac:spMkLst>
            <pc:docMk/>
            <pc:sldMk cId="33323839" sldId="259"/>
            <ac:spMk id="98" creationId="{68D8CB7D-94DE-43FB-91BD-1963517BF9D9}"/>
          </ac:spMkLst>
        </pc:spChg>
        <pc:spChg chg="add mod">
          <ac:chgData name="Coleman, Jim" userId="8c647339-3dc1-4970-9fcc-34ab85c6fcb9" providerId="ADAL" clId="{A8361FF7-02C4-4861-B276-D5E4CD95A86C}" dt="2022-03-29T14:19:25.039" v="545" actId="1076"/>
          <ac:spMkLst>
            <pc:docMk/>
            <pc:sldMk cId="33323839" sldId="259"/>
            <ac:spMk id="102" creationId="{02EAF495-92B7-448D-B9BF-74B8FBE52D01}"/>
          </ac:spMkLst>
        </pc:spChg>
        <pc:spChg chg="add mod">
          <ac:chgData name="Coleman, Jim" userId="8c647339-3dc1-4970-9fcc-34ab85c6fcb9" providerId="ADAL" clId="{A8361FF7-02C4-4861-B276-D5E4CD95A86C}" dt="2022-03-29T14:19:25.039" v="545" actId="1076"/>
          <ac:spMkLst>
            <pc:docMk/>
            <pc:sldMk cId="33323839" sldId="259"/>
            <ac:spMk id="103" creationId="{E85DE882-A118-4656-9B48-B523372FD19A}"/>
          </ac:spMkLst>
        </pc:spChg>
        <pc:spChg chg="add mod">
          <ac:chgData name="Coleman, Jim" userId="8c647339-3dc1-4970-9fcc-34ab85c6fcb9" providerId="ADAL" clId="{A8361FF7-02C4-4861-B276-D5E4CD95A86C}" dt="2022-03-29T14:19:25.039" v="545" actId="1076"/>
          <ac:spMkLst>
            <pc:docMk/>
            <pc:sldMk cId="33323839" sldId="259"/>
            <ac:spMk id="107" creationId="{C6A433F1-0F71-414C-8F11-F894937B5F92}"/>
          </ac:spMkLst>
        </pc:spChg>
        <pc:spChg chg="add mod">
          <ac:chgData name="Coleman, Jim" userId="8c647339-3dc1-4970-9fcc-34ab85c6fcb9" providerId="ADAL" clId="{A8361FF7-02C4-4861-B276-D5E4CD95A86C}" dt="2022-03-29T14:19:25.039" v="545" actId="1076"/>
          <ac:spMkLst>
            <pc:docMk/>
            <pc:sldMk cId="33323839" sldId="259"/>
            <ac:spMk id="110" creationId="{C32D076D-F896-493B-8168-4BEC636F2D72}"/>
          </ac:spMkLst>
        </pc:spChg>
        <pc:spChg chg="add mod">
          <ac:chgData name="Coleman, Jim" userId="8c647339-3dc1-4970-9fcc-34ab85c6fcb9" providerId="ADAL" clId="{A8361FF7-02C4-4861-B276-D5E4CD95A86C}" dt="2022-03-29T14:26:47.543" v="578" actId="20577"/>
          <ac:spMkLst>
            <pc:docMk/>
            <pc:sldMk cId="33323839" sldId="259"/>
            <ac:spMk id="113" creationId="{ED60AA52-D3DE-4A69-B86E-1B8EA65F572F}"/>
          </ac:spMkLst>
        </pc:spChg>
        <pc:picChg chg="del mod">
          <ac:chgData name="Coleman, Jim" userId="8c647339-3dc1-4970-9fcc-34ab85c6fcb9" providerId="ADAL" clId="{A8361FF7-02C4-4861-B276-D5E4CD95A86C}" dt="2022-03-29T14:15:20.774" v="503" actId="478"/>
          <ac:picMkLst>
            <pc:docMk/>
            <pc:sldMk cId="33323839" sldId="259"/>
            <ac:picMk id="5" creationId="{101A34F0-D909-493A-A785-B7EE80EA36FB}"/>
          </ac:picMkLst>
        </pc:picChg>
        <pc:picChg chg="del mod">
          <ac:chgData name="Coleman, Jim" userId="8c647339-3dc1-4970-9fcc-34ab85c6fcb9" providerId="ADAL" clId="{A8361FF7-02C4-4861-B276-D5E4CD95A86C}" dt="2022-03-29T14:15:20.774" v="503" actId="478"/>
          <ac:picMkLst>
            <pc:docMk/>
            <pc:sldMk cId="33323839" sldId="259"/>
            <ac:picMk id="6" creationId="{4E968934-7B49-419B-917E-8371D295422E}"/>
          </ac:picMkLst>
        </pc:picChg>
        <pc:picChg chg="del mod">
          <ac:chgData name="Coleman, Jim" userId="8c647339-3dc1-4970-9fcc-34ab85c6fcb9" providerId="ADAL" clId="{A8361FF7-02C4-4861-B276-D5E4CD95A86C}" dt="2022-03-29T14:15:20.774" v="503" actId="478"/>
          <ac:picMkLst>
            <pc:docMk/>
            <pc:sldMk cId="33323839" sldId="259"/>
            <ac:picMk id="7" creationId="{0AB6D3B4-3B56-4EA1-96F0-7BA20FBD3D52}"/>
          </ac:picMkLst>
        </pc:picChg>
        <pc:cxnChg chg="del mod">
          <ac:chgData name="Coleman, Jim" userId="8c647339-3dc1-4970-9fcc-34ab85c6fcb9" providerId="ADAL" clId="{A8361FF7-02C4-4861-B276-D5E4CD95A86C}" dt="2022-03-29T14:15:20.774" v="503" actId="478"/>
          <ac:cxnSpMkLst>
            <pc:docMk/>
            <pc:sldMk cId="33323839" sldId="259"/>
            <ac:cxnSpMk id="3" creationId="{D1EDEC3F-4ACC-4523-AD29-0A8B6E456F54}"/>
          </ac:cxnSpMkLst>
        </pc:cxnChg>
        <pc:cxnChg chg="del mod">
          <ac:chgData name="Coleman, Jim" userId="8c647339-3dc1-4970-9fcc-34ab85c6fcb9" providerId="ADAL" clId="{A8361FF7-02C4-4861-B276-D5E4CD95A86C}" dt="2022-03-29T14:15:20.774" v="503" actId="478"/>
          <ac:cxnSpMkLst>
            <pc:docMk/>
            <pc:sldMk cId="33323839" sldId="259"/>
            <ac:cxnSpMk id="13" creationId="{F51C9F96-C415-448F-AB47-532CB7AB34C3}"/>
          </ac:cxnSpMkLst>
        </pc:cxnChg>
        <pc:cxnChg chg="del mod">
          <ac:chgData name="Coleman, Jim" userId="8c647339-3dc1-4970-9fcc-34ab85c6fcb9" providerId="ADAL" clId="{A8361FF7-02C4-4861-B276-D5E4CD95A86C}" dt="2022-03-29T14:15:20.774" v="503" actId="478"/>
          <ac:cxnSpMkLst>
            <pc:docMk/>
            <pc:sldMk cId="33323839" sldId="259"/>
            <ac:cxnSpMk id="42" creationId="{66C82893-5435-4EE0-B466-8303A864A805}"/>
          </ac:cxnSpMkLst>
        </pc:cxnChg>
        <pc:cxnChg chg="del mod">
          <ac:chgData name="Coleman, Jim" userId="8c647339-3dc1-4970-9fcc-34ab85c6fcb9" providerId="ADAL" clId="{A8361FF7-02C4-4861-B276-D5E4CD95A86C}" dt="2022-03-29T14:15:20.774" v="503" actId="478"/>
          <ac:cxnSpMkLst>
            <pc:docMk/>
            <pc:sldMk cId="33323839" sldId="259"/>
            <ac:cxnSpMk id="43" creationId="{AC79DEB1-451D-4D20-9B21-DBA4E2935D77}"/>
          </ac:cxnSpMkLst>
        </pc:cxnChg>
        <pc:cxnChg chg="del mod">
          <ac:chgData name="Coleman, Jim" userId="8c647339-3dc1-4970-9fcc-34ab85c6fcb9" providerId="ADAL" clId="{A8361FF7-02C4-4861-B276-D5E4CD95A86C}" dt="2022-03-29T14:15:20.774" v="503" actId="478"/>
          <ac:cxnSpMkLst>
            <pc:docMk/>
            <pc:sldMk cId="33323839" sldId="259"/>
            <ac:cxnSpMk id="44" creationId="{2BC58BAD-9BE0-4E09-9C66-EB04D5C54559}"/>
          </ac:cxnSpMkLst>
        </pc:cxnChg>
        <pc:cxnChg chg="del mod">
          <ac:chgData name="Coleman, Jim" userId="8c647339-3dc1-4970-9fcc-34ab85c6fcb9" providerId="ADAL" clId="{A8361FF7-02C4-4861-B276-D5E4CD95A86C}" dt="2022-03-29T14:15:20.774" v="503" actId="478"/>
          <ac:cxnSpMkLst>
            <pc:docMk/>
            <pc:sldMk cId="33323839" sldId="259"/>
            <ac:cxnSpMk id="45" creationId="{016934F9-6ECE-4C93-B3B2-5F804D1D1945}"/>
          </ac:cxnSpMkLst>
        </pc:cxnChg>
        <pc:cxnChg chg="del mod">
          <ac:chgData name="Coleman, Jim" userId="8c647339-3dc1-4970-9fcc-34ab85c6fcb9" providerId="ADAL" clId="{A8361FF7-02C4-4861-B276-D5E4CD95A86C}" dt="2022-03-29T14:15:20.774" v="503" actId="478"/>
          <ac:cxnSpMkLst>
            <pc:docMk/>
            <pc:sldMk cId="33323839" sldId="259"/>
            <ac:cxnSpMk id="46" creationId="{154EFA4D-E018-4472-8B99-8FBFA62FE171}"/>
          </ac:cxnSpMkLst>
        </pc:cxnChg>
        <pc:cxnChg chg="del mod">
          <ac:chgData name="Coleman, Jim" userId="8c647339-3dc1-4970-9fcc-34ab85c6fcb9" providerId="ADAL" clId="{A8361FF7-02C4-4861-B276-D5E4CD95A86C}" dt="2022-03-29T14:15:20.774" v="503" actId="478"/>
          <ac:cxnSpMkLst>
            <pc:docMk/>
            <pc:sldMk cId="33323839" sldId="259"/>
            <ac:cxnSpMk id="48" creationId="{57EEC6EB-357C-468B-9447-391FDEBC6B53}"/>
          </ac:cxnSpMkLst>
        </pc:cxnChg>
        <pc:cxnChg chg="del mod">
          <ac:chgData name="Coleman, Jim" userId="8c647339-3dc1-4970-9fcc-34ab85c6fcb9" providerId="ADAL" clId="{A8361FF7-02C4-4861-B276-D5E4CD95A86C}" dt="2022-03-29T14:15:20.774" v="503" actId="478"/>
          <ac:cxnSpMkLst>
            <pc:docMk/>
            <pc:sldMk cId="33323839" sldId="259"/>
            <ac:cxnSpMk id="50" creationId="{67FFC0AD-1735-445A-977A-5E3F94E8EF00}"/>
          </ac:cxnSpMkLst>
        </pc:cxnChg>
        <pc:cxnChg chg="del mod">
          <ac:chgData name="Coleman, Jim" userId="8c647339-3dc1-4970-9fcc-34ab85c6fcb9" providerId="ADAL" clId="{A8361FF7-02C4-4861-B276-D5E4CD95A86C}" dt="2022-03-29T14:15:20.774" v="503" actId="478"/>
          <ac:cxnSpMkLst>
            <pc:docMk/>
            <pc:sldMk cId="33323839" sldId="259"/>
            <ac:cxnSpMk id="59" creationId="{7B54E0CC-CEFD-4AAC-9499-C32100875F63}"/>
          </ac:cxnSpMkLst>
        </pc:cxnChg>
        <pc:cxnChg chg="del mod">
          <ac:chgData name="Coleman, Jim" userId="8c647339-3dc1-4970-9fcc-34ab85c6fcb9" providerId="ADAL" clId="{A8361FF7-02C4-4861-B276-D5E4CD95A86C}" dt="2022-03-29T14:15:20.774" v="503" actId="478"/>
          <ac:cxnSpMkLst>
            <pc:docMk/>
            <pc:sldMk cId="33323839" sldId="259"/>
            <ac:cxnSpMk id="60" creationId="{D7FAF65B-149B-4D8C-898A-B2BDDF90F44C}"/>
          </ac:cxnSpMkLst>
        </pc:cxnChg>
        <pc:cxnChg chg="del mod">
          <ac:chgData name="Coleman, Jim" userId="8c647339-3dc1-4970-9fcc-34ab85c6fcb9" providerId="ADAL" clId="{A8361FF7-02C4-4861-B276-D5E4CD95A86C}" dt="2022-03-29T14:15:20.774" v="503" actId="478"/>
          <ac:cxnSpMkLst>
            <pc:docMk/>
            <pc:sldMk cId="33323839" sldId="259"/>
            <ac:cxnSpMk id="61" creationId="{24E7E52F-BD26-4475-A5EA-E7213E575AC8}"/>
          </ac:cxnSpMkLst>
        </pc:cxnChg>
        <pc:cxnChg chg="del mod">
          <ac:chgData name="Coleman, Jim" userId="8c647339-3dc1-4970-9fcc-34ab85c6fcb9" providerId="ADAL" clId="{A8361FF7-02C4-4861-B276-D5E4CD95A86C}" dt="2022-03-29T14:15:20.774" v="503" actId="478"/>
          <ac:cxnSpMkLst>
            <pc:docMk/>
            <pc:sldMk cId="33323839" sldId="259"/>
            <ac:cxnSpMk id="63" creationId="{55F489DD-79C1-4161-AF20-BFD84ADB899F}"/>
          </ac:cxnSpMkLst>
        </pc:cxnChg>
        <pc:cxnChg chg="del mod">
          <ac:chgData name="Coleman, Jim" userId="8c647339-3dc1-4970-9fcc-34ab85c6fcb9" providerId="ADAL" clId="{A8361FF7-02C4-4861-B276-D5E4CD95A86C}" dt="2022-03-29T14:15:20.774" v="503" actId="478"/>
          <ac:cxnSpMkLst>
            <pc:docMk/>
            <pc:sldMk cId="33323839" sldId="259"/>
            <ac:cxnSpMk id="64" creationId="{F1CD011B-7174-4768-9B98-51C025948595}"/>
          </ac:cxnSpMkLst>
        </pc:cxnChg>
        <pc:cxnChg chg="del mod">
          <ac:chgData name="Coleman, Jim" userId="8c647339-3dc1-4970-9fcc-34ab85c6fcb9" providerId="ADAL" clId="{A8361FF7-02C4-4861-B276-D5E4CD95A86C}" dt="2022-03-29T14:15:20.774" v="503" actId="478"/>
          <ac:cxnSpMkLst>
            <pc:docMk/>
            <pc:sldMk cId="33323839" sldId="259"/>
            <ac:cxnSpMk id="65" creationId="{AB3A9567-A8E6-4FE2-A39E-5CD4DED47C16}"/>
          </ac:cxnSpMkLst>
        </pc:cxnChg>
        <pc:cxnChg chg="del mod">
          <ac:chgData name="Coleman, Jim" userId="8c647339-3dc1-4970-9fcc-34ab85c6fcb9" providerId="ADAL" clId="{A8361FF7-02C4-4861-B276-D5E4CD95A86C}" dt="2022-03-29T14:15:20.774" v="503" actId="478"/>
          <ac:cxnSpMkLst>
            <pc:docMk/>
            <pc:sldMk cId="33323839" sldId="259"/>
            <ac:cxnSpMk id="66" creationId="{095ADFA1-4601-4F36-8751-09DF349F3995}"/>
          </ac:cxnSpMkLst>
        </pc:cxnChg>
        <pc:cxnChg chg="del mod">
          <ac:chgData name="Coleman, Jim" userId="8c647339-3dc1-4970-9fcc-34ab85c6fcb9" providerId="ADAL" clId="{A8361FF7-02C4-4861-B276-D5E4CD95A86C}" dt="2022-03-29T14:15:20.774" v="503" actId="478"/>
          <ac:cxnSpMkLst>
            <pc:docMk/>
            <pc:sldMk cId="33323839" sldId="259"/>
            <ac:cxnSpMk id="67" creationId="{4F1F3420-6828-436A-9598-B3100E3118DA}"/>
          </ac:cxnSpMkLst>
        </pc:cxnChg>
        <pc:cxnChg chg="del mod">
          <ac:chgData name="Coleman, Jim" userId="8c647339-3dc1-4970-9fcc-34ab85c6fcb9" providerId="ADAL" clId="{A8361FF7-02C4-4861-B276-D5E4CD95A86C}" dt="2022-03-29T14:15:20.774" v="503" actId="478"/>
          <ac:cxnSpMkLst>
            <pc:docMk/>
            <pc:sldMk cId="33323839" sldId="259"/>
            <ac:cxnSpMk id="72" creationId="{1C749217-8811-4190-A08C-C5EC739867B8}"/>
          </ac:cxnSpMkLst>
        </pc:cxnChg>
        <pc:cxnChg chg="del mod">
          <ac:chgData name="Coleman, Jim" userId="8c647339-3dc1-4970-9fcc-34ab85c6fcb9" providerId="ADAL" clId="{A8361FF7-02C4-4861-B276-D5E4CD95A86C}" dt="2022-03-29T14:15:20.774" v="503" actId="478"/>
          <ac:cxnSpMkLst>
            <pc:docMk/>
            <pc:sldMk cId="33323839" sldId="259"/>
            <ac:cxnSpMk id="73" creationId="{5E2003F3-855D-4ED0-9E76-4C4ACC29B383}"/>
          </ac:cxnSpMkLst>
        </pc:cxnChg>
        <pc:cxnChg chg="add mod">
          <ac:chgData name="Coleman, Jim" userId="8c647339-3dc1-4970-9fcc-34ab85c6fcb9" providerId="ADAL" clId="{A8361FF7-02C4-4861-B276-D5E4CD95A86C}" dt="2022-03-29T14:19:25.039" v="545" actId="1076"/>
          <ac:cxnSpMkLst>
            <pc:docMk/>
            <pc:sldMk cId="33323839" sldId="259"/>
            <ac:cxnSpMk id="99" creationId="{8C470661-0E22-47E7-A1B6-EF40CF77A540}"/>
          </ac:cxnSpMkLst>
        </pc:cxnChg>
        <pc:cxnChg chg="add del mod">
          <ac:chgData name="Coleman, Jim" userId="8c647339-3dc1-4970-9fcc-34ab85c6fcb9" providerId="ADAL" clId="{A8361FF7-02C4-4861-B276-D5E4CD95A86C}" dt="2022-03-29T14:16:56.809" v="517" actId="478"/>
          <ac:cxnSpMkLst>
            <pc:docMk/>
            <pc:sldMk cId="33323839" sldId="259"/>
            <ac:cxnSpMk id="100" creationId="{4894990C-6C99-4384-8F4D-2A4D45626DA0}"/>
          </ac:cxnSpMkLst>
        </pc:cxnChg>
        <pc:cxnChg chg="add mod">
          <ac:chgData name="Coleman, Jim" userId="8c647339-3dc1-4970-9fcc-34ab85c6fcb9" providerId="ADAL" clId="{A8361FF7-02C4-4861-B276-D5E4CD95A86C}" dt="2022-03-29T14:20:21.943" v="547" actId="14100"/>
          <ac:cxnSpMkLst>
            <pc:docMk/>
            <pc:sldMk cId="33323839" sldId="259"/>
            <ac:cxnSpMk id="101" creationId="{3C5A8891-FE36-4670-8081-2BB7591EB478}"/>
          </ac:cxnSpMkLst>
        </pc:cxnChg>
        <pc:cxnChg chg="add mod">
          <ac:chgData name="Coleman, Jim" userId="8c647339-3dc1-4970-9fcc-34ab85c6fcb9" providerId="ADAL" clId="{A8361FF7-02C4-4861-B276-D5E4CD95A86C}" dt="2022-03-29T14:19:25.039" v="545" actId="1076"/>
          <ac:cxnSpMkLst>
            <pc:docMk/>
            <pc:sldMk cId="33323839" sldId="259"/>
            <ac:cxnSpMk id="104" creationId="{6F373A58-6F72-4EF8-8F50-494691A584E1}"/>
          </ac:cxnSpMkLst>
        </pc:cxnChg>
        <pc:cxnChg chg="add del mod">
          <ac:chgData name="Coleman, Jim" userId="8c647339-3dc1-4970-9fcc-34ab85c6fcb9" providerId="ADAL" clId="{A8361FF7-02C4-4861-B276-D5E4CD95A86C}" dt="2022-03-29T14:16:54.910" v="516" actId="478"/>
          <ac:cxnSpMkLst>
            <pc:docMk/>
            <pc:sldMk cId="33323839" sldId="259"/>
            <ac:cxnSpMk id="105" creationId="{F5E824A2-0636-42DA-9A7C-A67018B3CB49}"/>
          </ac:cxnSpMkLst>
        </pc:cxnChg>
        <pc:cxnChg chg="add mod">
          <ac:chgData name="Coleman, Jim" userId="8c647339-3dc1-4970-9fcc-34ab85c6fcb9" providerId="ADAL" clId="{A8361FF7-02C4-4861-B276-D5E4CD95A86C}" dt="2022-03-29T14:19:25.039" v="545" actId="1076"/>
          <ac:cxnSpMkLst>
            <pc:docMk/>
            <pc:sldMk cId="33323839" sldId="259"/>
            <ac:cxnSpMk id="106" creationId="{84A3F654-2616-4AF1-80A3-938CF75ED002}"/>
          </ac:cxnSpMkLst>
        </pc:cxnChg>
        <pc:cxnChg chg="add mod">
          <ac:chgData name="Coleman, Jim" userId="8c647339-3dc1-4970-9fcc-34ab85c6fcb9" providerId="ADAL" clId="{A8361FF7-02C4-4861-B276-D5E4CD95A86C}" dt="2022-03-29T14:19:25.039" v="545" actId="1076"/>
          <ac:cxnSpMkLst>
            <pc:docMk/>
            <pc:sldMk cId="33323839" sldId="259"/>
            <ac:cxnSpMk id="108" creationId="{431AC4EF-084D-441D-8724-EB10980F9F80}"/>
          </ac:cxnSpMkLst>
        </pc:cxnChg>
        <pc:cxnChg chg="add mod">
          <ac:chgData name="Coleman, Jim" userId="8c647339-3dc1-4970-9fcc-34ab85c6fcb9" providerId="ADAL" clId="{A8361FF7-02C4-4861-B276-D5E4CD95A86C}" dt="2022-03-29T14:19:25.039" v="545" actId="1076"/>
          <ac:cxnSpMkLst>
            <pc:docMk/>
            <pc:sldMk cId="33323839" sldId="259"/>
            <ac:cxnSpMk id="109" creationId="{7085E153-AE0A-49E4-8841-6B50DD6D2BE1}"/>
          </ac:cxnSpMkLst>
        </pc:cxnChg>
        <pc:cxnChg chg="add mod">
          <ac:chgData name="Coleman, Jim" userId="8c647339-3dc1-4970-9fcc-34ab85c6fcb9" providerId="ADAL" clId="{A8361FF7-02C4-4861-B276-D5E4CD95A86C}" dt="2022-03-29T14:26:16.696" v="554" actId="14100"/>
          <ac:cxnSpMkLst>
            <pc:docMk/>
            <pc:sldMk cId="33323839" sldId="259"/>
            <ac:cxnSpMk id="111" creationId="{C5039DDE-DDEA-4D4A-B441-A1BCBBAC3069}"/>
          </ac:cxnSpMkLst>
        </pc:cxnChg>
        <pc:cxnChg chg="add mod">
          <ac:chgData name="Coleman, Jim" userId="8c647339-3dc1-4970-9fcc-34ab85c6fcb9" providerId="ADAL" clId="{A8361FF7-02C4-4861-B276-D5E4CD95A86C}" dt="2022-03-29T14:26:24.856" v="557" actId="14100"/>
          <ac:cxnSpMkLst>
            <pc:docMk/>
            <pc:sldMk cId="33323839" sldId="259"/>
            <ac:cxnSpMk id="112" creationId="{67A32AE4-6684-46A4-9E29-14F66ABB2122}"/>
          </ac:cxnSpMkLst>
        </pc:cxnChg>
      </pc:sldChg>
      <pc:sldChg chg="addSp delSp modSp add mod ord">
        <pc:chgData name="Coleman, Jim" userId="8c647339-3dc1-4970-9fcc-34ab85c6fcb9" providerId="ADAL" clId="{A8361FF7-02C4-4861-B276-D5E4CD95A86C}" dt="2022-03-29T20:24:13.210" v="3530" actId="1076"/>
        <pc:sldMkLst>
          <pc:docMk/>
          <pc:sldMk cId="2599312638" sldId="260"/>
        </pc:sldMkLst>
        <pc:spChg chg="mod">
          <ac:chgData name="Coleman, Jim" userId="8c647339-3dc1-4970-9fcc-34ab85c6fcb9" providerId="ADAL" clId="{A8361FF7-02C4-4861-B276-D5E4CD95A86C}" dt="2022-03-29T15:32:47.108" v="710" actId="1076"/>
          <ac:spMkLst>
            <pc:docMk/>
            <pc:sldMk cId="2599312638" sldId="260"/>
            <ac:spMk id="4" creationId="{18AC720E-CEE9-4BCA-85E3-52613E6B4034}"/>
          </ac:spMkLst>
        </pc:spChg>
        <pc:spChg chg="add del mod">
          <ac:chgData name="Coleman, Jim" userId="8c647339-3dc1-4970-9fcc-34ab85c6fcb9" providerId="ADAL" clId="{A8361FF7-02C4-4861-B276-D5E4CD95A86C}" dt="2022-03-29T16:45:16.191" v="1898" actId="478"/>
          <ac:spMkLst>
            <pc:docMk/>
            <pc:sldMk cId="2599312638" sldId="260"/>
            <ac:spMk id="43" creationId="{64F3FDB6-E25D-4487-94E0-94A4461106C6}"/>
          </ac:spMkLst>
        </pc:spChg>
        <pc:spChg chg="add del mod">
          <ac:chgData name="Coleman, Jim" userId="8c647339-3dc1-4970-9fcc-34ab85c6fcb9" providerId="ADAL" clId="{A8361FF7-02C4-4861-B276-D5E4CD95A86C}" dt="2022-03-29T15:31:51.748" v="700" actId="478"/>
          <ac:spMkLst>
            <pc:docMk/>
            <pc:sldMk cId="2599312638" sldId="260"/>
            <ac:spMk id="44" creationId="{85EC06B6-CBFE-4E1C-B42F-730D1BE57331}"/>
          </ac:spMkLst>
        </pc:spChg>
        <pc:spChg chg="add del mod">
          <ac:chgData name="Coleman, Jim" userId="8c647339-3dc1-4970-9fcc-34ab85c6fcb9" providerId="ADAL" clId="{A8361FF7-02C4-4861-B276-D5E4CD95A86C}" dt="2022-03-29T15:31:54.309" v="701" actId="478"/>
          <ac:spMkLst>
            <pc:docMk/>
            <pc:sldMk cId="2599312638" sldId="260"/>
            <ac:spMk id="45" creationId="{FD11FCF0-12C0-4A0C-B8EF-AADE2305F9B9}"/>
          </ac:spMkLst>
        </pc:spChg>
        <pc:spChg chg="mod">
          <ac:chgData name="Coleman, Jim" userId="8c647339-3dc1-4970-9fcc-34ab85c6fcb9" providerId="ADAL" clId="{A8361FF7-02C4-4861-B276-D5E4CD95A86C}" dt="2022-03-29T15:32:47.108" v="710" actId="1076"/>
          <ac:spMkLst>
            <pc:docMk/>
            <pc:sldMk cId="2599312638" sldId="260"/>
            <ac:spMk id="55" creationId="{507DFFE5-5AC3-44C3-A293-50B3253F5082}"/>
          </ac:spMkLst>
        </pc:spChg>
        <pc:spChg chg="add del mod">
          <ac:chgData name="Coleman, Jim" userId="8c647339-3dc1-4970-9fcc-34ab85c6fcb9" providerId="ADAL" clId="{A8361FF7-02C4-4861-B276-D5E4CD95A86C}" dt="2022-03-29T16:02:29.825" v="1344" actId="478"/>
          <ac:spMkLst>
            <pc:docMk/>
            <pc:sldMk cId="2599312638" sldId="260"/>
            <ac:spMk id="56" creationId="{DF555D9B-1EC9-4D55-BCCB-2921A9F6FF33}"/>
          </ac:spMkLst>
        </pc:spChg>
        <pc:spChg chg="mod">
          <ac:chgData name="Coleman, Jim" userId="8c647339-3dc1-4970-9fcc-34ab85c6fcb9" providerId="ADAL" clId="{A8361FF7-02C4-4861-B276-D5E4CD95A86C}" dt="2022-03-29T15:32:47.108" v="710" actId="1076"/>
          <ac:spMkLst>
            <pc:docMk/>
            <pc:sldMk cId="2599312638" sldId="260"/>
            <ac:spMk id="62" creationId="{2912C3DE-0046-4706-A5E9-8C01A42D1925}"/>
          </ac:spMkLst>
        </pc:spChg>
        <pc:spChg chg="add mod">
          <ac:chgData name="Coleman, Jim" userId="8c647339-3dc1-4970-9fcc-34ab85c6fcb9" providerId="ADAL" clId="{A8361FF7-02C4-4861-B276-D5E4CD95A86C}" dt="2022-03-29T16:02:39.430" v="1347" actId="404"/>
          <ac:spMkLst>
            <pc:docMk/>
            <pc:sldMk cId="2599312638" sldId="260"/>
            <ac:spMk id="63" creationId="{D3AAA579-6DFE-46E2-9E01-58D6F3191BD6}"/>
          </ac:spMkLst>
        </pc:spChg>
        <pc:spChg chg="mod">
          <ac:chgData name="Coleman, Jim" userId="8c647339-3dc1-4970-9fcc-34ab85c6fcb9" providerId="ADAL" clId="{A8361FF7-02C4-4861-B276-D5E4CD95A86C}" dt="2022-03-29T15:32:47.108" v="710" actId="1076"/>
          <ac:spMkLst>
            <pc:docMk/>
            <pc:sldMk cId="2599312638" sldId="260"/>
            <ac:spMk id="71" creationId="{F464B2C5-CCF4-423E-BA04-E9D8CAA660BB}"/>
          </ac:spMkLst>
        </pc:spChg>
        <pc:spChg chg="add mod">
          <ac:chgData name="Coleman, Jim" userId="8c647339-3dc1-4970-9fcc-34ab85c6fcb9" providerId="ADAL" clId="{A8361FF7-02C4-4861-B276-D5E4CD95A86C}" dt="2022-03-29T16:02:33.803" v="1345" actId="1076"/>
          <ac:spMkLst>
            <pc:docMk/>
            <pc:sldMk cId="2599312638" sldId="260"/>
            <ac:spMk id="74" creationId="{45512BE0-F5A2-4CE1-B3B3-A3FBB8167D9E}"/>
          </ac:spMkLst>
        </pc:spChg>
        <pc:spChg chg="mod">
          <ac:chgData name="Coleman, Jim" userId="8c647339-3dc1-4970-9fcc-34ab85c6fcb9" providerId="ADAL" clId="{A8361FF7-02C4-4861-B276-D5E4CD95A86C}" dt="2022-03-29T15:32:47.108" v="710" actId="1076"/>
          <ac:spMkLst>
            <pc:docMk/>
            <pc:sldMk cId="2599312638" sldId="260"/>
            <ac:spMk id="75" creationId="{66A3F491-FC06-44D4-9375-0592B191C1A5}"/>
          </ac:spMkLst>
        </pc:spChg>
        <pc:spChg chg="mod">
          <ac:chgData name="Coleman, Jim" userId="8c647339-3dc1-4970-9fcc-34ab85c6fcb9" providerId="ADAL" clId="{A8361FF7-02C4-4861-B276-D5E4CD95A86C}" dt="2022-03-29T15:32:47.108" v="710" actId="1076"/>
          <ac:spMkLst>
            <pc:docMk/>
            <pc:sldMk cId="2599312638" sldId="260"/>
            <ac:spMk id="76" creationId="{90B66225-7C54-4AB2-B2E6-372726898AEB}"/>
          </ac:spMkLst>
        </pc:spChg>
        <pc:spChg chg="del">
          <ac:chgData name="Coleman, Jim" userId="8c647339-3dc1-4970-9fcc-34ab85c6fcb9" providerId="ADAL" clId="{A8361FF7-02C4-4861-B276-D5E4CD95A86C}" dt="2022-03-29T15:32:37.227" v="708" actId="478"/>
          <ac:spMkLst>
            <pc:docMk/>
            <pc:sldMk cId="2599312638" sldId="260"/>
            <ac:spMk id="77" creationId="{C857A1C4-46D5-4FF2-82D1-C7EF22877758}"/>
          </ac:spMkLst>
        </pc:spChg>
        <pc:spChg chg="del">
          <ac:chgData name="Coleman, Jim" userId="8c647339-3dc1-4970-9fcc-34ab85c6fcb9" providerId="ADAL" clId="{A8361FF7-02C4-4861-B276-D5E4CD95A86C}" dt="2022-03-29T15:32:40.244" v="709" actId="478"/>
          <ac:spMkLst>
            <pc:docMk/>
            <pc:sldMk cId="2599312638" sldId="260"/>
            <ac:spMk id="78" creationId="{6B14CB85-B345-4463-9484-346181FC71BC}"/>
          </ac:spMkLst>
        </pc:spChg>
        <pc:spChg chg="del">
          <ac:chgData name="Coleman, Jim" userId="8c647339-3dc1-4970-9fcc-34ab85c6fcb9" providerId="ADAL" clId="{A8361FF7-02C4-4861-B276-D5E4CD95A86C}" dt="2022-03-29T15:32:40.244" v="709" actId="478"/>
          <ac:spMkLst>
            <pc:docMk/>
            <pc:sldMk cId="2599312638" sldId="260"/>
            <ac:spMk id="79" creationId="{305F5C49-F4FC-4546-B64A-D63136A655BA}"/>
          </ac:spMkLst>
        </pc:spChg>
        <pc:spChg chg="del">
          <ac:chgData name="Coleman, Jim" userId="8c647339-3dc1-4970-9fcc-34ab85c6fcb9" providerId="ADAL" clId="{A8361FF7-02C4-4861-B276-D5E4CD95A86C}" dt="2022-03-29T15:32:40.244" v="709" actId="478"/>
          <ac:spMkLst>
            <pc:docMk/>
            <pc:sldMk cId="2599312638" sldId="260"/>
            <ac:spMk id="80" creationId="{02B3D476-D26A-4407-A5FB-23925C6945A6}"/>
          </ac:spMkLst>
        </pc:spChg>
        <pc:spChg chg="del">
          <ac:chgData name="Coleman, Jim" userId="8c647339-3dc1-4970-9fcc-34ab85c6fcb9" providerId="ADAL" clId="{A8361FF7-02C4-4861-B276-D5E4CD95A86C}" dt="2022-03-29T15:32:40.244" v="709" actId="478"/>
          <ac:spMkLst>
            <pc:docMk/>
            <pc:sldMk cId="2599312638" sldId="260"/>
            <ac:spMk id="81" creationId="{9B541908-5DBC-4A9F-8D6B-17213C931365}"/>
          </ac:spMkLst>
        </pc:spChg>
        <pc:spChg chg="del">
          <ac:chgData name="Coleman, Jim" userId="8c647339-3dc1-4970-9fcc-34ab85c6fcb9" providerId="ADAL" clId="{A8361FF7-02C4-4861-B276-D5E4CD95A86C}" dt="2022-03-29T15:32:40.244" v="709" actId="478"/>
          <ac:spMkLst>
            <pc:docMk/>
            <pc:sldMk cId="2599312638" sldId="260"/>
            <ac:spMk id="82" creationId="{E5210F5C-AA14-439A-B2A7-48CB69660A5C}"/>
          </ac:spMkLst>
        </pc:spChg>
        <pc:spChg chg="mod">
          <ac:chgData name="Coleman, Jim" userId="8c647339-3dc1-4970-9fcc-34ab85c6fcb9" providerId="ADAL" clId="{A8361FF7-02C4-4861-B276-D5E4CD95A86C}" dt="2022-03-29T15:32:47.108" v="710" actId="1076"/>
          <ac:spMkLst>
            <pc:docMk/>
            <pc:sldMk cId="2599312638" sldId="260"/>
            <ac:spMk id="83" creationId="{84C23FA5-7C49-41D1-A512-24C2F43BCAE9}"/>
          </ac:spMkLst>
        </pc:spChg>
        <pc:spChg chg="mod">
          <ac:chgData name="Coleman, Jim" userId="8c647339-3dc1-4970-9fcc-34ab85c6fcb9" providerId="ADAL" clId="{A8361FF7-02C4-4861-B276-D5E4CD95A86C}" dt="2022-03-29T15:32:47.108" v="710" actId="1076"/>
          <ac:spMkLst>
            <pc:docMk/>
            <pc:sldMk cId="2599312638" sldId="260"/>
            <ac:spMk id="84" creationId="{4FE8C1DE-234A-489E-9119-B6C47A1986B7}"/>
          </ac:spMkLst>
        </pc:spChg>
        <pc:spChg chg="mod">
          <ac:chgData name="Coleman, Jim" userId="8c647339-3dc1-4970-9fcc-34ab85c6fcb9" providerId="ADAL" clId="{A8361FF7-02C4-4861-B276-D5E4CD95A86C}" dt="2022-03-29T15:32:47.108" v="710" actId="1076"/>
          <ac:spMkLst>
            <pc:docMk/>
            <pc:sldMk cId="2599312638" sldId="260"/>
            <ac:spMk id="85" creationId="{F2420EDC-8425-4542-AC9A-F74C77F93B82}"/>
          </ac:spMkLst>
        </pc:spChg>
        <pc:spChg chg="mod">
          <ac:chgData name="Coleman, Jim" userId="8c647339-3dc1-4970-9fcc-34ab85c6fcb9" providerId="ADAL" clId="{A8361FF7-02C4-4861-B276-D5E4CD95A86C}" dt="2022-03-29T15:32:47.108" v="710" actId="1076"/>
          <ac:spMkLst>
            <pc:docMk/>
            <pc:sldMk cId="2599312638" sldId="260"/>
            <ac:spMk id="86" creationId="{E69C4A3F-0C3E-45EB-87A5-FC40ED9B1879}"/>
          </ac:spMkLst>
        </pc:spChg>
        <pc:spChg chg="mod">
          <ac:chgData name="Coleman, Jim" userId="8c647339-3dc1-4970-9fcc-34ab85c6fcb9" providerId="ADAL" clId="{A8361FF7-02C4-4861-B276-D5E4CD95A86C}" dt="2022-03-29T15:32:47.108" v="710" actId="1076"/>
          <ac:spMkLst>
            <pc:docMk/>
            <pc:sldMk cId="2599312638" sldId="260"/>
            <ac:spMk id="87" creationId="{486E5AAB-61D0-4426-A6E2-A4077463EA97}"/>
          </ac:spMkLst>
        </pc:spChg>
        <pc:spChg chg="mod">
          <ac:chgData name="Coleman, Jim" userId="8c647339-3dc1-4970-9fcc-34ab85c6fcb9" providerId="ADAL" clId="{A8361FF7-02C4-4861-B276-D5E4CD95A86C}" dt="2022-03-29T15:32:47.108" v="710" actId="1076"/>
          <ac:spMkLst>
            <pc:docMk/>
            <pc:sldMk cId="2599312638" sldId="260"/>
            <ac:spMk id="88" creationId="{313D41D7-6A32-4877-AE4B-A247FED06C9F}"/>
          </ac:spMkLst>
        </pc:spChg>
        <pc:spChg chg="del">
          <ac:chgData name="Coleman, Jim" userId="8c647339-3dc1-4970-9fcc-34ab85c6fcb9" providerId="ADAL" clId="{A8361FF7-02C4-4861-B276-D5E4CD95A86C}" dt="2022-03-29T15:32:40.244" v="709" actId="478"/>
          <ac:spMkLst>
            <pc:docMk/>
            <pc:sldMk cId="2599312638" sldId="260"/>
            <ac:spMk id="89" creationId="{CA775A07-1213-4FC4-99D6-508D73CB9C11}"/>
          </ac:spMkLst>
        </pc:spChg>
        <pc:spChg chg="del">
          <ac:chgData name="Coleman, Jim" userId="8c647339-3dc1-4970-9fcc-34ab85c6fcb9" providerId="ADAL" clId="{A8361FF7-02C4-4861-B276-D5E4CD95A86C}" dt="2022-03-29T15:32:40.244" v="709" actId="478"/>
          <ac:spMkLst>
            <pc:docMk/>
            <pc:sldMk cId="2599312638" sldId="260"/>
            <ac:spMk id="90" creationId="{68347884-360E-494B-B910-78724C9201B0}"/>
          </ac:spMkLst>
        </pc:spChg>
        <pc:spChg chg="mod">
          <ac:chgData name="Coleman, Jim" userId="8c647339-3dc1-4970-9fcc-34ab85c6fcb9" providerId="ADAL" clId="{A8361FF7-02C4-4861-B276-D5E4CD95A86C}" dt="2022-03-29T15:32:47.108" v="710" actId="1076"/>
          <ac:spMkLst>
            <pc:docMk/>
            <pc:sldMk cId="2599312638" sldId="260"/>
            <ac:spMk id="91" creationId="{8E906F95-5B19-4B9F-B0A3-5CCC51BD00EA}"/>
          </ac:spMkLst>
        </pc:spChg>
        <pc:spChg chg="mod">
          <ac:chgData name="Coleman, Jim" userId="8c647339-3dc1-4970-9fcc-34ab85c6fcb9" providerId="ADAL" clId="{A8361FF7-02C4-4861-B276-D5E4CD95A86C}" dt="2022-03-29T15:32:47.108" v="710" actId="1076"/>
          <ac:spMkLst>
            <pc:docMk/>
            <pc:sldMk cId="2599312638" sldId="260"/>
            <ac:spMk id="92" creationId="{BAD1C6FB-A16D-4E87-AD3C-DC00BCFECE52}"/>
          </ac:spMkLst>
        </pc:spChg>
        <pc:spChg chg="mod">
          <ac:chgData name="Coleman, Jim" userId="8c647339-3dc1-4970-9fcc-34ab85c6fcb9" providerId="ADAL" clId="{A8361FF7-02C4-4861-B276-D5E4CD95A86C}" dt="2022-03-29T16:03:34.099" v="1348" actId="404"/>
          <ac:spMkLst>
            <pc:docMk/>
            <pc:sldMk cId="2599312638" sldId="260"/>
            <ac:spMk id="93" creationId="{57CD184E-EC5E-4413-BE38-2DD31087383E}"/>
          </ac:spMkLst>
        </pc:spChg>
        <pc:spChg chg="mod">
          <ac:chgData name="Coleman, Jim" userId="8c647339-3dc1-4970-9fcc-34ab85c6fcb9" providerId="ADAL" clId="{A8361FF7-02C4-4861-B276-D5E4CD95A86C}" dt="2022-03-29T16:11:53.359" v="1434" actId="1076"/>
          <ac:spMkLst>
            <pc:docMk/>
            <pc:sldMk cId="2599312638" sldId="260"/>
            <ac:spMk id="94" creationId="{34B52350-7610-40F4-B31F-C24AD394686A}"/>
          </ac:spMkLst>
        </pc:spChg>
        <pc:spChg chg="mod">
          <ac:chgData name="Coleman, Jim" userId="8c647339-3dc1-4970-9fcc-34ab85c6fcb9" providerId="ADAL" clId="{A8361FF7-02C4-4861-B276-D5E4CD95A86C}" dt="2022-03-29T15:32:47.108" v="710" actId="1076"/>
          <ac:spMkLst>
            <pc:docMk/>
            <pc:sldMk cId="2599312638" sldId="260"/>
            <ac:spMk id="95" creationId="{BCEB5D40-7D98-4CD4-9384-44D98B0A13D8}"/>
          </ac:spMkLst>
        </pc:spChg>
        <pc:spChg chg="mod">
          <ac:chgData name="Coleman, Jim" userId="8c647339-3dc1-4970-9fcc-34ab85c6fcb9" providerId="ADAL" clId="{A8361FF7-02C4-4861-B276-D5E4CD95A86C}" dt="2022-03-29T16:12:05.352" v="1436" actId="1076"/>
          <ac:spMkLst>
            <pc:docMk/>
            <pc:sldMk cId="2599312638" sldId="260"/>
            <ac:spMk id="96" creationId="{1730E027-8E49-4BCE-9F18-FC9E0C749A30}"/>
          </ac:spMkLst>
        </pc:spChg>
        <pc:spChg chg="mod">
          <ac:chgData name="Coleman, Jim" userId="8c647339-3dc1-4970-9fcc-34ab85c6fcb9" providerId="ADAL" clId="{A8361FF7-02C4-4861-B276-D5E4CD95A86C}" dt="2022-03-29T15:32:47.108" v="710" actId="1076"/>
          <ac:spMkLst>
            <pc:docMk/>
            <pc:sldMk cId="2599312638" sldId="260"/>
            <ac:spMk id="97" creationId="{7CA30C1C-DB49-45A9-9588-52F8B94F4BA7}"/>
          </ac:spMkLst>
        </pc:spChg>
        <pc:spChg chg="mod">
          <ac:chgData name="Coleman, Jim" userId="8c647339-3dc1-4970-9fcc-34ab85c6fcb9" providerId="ADAL" clId="{A8361FF7-02C4-4861-B276-D5E4CD95A86C}" dt="2022-03-29T15:32:47.108" v="710" actId="1076"/>
          <ac:spMkLst>
            <pc:docMk/>
            <pc:sldMk cId="2599312638" sldId="260"/>
            <ac:spMk id="98" creationId="{68D8CB7D-94DE-43FB-91BD-1963517BF9D9}"/>
          </ac:spMkLst>
        </pc:spChg>
        <pc:spChg chg="add mod">
          <ac:chgData name="Coleman, Jim" userId="8c647339-3dc1-4970-9fcc-34ab85c6fcb9" providerId="ADAL" clId="{A8361FF7-02C4-4861-B276-D5E4CD95A86C}" dt="2022-03-29T16:45:22.302" v="1899"/>
          <ac:spMkLst>
            <pc:docMk/>
            <pc:sldMk cId="2599312638" sldId="260"/>
            <ac:spMk id="100" creationId="{A7434F82-F8F6-4A02-85F2-67BF2EBB2B79}"/>
          </ac:spMkLst>
        </pc:spChg>
        <pc:spChg chg="del">
          <ac:chgData name="Coleman, Jim" userId="8c647339-3dc1-4970-9fcc-34ab85c6fcb9" providerId="ADAL" clId="{A8361FF7-02C4-4861-B276-D5E4CD95A86C}" dt="2022-03-29T14:53:18.477" v="597" actId="478"/>
          <ac:spMkLst>
            <pc:docMk/>
            <pc:sldMk cId="2599312638" sldId="260"/>
            <ac:spMk id="102" creationId="{02EAF495-92B7-448D-B9BF-74B8FBE52D01}"/>
          </ac:spMkLst>
        </pc:spChg>
        <pc:spChg chg="mod">
          <ac:chgData name="Coleman, Jim" userId="8c647339-3dc1-4970-9fcc-34ab85c6fcb9" providerId="ADAL" clId="{A8361FF7-02C4-4861-B276-D5E4CD95A86C}" dt="2022-03-29T15:32:47.108" v="710" actId="1076"/>
          <ac:spMkLst>
            <pc:docMk/>
            <pc:sldMk cId="2599312638" sldId="260"/>
            <ac:spMk id="103" creationId="{E85DE882-A118-4656-9B48-B523372FD19A}"/>
          </ac:spMkLst>
        </pc:spChg>
        <pc:spChg chg="add mod">
          <ac:chgData name="Coleman, Jim" userId="8c647339-3dc1-4970-9fcc-34ab85c6fcb9" providerId="ADAL" clId="{A8361FF7-02C4-4861-B276-D5E4CD95A86C}" dt="2022-03-29T20:16:29.561" v="3446" actId="1076"/>
          <ac:spMkLst>
            <pc:docMk/>
            <pc:sldMk cId="2599312638" sldId="260"/>
            <ac:spMk id="105" creationId="{DFDB0190-3609-4E98-908A-C35E17B33E74}"/>
          </ac:spMkLst>
        </pc:spChg>
        <pc:spChg chg="mod">
          <ac:chgData name="Coleman, Jim" userId="8c647339-3dc1-4970-9fcc-34ab85c6fcb9" providerId="ADAL" clId="{A8361FF7-02C4-4861-B276-D5E4CD95A86C}" dt="2022-03-29T20:23:55.522" v="3524" actId="1076"/>
          <ac:spMkLst>
            <pc:docMk/>
            <pc:sldMk cId="2599312638" sldId="260"/>
            <ac:spMk id="107" creationId="{C6A433F1-0F71-414C-8F11-F894937B5F92}"/>
          </ac:spMkLst>
        </pc:spChg>
        <pc:spChg chg="mod">
          <ac:chgData name="Coleman, Jim" userId="8c647339-3dc1-4970-9fcc-34ab85c6fcb9" providerId="ADAL" clId="{A8361FF7-02C4-4861-B276-D5E4CD95A86C}" dt="2022-03-29T20:24:13.210" v="3530" actId="1076"/>
          <ac:spMkLst>
            <pc:docMk/>
            <pc:sldMk cId="2599312638" sldId="260"/>
            <ac:spMk id="110" creationId="{C32D076D-F896-493B-8168-4BEC636F2D72}"/>
          </ac:spMkLst>
        </pc:spChg>
        <pc:spChg chg="mod">
          <ac:chgData name="Coleman, Jim" userId="8c647339-3dc1-4970-9fcc-34ab85c6fcb9" providerId="ADAL" clId="{A8361FF7-02C4-4861-B276-D5E4CD95A86C}" dt="2022-03-29T20:23:34.252" v="3518" actId="1076"/>
          <ac:spMkLst>
            <pc:docMk/>
            <pc:sldMk cId="2599312638" sldId="260"/>
            <ac:spMk id="113" creationId="{ED60AA52-D3DE-4A69-B86E-1B8EA65F572F}"/>
          </ac:spMkLst>
        </pc:spChg>
        <pc:spChg chg="add mod">
          <ac:chgData name="Coleman, Jim" userId="8c647339-3dc1-4970-9fcc-34ab85c6fcb9" providerId="ADAL" clId="{A8361FF7-02C4-4861-B276-D5E4CD95A86C}" dt="2022-03-29T17:30:52.881" v="2810" actId="1076"/>
          <ac:spMkLst>
            <pc:docMk/>
            <pc:sldMk cId="2599312638" sldId="260"/>
            <ac:spMk id="114" creationId="{6019BB0D-B4F5-4A69-B270-D6EAFF88B49D}"/>
          </ac:spMkLst>
        </pc:spChg>
        <pc:spChg chg="add mod">
          <ac:chgData name="Coleman, Jim" userId="8c647339-3dc1-4970-9fcc-34ab85c6fcb9" providerId="ADAL" clId="{A8361FF7-02C4-4861-B276-D5E4CD95A86C}" dt="2022-03-29T17:31:02.807" v="2812" actId="1076"/>
          <ac:spMkLst>
            <pc:docMk/>
            <pc:sldMk cId="2599312638" sldId="260"/>
            <ac:spMk id="115" creationId="{884639C4-2301-4AAB-9DD9-D4FFAA5EC886}"/>
          </ac:spMkLst>
        </pc:spChg>
        <pc:cxnChg chg="add del mod">
          <ac:chgData name="Coleman, Jim" userId="8c647339-3dc1-4970-9fcc-34ab85c6fcb9" providerId="ADAL" clId="{A8361FF7-02C4-4861-B276-D5E4CD95A86C}" dt="2022-03-29T15:31:19.481" v="697" actId="478"/>
          <ac:cxnSpMkLst>
            <pc:docMk/>
            <pc:sldMk cId="2599312638" sldId="260"/>
            <ac:cxnSpMk id="46" creationId="{581648F5-D6F3-499B-BF43-21E24408B4D3}"/>
          </ac:cxnSpMkLst>
        </pc:cxnChg>
        <pc:cxnChg chg="add del mod">
          <ac:chgData name="Coleman, Jim" userId="8c647339-3dc1-4970-9fcc-34ab85c6fcb9" providerId="ADAL" clId="{A8361FF7-02C4-4861-B276-D5E4CD95A86C}" dt="2022-03-29T15:31:48.776" v="699" actId="478"/>
          <ac:cxnSpMkLst>
            <pc:docMk/>
            <pc:sldMk cId="2599312638" sldId="260"/>
            <ac:cxnSpMk id="47" creationId="{30643293-F640-4B1D-AECD-C21C9CB44E4B}"/>
          </ac:cxnSpMkLst>
        </pc:cxnChg>
        <pc:cxnChg chg="add del mod">
          <ac:chgData name="Coleman, Jim" userId="8c647339-3dc1-4970-9fcc-34ab85c6fcb9" providerId="ADAL" clId="{A8361FF7-02C4-4861-B276-D5E4CD95A86C}" dt="2022-03-29T14:58:50.224" v="607" actId="478"/>
          <ac:cxnSpMkLst>
            <pc:docMk/>
            <pc:sldMk cId="2599312638" sldId="260"/>
            <ac:cxnSpMk id="48" creationId="{9DCF3092-7661-4056-BB38-43C02167EB25}"/>
          </ac:cxnSpMkLst>
        </pc:cxnChg>
        <pc:cxnChg chg="add mod">
          <ac:chgData name="Coleman, Jim" userId="8c647339-3dc1-4970-9fcc-34ab85c6fcb9" providerId="ADAL" clId="{A8361FF7-02C4-4861-B276-D5E4CD95A86C}" dt="2022-03-29T15:32:47.108" v="710" actId="1076"/>
          <ac:cxnSpMkLst>
            <pc:docMk/>
            <pc:sldMk cId="2599312638" sldId="260"/>
            <ac:cxnSpMk id="49" creationId="{994C618C-7B3C-4A38-BCD1-01D78D850D7F}"/>
          </ac:cxnSpMkLst>
        </pc:cxnChg>
        <pc:cxnChg chg="add mod">
          <ac:chgData name="Coleman, Jim" userId="8c647339-3dc1-4970-9fcc-34ab85c6fcb9" providerId="ADAL" clId="{A8361FF7-02C4-4861-B276-D5E4CD95A86C}" dt="2022-03-29T15:32:47.108" v="710" actId="1076"/>
          <ac:cxnSpMkLst>
            <pc:docMk/>
            <pc:sldMk cId="2599312638" sldId="260"/>
            <ac:cxnSpMk id="50" creationId="{6A41ABF5-E68F-4EB5-97A0-832E7F784E8A}"/>
          </ac:cxnSpMkLst>
        </pc:cxnChg>
        <pc:cxnChg chg="add mod">
          <ac:chgData name="Coleman, Jim" userId="8c647339-3dc1-4970-9fcc-34ab85c6fcb9" providerId="ADAL" clId="{A8361FF7-02C4-4861-B276-D5E4CD95A86C}" dt="2022-03-29T15:32:47.108" v="710" actId="1076"/>
          <ac:cxnSpMkLst>
            <pc:docMk/>
            <pc:sldMk cId="2599312638" sldId="260"/>
            <ac:cxnSpMk id="53" creationId="{42C47FD4-5AF8-412F-A210-3DCD355E165C}"/>
          </ac:cxnSpMkLst>
        </pc:cxnChg>
        <pc:cxnChg chg="add mod">
          <ac:chgData name="Coleman, Jim" userId="8c647339-3dc1-4970-9fcc-34ab85c6fcb9" providerId="ADAL" clId="{A8361FF7-02C4-4861-B276-D5E4CD95A86C}" dt="2022-03-29T16:02:06.912" v="1340" actId="14100"/>
          <ac:cxnSpMkLst>
            <pc:docMk/>
            <pc:sldMk cId="2599312638" sldId="260"/>
            <ac:cxnSpMk id="58" creationId="{9FB951DF-B55E-4F8F-B63E-7C9A038DFC01}"/>
          </ac:cxnSpMkLst>
        </pc:cxnChg>
        <pc:cxnChg chg="add mod">
          <ac:chgData name="Coleman, Jim" userId="8c647339-3dc1-4970-9fcc-34ab85c6fcb9" providerId="ADAL" clId="{A8361FF7-02C4-4861-B276-D5E4CD95A86C}" dt="2022-03-29T16:02:09.352" v="1341" actId="14100"/>
          <ac:cxnSpMkLst>
            <pc:docMk/>
            <pc:sldMk cId="2599312638" sldId="260"/>
            <ac:cxnSpMk id="60" creationId="{F3242BD9-4F14-413F-9B20-170A5F80F5F5}"/>
          </ac:cxnSpMkLst>
        </pc:cxnChg>
        <pc:cxnChg chg="add mod">
          <ac:chgData name="Coleman, Jim" userId="8c647339-3dc1-4970-9fcc-34ab85c6fcb9" providerId="ADAL" clId="{A8361FF7-02C4-4861-B276-D5E4CD95A86C}" dt="2022-03-29T15:32:47.108" v="710" actId="1076"/>
          <ac:cxnSpMkLst>
            <pc:docMk/>
            <pc:sldMk cId="2599312638" sldId="260"/>
            <ac:cxnSpMk id="64" creationId="{E7187C3D-4245-480A-BA81-99F7AF4F8E33}"/>
          </ac:cxnSpMkLst>
        </pc:cxnChg>
        <pc:cxnChg chg="mod">
          <ac:chgData name="Coleman, Jim" userId="8c647339-3dc1-4970-9fcc-34ab85c6fcb9" providerId="ADAL" clId="{A8361FF7-02C4-4861-B276-D5E4CD95A86C}" dt="2022-03-29T15:32:47.108" v="710" actId="1076"/>
          <ac:cxnSpMkLst>
            <pc:docMk/>
            <pc:sldMk cId="2599312638" sldId="260"/>
            <ac:cxnSpMk id="99" creationId="{8C470661-0E22-47E7-A1B6-EF40CF77A540}"/>
          </ac:cxnSpMkLst>
        </pc:cxnChg>
        <pc:cxnChg chg="mod">
          <ac:chgData name="Coleman, Jim" userId="8c647339-3dc1-4970-9fcc-34ab85c6fcb9" providerId="ADAL" clId="{A8361FF7-02C4-4861-B276-D5E4CD95A86C}" dt="2022-03-29T15:32:47.108" v="710" actId="1076"/>
          <ac:cxnSpMkLst>
            <pc:docMk/>
            <pc:sldMk cId="2599312638" sldId="260"/>
            <ac:cxnSpMk id="101" creationId="{3C5A8891-FE36-4670-8081-2BB7591EB478}"/>
          </ac:cxnSpMkLst>
        </pc:cxnChg>
        <pc:cxnChg chg="mod">
          <ac:chgData name="Coleman, Jim" userId="8c647339-3dc1-4970-9fcc-34ab85c6fcb9" providerId="ADAL" clId="{A8361FF7-02C4-4861-B276-D5E4CD95A86C}" dt="2022-03-29T15:32:47.108" v="710" actId="1076"/>
          <ac:cxnSpMkLst>
            <pc:docMk/>
            <pc:sldMk cId="2599312638" sldId="260"/>
            <ac:cxnSpMk id="104" creationId="{6F373A58-6F72-4EF8-8F50-494691A584E1}"/>
          </ac:cxnSpMkLst>
        </pc:cxnChg>
        <pc:cxnChg chg="mod">
          <ac:chgData name="Coleman, Jim" userId="8c647339-3dc1-4970-9fcc-34ab85c6fcb9" providerId="ADAL" clId="{A8361FF7-02C4-4861-B276-D5E4CD95A86C}" dt="2022-03-29T15:32:47.108" v="710" actId="1076"/>
          <ac:cxnSpMkLst>
            <pc:docMk/>
            <pc:sldMk cId="2599312638" sldId="260"/>
            <ac:cxnSpMk id="106" creationId="{84A3F654-2616-4AF1-80A3-938CF75ED002}"/>
          </ac:cxnSpMkLst>
        </pc:cxnChg>
        <pc:cxnChg chg="mod">
          <ac:chgData name="Coleman, Jim" userId="8c647339-3dc1-4970-9fcc-34ab85c6fcb9" providerId="ADAL" clId="{A8361FF7-02C4-4861-B276-D5E4CD95A86C}" dt="2022-03-29T15:32:47.108" v="710" actId="1076"/>
          <ac:cxnSpMkLst>
            <pc:docMk/>
            <pc:sldMk cId="2599312638" sldId="260"/>
            <ac:cxnSpMk id="108" creationId="{431AC4EF-084D-441D-8724-EB10980F9F80}"/>
          </ac:cxnSpMkLst>
        </pc:cxnChg>
        <pc:cxnChg chg="mod">
          <ac:chgData name="Coleman, Jim" userId="8c647339-3dc1-4970-9fcc-34ab85c6fcb9" providerId="ADAL" clId="{A8361FF7-02C4-4861-B276-D5E4CD95A86C}" dt="2022-03-29T15:32:47.108" v="710" actId="1076"/>
          <ac:cxnSpMkLst>
            <pc:docMk/>
            <pc:sldMk cId="2599312638" sldId="260"/>
            <ac:cxnSpMk id="109" creationId="{7085E153-AE0A-49E4-8841-6B50DD6D2BE1}"/>
          </ac:cxnSpMkLst>
        </pc:cxnChg>
        <pc:cxnChg chg="mod">
          <ac:chgData name="Coleman, Jim" userId="8c647339-3dc1-4970-9fcc-34ab85c6fcb9" providerId="ADAL" clId="{A8361FF7-02C4-4861-B276-D5E4CD95A86C}" dt="2022-03-29T15:32:47.108" v="710" actId="1076"/>
          <ac:cxnSpMkLst>
            <pc:docMk/>
            <pc:sldMk cId="2599312638" sldId="260"/>
            <ac:cxnSpMk id="111" creationId="{C5039DDE-DDEA-4D4A-B441-A1BCBBAC3069}"/>
          </ac:cxnSpMkLst>
        </pc:cxnChg>
        <pc:cxnChg chg="mod">
          <ac:chgData name="Coleman, Jim" userId="8c647339-3dc1-4970-9fcc-34ab85c6fcb9" providerId="ADAL" clId="{A8361FF7-02C4-4861-B276-D5E4CD95A86C}" dt="2022-03-29T15:32:47.108" v="710" actId="1076"/>
          <ac:cxnSpMkLst>
            <pc:docMk/>
            <pc:sldMk cId="2599312638" sldId="260"/>
            <ac:cxnSpMk id="112" creationId="{67A32AE4-6684-46A4-9E29-14F66ABB2122}"/>
          </ac:cxnSpMkLst>
        </pc:cxnChg>
      </pc:sldChg>
      <pc:sldChg chg="add del ord">
        <pc:chgData name="Coleman, Jim" userId="8c647339-3dc1-4970-9fcc-34ab85c6fcb9" providerId="ADAL" clId="{A8361FF7-02C4-4861-B276-D5E4CD95A86C}" dt="2022-03-29T16:44:35.933" v="1896" actId="2696"/>
        <pc:sldMkLst>
          <pc:docMk/>
          <pc:sldMk cId="2451696466" sldId="261"/>
        </pc:sldMkLst>
      </pc:sldChg>
      <pc:sldChg chg="addSp delSp modSp add mod">
        <pc:chgData name="Coleman, Jim" userId="8c647339-3dc1-4970-9fcc-34ab85c6fcb9" providerId="ADAL" clId="{A8361FF7-02C4-4861-B276-D5E4CD95A86C}" dt="2022-03-29T20:16:49.334" v="3449" actId="1076"/>
        <pc:sldMkLst>
          <pc:docMk/>
          <pc:sldMk cId="3286261814" sldId="262"/>
        </pc:sldMkLst>
        <pc:spChg chg="mod">
          <ac:chgData name="Coleman, Jim" userId="8c647339-3dc1-4970-9fcc-34ab85c6fcb9" providerId="ADAL" clId="{A8361FF7-02C4-4861-B276-D5E4CD95A86C}" dt="2022-03-29T17:06:21.708" v="2529" actId="1076"/>
          <ac:spMkLst>
            <pc:docMk/>
            <pc:sldMk cId="3286261814" sldId="262"/>
            <ac:spMk id="4" creationId="{18AC720E-CEE9-4BCA-85E3-52613E6B4034}"/>
          </ac:spMkLst>
        </pc:spChg>
        <pc:spChg chg="mod">
          <ac:chgData name="Coleman, Jim" userId="8c647339-3dc1-4970-9fcc-34ab85c6fcb9" providerId="ADAL" clId="{A8361FF7-02C4-4861-B276-D5E4CD95A86C}" dt="2022-03-29T15:33:47.133" v="721" actId="1076"/>
          <ac:spMkLst>
            <pc:docMk/>
            <pc:sldMk cId="3286261814" sldId="262"/>
            <ac:spMk id="43" creationId="{64F3FDB6-E25D-4487-94E0-94A4461106C6}"/>
          </ac:spMkLst>
        </pc:spChg>
        <pc:spChg chg="add mod">
          <ac:chgData name="Coleman, Jim" userId="8c647339-3dc1-4970-9fcc-34ab85c6fcb9" providerId="ADAL" clId="{A8361FF7-02C4-4861-B276-D5E4CD95A86C}" dt="2022-03-29T20:16:49.334" v="3449" actId="1076"/>
          <ac:spMkLst>
            <pc:docMk/>
            <pc:sldMk cId="3286261814" sldId="262"/>
            <ac:spMk id="44" creationId="{DD7256F6-CABC-4EDB-A677-A37C8C054454}"/>
          </ac:spMkLst>
        </pc:spChg>
        <pc:spChg chg="add mod">
          <ac:chgData name="Coleman, Jim" userId="8c647339-3dc1-4970-9fcc-34ab85c6fcb9" providerId="ADAL" clId="{A8361FF7-02C4-4861-B276-D5E4CD95A86C}" dt="2022-03-29T17:07:00.900" v="2533" actId="1076"/>
          <ac:spMkLst>
            <pc:docMk/>
            <pc:sldMk cId="3286261814" sldId="262"/>
            <ac:spMk id="45" creationId="{AD13A949-D205-4E51-97DE-9DEC82FC4F36}"/>
          </ac:spMkLst>
        </pc:spChg>
        <pc:spChg chg="add mod">
          <ac:chgData name="Coleman, Jim" userId="8c647339-3dc1-4970-9fcc-34ab85c6fcb9" providerId="ADAL" clId="{A8361FF7-02C4-4861-B276-D5E4CD95A86C}" dt="2022-03-29T17:07:00.900" v="2533" actId="1076"/>
          <ac:spMkLst>
            <pc:docMk/>
            <pc:sldMk cId="3286261814" sldId="262"/>
            <ac:spMk id="46" creationId="{2C7C4722-4DF1-4852-B9B7-DD7AAB4CF1C1}"/>
          </ac:spMkLst>
        </pc:spChg>
        <pc:spChg chg="add mod">
          <ac:chgData name="Coleman, Jim" userId="8c647339-3dc1-4970-9fcc-34ab85c6fcb9" providerId="ADAL" clId="{A8361FF7-02C4-4861-B276-D5E4CD95A86C}" dt="2022-03-29T17:07:16.184" v="2535" actId="1076"/>
          <ac:spMkLst>
            <pc:docMk/>
            <pc:sldMk cId="3286261814" sldId="262"/>
            <ac:spMk id="47" creationId="{00E3CEED-1650-405C-A1A2-B8848EC5F967}"/>
          </ac:spMkLst>
        </pc:spChg>
        <pc:spChg chg="add mod">
          <ac:chgData name="Coleman, Jim" userId="8c647339-3dc1-4970-9fcc-34ab85c6fcb9" providerId="ADAL" clId="{A8361FF7-02C4-4861-B276-D5E4CD95A86C}" dt="2022-03-29T17:07:16.184" v="2535" actId="1076"/>
          <ac:spMkLst>
            <pc:docMk/>
            <pc:sldMk cId="3286261814" sldId="262"/>
            <ac:spMk id="48" creationId="{C9783229-CC16-405C-9B49-9E1BF5E66C89}"/>
          </ac:spMkLst>
        </pc:spChg>
        <pc:spChg chg="add mod">
          <ac:chgData name="Coleman, Jim" userId="8c647339-3dc1-4970-9fcc-34ab85c6fcb9" providerId="ADAL" clId="{A8361FF7-02C4-4861-B276-D5E4CD95A86C}" dt="2022-03-29T17:07:42.312" v="2536"/>
          <ac:spMkLst>
            <pc:docMk/>
            <pc:sldMk cId="3286261814" sldId="262"/>
            <ac:spMk id="51" creationId="{E28BACAC-263C-4069-9C2C-77AD29E17441}"/>
          </ac:spMkLst>
        </pc:spChg>
        <pc:spChg chg="add mod">
          <ac:chgData name="Coleman, Jim" userId="8c647339-3dc1-4970-9fcc-34ab85c6fcb9" providerId="ADAL" clId="{A8361FF7-02C4-4861-B276-D5E4CD95A86C}" dt="2022-03-29T17:07:42.312" v="2536"/>
          <ac:spMkLst>
            <pc:docMk/>
            <pc:sldMk cId="3286261814" sldId="262"/>
            <ac:spMk id="52" creationId="{51359527-20AD-48B9-B01F-F6AB16F4A082}"/>
          </ac:spMkLst>
        </pc:spChg>
        <pc:spChg chg="add mod">
          <ac:chgData name="Coleman, Jim" userId="8c647339-3dc1-4970-9fcc-34ab85c6fcb9" providerId="ADAL" clId="{A8361FF7-02C4-4861-B276-D5E4CD95A86C}" dt="2022-03-29T17:07:42.312" v="2536"/>
          <ac:spMkLst>
            <pc:docMk/>
            <pc:sldMk cId="3286261814" sldId="262"/>
            <ac:spMk id="54" creationId="{56864F30-F508-402D-A51E-5404AFCC7487}"/>
          </ac:spMkLst>
        </pc:spChg>
        <pc:spChg chg="mod">
          <ac:chgData name="Coleman, Jim" userId="8c647339-3dc1-4970-9fcc-34ab85c6fcb9" providerId="ADAL" clId="{A8361FF7-02C4-4861-B276-D5E4CD95A86C}" dt="2022-03-29T17:06:21.708" v="2529" actId="1076"/>
          <ac:spMkLst>
            <pc:docMk/>
            <pc:sldMk cId="3286261814" sldId="262"/>
            <ac:spMk id="55" creationId="{507DFFE5-5AC3-44C3-A293-50B3253F5082}"/>
          </ac:spMkLst>
        </pc:spChg>
        <pc:spChg chg="del">
          <ac:chgData name="Coleman, Jim" userId="8c647339-3dc1-4970-9fcc-34ab85c6fcb9" providerId="ADAL" clId="{A8361FF7-02C4-4861-B276-D5E4CD95A86C}" dt="2022-03-29T15:35:21.153" v="814" actId="478"/>
          <ac:spMkLst>
            <pc:docMk/>
            <pc:sldMk cId="3286261814" sldId="262"/>
            <ac:spMk id="56" creationId="{DF555D9B-1EC9-4D55-BCCB-2921A9F6FF33}"/>
          </ac:spMkLst>
        </pc:spChg>
        <pc:spChg chg="add mod">
          <ac:chgData name="Coleman, Jim" userId="8c647339-3dc1-4970-9fcc-34ab85c6fcb9" providerId="ADAL" clId="{A8361FF7-02C4-4861-B276-D5E4CD95A86C}" dt="2022-03-29T17:07:42.312" v="2536"/>
          <ac:spMkLst>
            <pc:docMk/>
            <pc:sldMk cId="3286261814" sldId="262"/>
            <ac:spMk id="57" creationId="{6910B897-FDD9-4CE9-9571-683E1603AC09}"/>
          </ac:spMkLst>
        </pc:spChg>
        <pc:spChg chg="add mod">
          <ac:chgData name="Coleman, Jim" userId="8c647339-3dc1-4970-9fcc-34ab85c6fcb9" providerId="ADAL" clId="{A8361FF7-02C4-4861-B276-D5E4CD95A86C}" dt="2022-03-29T17:07:42.312" v="2536"/>
          <ac:spMkLst>
            <pc:docMk/>
            <pc:sldMk cId="3286261814" sldId="262"/>
            <ac:spMk id="59" creationId="{10763EC1-3FE6-4BE1-BDF2-B5C05B75087D}"/>
          </ac:spMkLst>
        </pc:spChg>
        <pc:spChg chg="add mod">
          <ac:chgData name="Coleman, Jim" userId="8c647339-3dc1-4970-9fcc-34ab85c6fcb9" providerId="ADAL" clId="{A8361FF7-02C4-4861-B276-D5E4CD95A86C}" dt="2022-03-29T17:07:42.312" v="2536"/>
          <ac:spMkLst>
            <pc:docMk/>
            <pc:sldMk cId="3286261814" sldId="262"/>
            <ac:spMk id="61" creationId="{BA009C13-0A33-4C13-AAB6-7B0CB2B91ABD}"/>
          </ac:spMkLst>
        </pc:spChg>
        <pc:spChg chg="mod">
          <ac:chgData name="Coleman, Jim" userId="8c647339-3dc1-4970-9fcc-34ab85c6fcb9" providerId="ADAL" clId="{A8361FF7-02C4-4861-B276-D5E4CD95A86C}" dt="2022-03-29T17:06:21.708" v="2529" actId="1076"/>
          <ac:spMkLst>
            <pc:docMk/>
            <pc:sldMk cId="3286261814" sldId="262"/>
            <ac:spMk id="62" creationId="{2912C3DE-0046-4706-A5E9-8C01A42D1925}"/>
          </ac:spMkLst>
        </pc:spChg>
        <pc:spChg chg="del">
          <ac:chgData name="Coleman, Jim" userId="8c647339-3dc1-4970-9fcc-34ab85c6fcb9" providerId="ADAL" clId="{A8361FF7-02C4-4861-B276-D5E4CD95A86C}" dt="2022-03-29T15:35:18.394" v="813" actId="478"/>
          <ac:spMkLst>
            <pc:docMk/>
            <pc:sldMk cId="3286261814" sldId="262"/>
            <ac:spMk id="63" creationId="{D3AAA579-6DFE-46E2-9E01-58D6F3191BD6}"/>
          </ac:spMkLst>
        </pc:spChg>
        <pc:spChg chg="add mod">
          <ac:chgData name="Coleman, Jim" userId="8c647339-3dc1-4970-9fcc-34ab85c6fcb9" providerId="ADAL" clId="{A8361FF7-02C4-4861-B276-D5E4CD95A86C}" dt="2022-03-29T17:07:42.312" v="2536"/>
          <ac:spMkLst>
            <pc:docMk/>
            <pc:sldMk cId="3286261814" sldId="262"/>
            <ac:spMk id="65" creationId="{78F8A423-7374-4688-B1F4-78276F293D2D}"/>
          </ac:spMkLst>
        </pc:spChg>
        <pc:spChg chg="add mod">
          <ac:chgData name="Coleman, Jim" userId="8c647339-3dc1-4970-9fcc-34ab85c6fcb9" providerId="ADAL" clId="{A8361FF7-02C4-4861-B276-D5E4CD95A86C}" dt="2022-03-29T17:07:42.312" v="2536"/>
          <ac:spMkLst>
            <pc:docMk/>
            <pc:sldMk cId="3286261814" sldId="262"/>
            <ac:spMk id="66" creationId="{AB514FF6-4F28-4CA7-85E4-4CD4EBFBB42E}"/>
          </ac:spMkLst>
        </pc:spChg>
        <pc:spChg chg="add mod">
          <ac:chgData name="Coleman, Jim" userId="8c647339-3dc1-4970-9fcc-34ab85c6fcb9" providerId="ADAL" clId="{A8361FF7-02C4-4861-B276-D5E4CD95A86C}" dt="2022-03-29T17:07:42.312" v="2536"/>
          <ac:spMkLst>
            <pc:docMk/>
            <pc:sldMk cId="3286261814" sldId="262"/>
            <ac:spMk id="67" creationId="{EBB76D2C-D646-4A97-86DB-8E3E9A5A5B6D}"/>
          </ac:spMkLst>
        </pc:spChg>
        <pc:spChg chg="add mod">
          <ac:chgData name="Coleman, Jim" userId="8c647339-3dc1-4970-9fcc-34ab85c6fcb9" providerId="ADAL" clId="{A8361FF7-02C4-4861-B276-D5E4CD95A86C}" dt="2022-03-29T17:07:42.312" v="2536"/>
          <ac:spMkLst>
            <pc:docMk/>
            <pc:sldMk cId="3286261814" sldId="262"/>
            <ac:spMk id="68" creationId="{C7951DAD-9790-4D40-A819-DE6771A2AC2E}"/>
          </ac:spMkLst>
        </pc:spChg>
        <pc:spChg chg="add mod">
          <ac:chgData name="Coleman, Jim" userId="8c647339-3dc1-4970-9fcc-34ab85c6fcb9" providerId="ADAL" clId="{A8361FF7-02C4-4861-B276-D5E4CD95A86C}" dt="2022-03-29T17:07:42.312" v="2536"/>
          <ac:spMkLst>
            <pc:docMk/>
            <pc:sldMk cId="3286261814" sldId="262"/>
            <ac:spMk id="69" creationId="{379F8D3B-6408-4D3C-8789-40247C0777E6}"/>
          </ac:spMkLst>
        </pc:spChg>
        <pc:spChg chg="add mod">
          <ac:chgData name="Coleman, Jim" userId="8c647339-3dc1-4970-9fcc-34ab85c6fcb9" providerId="ADAL" clId="{A8361FF7-02C4-4861-B276-D5E4CD95A86C}" dt="2022-03-29T17:07:42.312" v="2536"/>
          <ac:spMkLst>
            <pc:docMk/>
            <pc:sldMk cId="3286261814" sldId="262"/>
            <ac:spMk id="70" creationId="{BC5FE789-619C-4829-86B0-FFD31872F05C}"/>
          </ac:spMkLst>
        </pc:spChg>
        <pc:spChg chg="mod">
          <ac:chgData name="Coleman, Jim" userId="8c647339-3dc1-4970-9fcc-34ab85c6fcb9" providerId="ADAL" clId="{A8361FF7-02C4-4861-B276-D5E4CD95A86C}" dt="2022-03-29T17:06:21.708" v="2529" actId="1076"/>
          <ac:spMkLst>
            <pc:docMk/>
            <pc:sldMk cId="3286261814" sldId="262"/>
            <ac:spMk id="71" creationId="{F464B2C5-CCF4-423E-BA04-E9D8CAA660BB}"/>
          </ac:spMkLst>
        </pc:spChg>
        <pc:spChg chg="add mod">
          <ac:chgData name="Coleman, Jim" userId="8c647339-3dc1-4970-9fcc-34ab85c6fcb9" providerId="ADAL" clId="{A8361FF7-02C4-4861-B276-D5E4CD95A86C}" dt="2022-03-29T17:07:42.312" v="2536"/>
          <ac:spMkLst>
            <pc:docMk/>
            <pc:sldMk cId="3286261814" sldId="262"/>
            <ac:spMk id="72" creationId="{FB1D75EB-356F-4C87-BAF4-50B902FAD54E}"/>
          </ac:spMkLst>
        </pc:spChg>
        <pc:spChg chg="add mod">
          <ac:chgData name="Coleman, Jim" userId="8c647339-3dc1-4970-9fcc-34ab85c6fcb9" providerId="ADAL" clId="{A8361FF7-02C4-4861-B276-D5E4CD95A86C}" dt="2022-03-29T17:07:42.312" v="2536"/>
          <ac:spMkLst>
            <pc:docMk/>
            <pc:sldMk cId="3286261814" sldId="262"/>
            <ac:spMk id="73" creationId="{FF559BAD-16A7-49E8-A219-35E61E74E4B1}"/>
          </ac:spMkLst>
        </pc:spChg>
        <pc:spChg chg="add mod">
          <ac:chgData name="Coleman, Jim" userId="8c647339-3dc1-4970-9fcc-34ab85c6fcb9" providerId="ADAL" clId="{A8361FF7-02C4-4861-B276-D5E4CD95A86C}" dt="2022-03-29T17:07:42.312" v="2536"/>
          <ac:spMkLst>
            <pc:docMk/>
            <pc:sldMk cId="3286261814" sldId="262"/>
            <ac:spMk id="74" creationId="{7B60EF8F-54DE-4C1C-9CE2-33E0433C8330}"/>
          </ac:spMkLst>
        </pc:spChg>
        <pc:spChg chg="mod">
          <ac:chgData name="Coleman, Jim" userId="8c647339-3dc1-4970-9fcc-34ab85c6fcb9" providerId="ADAL" clId="{A8361FF7-02C4-4861-B276-D5E4CD95A86C}" dt="2022-03-29T17:06:21.708" v="2529" actId="1076"/>
          <ac:spMkLst>
            <pc:docMk/>
            <pc:sldMk cId="3286261814" sldId="262"/>
            <ac:spMk id="75" creationId="{66A3F491-FC06-44D4-9375-0592B191C1A5}"/>
          </ac:spMkLst>
        </pc:spChg>
        <pc:spChg chg="mod">
          <ac:chgData name="Coleman, Jim" userId="8c647339-3dc1-4970-9fcc-34ab85c6fcb9" providerId="ADAL" clId="{A8361FF7-02C4-4861-B276-D5E4CD95A86C}" dt="2022-03-29T17:06:21.708" v="2529" actId="1076"/>
          <ac:spMkLst>
            <pc:docMk/>
            <pc:sldMk cId="3286261814" sldId="262"/>
            <ac:spMk id="76" creationId="{90B66225-7C54-4AB2-B2E6-372726898AEB}"/>
          </ac:spMkLst>
        </pc:spChg>
        <pc:spChg chg="add mod">
          <ac:chgData name="Coleman, Jim" userId="8c647339-3dc1-4970-9fcc-34ab85c6fcb9" providerId="ADAL" clId="{A8361FF7-02C4-4861-B276-D5E4CD95A86C}" dt="2022-03-29T17:07:42.312" v="2536"/>
          <ac:spMkLst>
            <pc:docMk/>
            <pc:sldMk cId="3286261814" sldId="262"/>
            <ac:spMk id="77" creationId="{8D401CB1-F35C-414F-B920-44F3B4FDC13A}"/>
          </ac:spMkLst>
        </pc:spChg>
        <pc:spChg chg="add mod">
          <ac:chgData name="Coleman, Jim" userId="8c647339-3dc1-4970-9fcc-34ab85c6fcb9" providerId="ADAL" clId="{A8361FF7-02C4-4861-B276-D5E4CD95A86C}" dt="2022-03-29T17:07:42.312" v="2536"/>
          <ac:spMkLst>
            <pc:docMk/>
            <pc:sldMk cId="3286261814" sldId="262"/>
            <ac:spMk id="78" creationId="{D682D700-2FA4-4772-9A90-1AA74FF914C8}"/>
          </ac:spMkLst>
        </pc:spChg>
        <pc:spChg chg="add mod">
          <ac:chgData name="Coleman, Jim" userId="8c647339-3dc1-4970-9fcc-34ab85c6fcb9" providerId="ADAL" clId="{A8361FF7-02C4-4861-B276-D5E4CD95A86C}" dt="2022-03-29T17:07:42.312" v="2536"/>
          <ac:spMkLst>
            <pc:docMk/>
            <pc:sldMk cId="3286261814" sldId="262"/>
            <ac:spMk id="79" creationId="{9B271F4A-5E2A-4788-848F-6A9C99CDFB7E}"/>
          </ac:spMkLst>
        </pc:spChg>
        <pc:spChg chg="add mod">
          <ac:chgData name="Coleman, Jim" userId="8c647339-3dc1-4970-9fcc-34ab85c6fcb9" providerId="ADAL" clId="{A8361FF7-02C4-4861-B276-D5E4CD95A86C}" dt="2022-03-29T17:07:42.312" v="2536"/>
          <ac:spMkLst>
            <pc:docMk/>
            <pc:sldMk cId="3286261814" sldId="262"/>
            <ac:spMk id="80" creationId="{34069320-E30D-4732-9932-0389FB19F3BA}"/>
          </ac:spMkLst>
        </pc:spChg>
        <pc:spChg chg="add mod">
          <ac:chgData name="Coleman, Jim" userId="8c647339-3dc1-4970-9fcc-34ab85c6fcb9" providerId="ADAL" clId="{A8361FF7-02C4-4861-B276-D5E4CD95A86C}" dt="2022-03-29T17:08:22.870" v="2546" actId="14100"/>
          <ac:spMkLst>
            <pc:docMk/>
            <pc:sldMk cId="3286261814" sldId="262"/>
            <ac:spMk id="81" creationId="{C7049984-7B92-4964-B0FE-7BB579C8D69D}"/>
          </ac:spMkLst>
        </pc:spChg>
        <pc:spChg chg="mod">
          <ac:chgData name="Coleman, Jim" userId="8c647339-3dc1-4970-9fcc-34ab85c6fcb9" providerId="ADAL" clId="{A8361FF7-02C4-4861-B276-D5E4CD95A86C}" dt="2022-03-29T17:06:21.708" v="2529" actId="1076"/>
          <ac:spMkLst>
            <pc:docMk/>
            <pc:sldMk cId="3286261814" sldId="262"/>
            <ac:spMk id="83" creationId="{84C23FA5-7C49-41D1-A512-24C2F43BCAE9}"/>
          </ac:spMkLst>
        </pc:spChg>
        <pc:spChg chg="mod">
          <ac:chgData name="Coleman, Jim" userId="8c647339-3dc1-4970-9fcc-34ab85c6fcb9" providerId="ADAL" clId="{A8361FF7-02C4-4861-B276-D5E4CD95A86C}" dt="2022-03-29T17:06:21.708" v="2529" actId="1076"/>
          <ac:spMkLst>
            <pc:docMk/>
            <pc:sldMk cId="3286261814" sldId="262"/>
            <ac:spMk id="84" creationId="{4FE8C1DE-234A-489E-9119-B6C47A1986B7}"/>
          </ac:spMkLst>
        </pc:spChg>
        <pc:spChg chg="mod">
          <ac:chgData name="Coleman, Jim" userId="8c647339-3dc1-4970-9fcc-34ab85c6fcb9" providerId="ADAL" clId="{A8361FF7-02C4-4861-B276-D5E4CD95A86C}" dt="2022-03-29T17:06:21.708" v="2529" actId="1076"/>
          <ac:spMkLst>
            <pc:docMk/>
            <pc:sldMk cId="3286261814" sldId="262"/>
            <ac:spMk id="85" creationId="{F2420EDC-8425-4542-AC9A-F74C77F93B82}"/>
          </ac:spMkLst>
        </pc:spChg>
        <pc:spChg chg="mod">
          <ac:chgData name="Coleman, Jim" userId="8c647339-3dc1-4970-9fcc-34ab85c6fcb9" providerId="ADAL" clId="{A8361FF7-02C4-4861-B276-D5E4CD95A86C}" dt="2022-03-29T17:06:21.708" v="2529" actId="1076"/>
          <ac:spMkLst>
            <pc:docMk/>
            <pc:sldMk cId="3286261814" sldId="262"/>
            <ac:spMk id="86" creationId="{E69C4A3F-0C3E-45EB-87A5-FC40ED9B1879}"/>
          </ac:spMkLst>
        </pc:spChg>
        <pc:spChg chg="mod">
          <ac:chgData name="Coleman, Jim" userId="8c647339-3dc1-4970-9fcc-34ab85c6fcb9" providerId="ADAL" clId="{A8361FF7-02C4-4861-B276-D5E4CD95A86C}" dt="2022-03-29T17:06:21.708" v="2529" actId="1076"/>
          <ac:spMkLst>
            <pc:docMk/>
            <pc:sldMk cId="3286261814" sldId="262"/>
            <ac:spMk id="87" creationId="{486E5AAB-61D0-4426-A6E2-A4077463EA97}"/>
          </ac:spMkLst>
        </pc:spChg>
        <pc:spChg chg="mod">
          <ac:chgData name="Coleman, Jim" userId="8c647339-3dc1-4970-9fcc-34ab85c6fcb9" providerId="ADAL" clId="{A8361FF7-02C4-4861-B276-D5E4CD95A86C}" dt="2022-03-29T17:06:21.708" v="2529" actId="1076"/>
          <ac:spMkLst>
            <pc:docMk/>
            <pc:sldMk cId="3286261814" sldId="262"/>
            <ac:spMk id="88" creationId="{313D41D7-6A32-4877-AE4B-A247FED06C9F}"/>
          </ac:spMkLst>
        </pc:spChg>
        <pc:spChg chg="add mod">
          <ac:chgData name="Coleman, Jim" userId="8c647339-3dc1-4970-9fcc-34ab85c6fcb9" providerId="ADAL" clId="{A8361FF7-02C4-4861-B276-D5E4CD95A86C}" dt="2022-03-29T17:07:42.312" v="2536"/>
          <ac:spMkLst>
            <pc:docMk/>
            <pc:sldMk cId="3286261814" sldId="262"/>
            <ac:spMk id="89" creationId="{7EE3158B-2F43-404A-ABF0-FDC81C3A15B6}"/>
          </ac:spMkLst>
        </pc:spChg>
        <pc:spChg chg="mod">
          <ac:chgData name="Coleman, Jim" userId="8c647339-3dc1-4970-9fcc-34ab85c6fcb9" providerId="ADAL" clId="{A8361FF7-02C4-4861-B276-D5E4CD95A86C}" dt="2022-03-29T17:06:21.708" v="2529" actId="1076"/>
          <ac:spMkLst>
            <pc:docMk/>
            <pc:sldMk cId="3286261814" sldId="262"/>
            <ac:spMk id="91" creationId="{8E906F95-5B19-4B9F-B0A3-5CCC51BD00EA}"/>
          </ac:spMkLst>
        </pc:spChg>
        <pc:spChg chg="mod">
          <ac:chgData name="Coleman, Jim" userId="8c647339-3dc1-4970-9fcc-34ab85c6fcb9" providerId="ADAL" clId="{A8361FF7-02C4-4861-B276-D5E4CD95A86C}" dt="2022-03-29T17:06:21.708" v="2529" actId="1076"/>
          <ac:spMkLst>
            <pc:docMk/>
            <pc:sldMk cId="3286261814" sldId="262"/>
            <ac:spMk id="92" creationId="{BAD1C6FB-A16D-4E87-AD3C-DC00BCFECE52}"/>
          </ac:spMkLst>
        </pc:spChg>
        <pc:spChg chg="mod">
          <ac:chgData name="Coleman, Jim" userId="8c647339-3dc1-4970-9fcc-34ab85c6fcb9" providerId="ADAL" clId="{A8361FF7-02C4-4861-B276-D5E4CD95A86C}" dt="2022-03-29T17:06:21.708" v="2529" actId="1076"/>
          <ac:spMkLst>
            <pc:docMk/>
            <pc:sldMk cId="3286261814" sldId="262"/>
            <ac:spMk id="93" creationId="{57CD184E-EC5E-4413-BE38-2DD31087383E}"/>
          </ac:spMkLst>
        </pc:spChg>
        <pc:spChg chg="mod">
          <ac:chgData name="Coleman, Jim" userId="8c647339-3dc1-4970-9fcc-34ab85c6fcb9" providerId="ADAL" clId="{A8361FF7-02C4-4861-B276-D5E4CD95A86C}" dt="2022-03-29T17:06:21.708" v="2529" actId="1076"/>
          <ac:spMkLst>
            <pc:docMk/>
            <pc:sldMk cId="3286261814" sldId="262"/>
            <ac:spMk id="94" creationId="{34B52350-7610-40F4-B31F-C24AD394686A}"/>
          </ac:spMkLst>
        </pc:spChg>
        <pc:spChg chg="mod">
          <ac:chgData name="Coleman, Jim" userId="8c647339-3dc1-4970-9fcc-34ab85c6fcb9" providerId="ADAL" clId="{A8361FF7-02C4-4861-B276-D5E4CD95A86C}" dt="2022-03-29T17:06:21.708" v="2529" actId="1076"/>
          <ac:spMkLst>
            <pc:docMk/>
            <pc:sldMk cId="3286261814" sldId="262"/>
            <ac:spMk id="95" creationId="{BCEB5D40-7D98-4CD4-9384-44D98B0A13D8}"/>
          </ac:spMkLst>
        </pc:spChg>
        <pc:spChg chg="mod">
          <ac:chgData name="Coleman, Jim" userId="8c647339-3dc1-4970-9fcc-34ab85c6fcb9" providerId="ADAL" clId="{A8361FF7-02C4-4861-B276-D5E4CD95A86C}" dt="2022-03-29T17:06:21.708" v="2529" actId="1076"/>
          <ac:spMkLst>
            <pc:docMk/>
            <pc:sldMk cId="3286261814" sldId="262"/>
            <ac:spMk id="96" creationId="{1730E027-8E49-4BCE-9F18-FC9E0C749A30}"/>
          </ac:spMkLst>
        </pc:spChg>
        <pc:spChg chg="mod">
          <ac:chgData name="Coleman, Jim" userId="8c647339-3dc1-4970-9fcc-34ab85c6fcb9" providerId="ADAL" clId="{A8361FF7-02C4-4861-B276-D5E4CD95A86C}" dt="2022-03-29T17:06:21.708" v="2529" actId="1076"/>
          <ac:spMkLst>
            <pc:docMk/>
            <pc:sldMk cId="3286261814" sldId="262"/>
            <ac:spMk id="97" creationId="{7CA30C1C-DB49-45A9-9588-52F8B94F4BA7}"/>
          </ac:spMkLst>
        </pc:spChg>
        <pc:spChg chg="mod">
          <ac:chgData name="Coleman, Jim" userId="8c647339-3dc1-4970-9fcc-34ab85c6fcb9" providerId="ADAL" clId="{A8361FF7-02C4-4861-B276-D5E4CD95A86C}" dt="2022-03-29T17:08:29.504" v="2549" actId="14100"/>
          <ac:spMkLst>
            <pc:docMk/>
            <pc:sldMk cId="3286261814" sldId="262"/>
            <ac:spMk id="98" creationId="{68D8CB7D-94DE-43FB-91BD-1963517BF9D9}"/>
          </ac:spMkLst>
        </pc:spChg>
        <pc:spChg chg="add mod">
          <ac:chgData name="Coleman, Jim" userId="8c647339-3dc1-4970-9fcc-34ab85c6fcb9" providerId="ADAL" clId="{A8361FF7-02C4-4861-B276-D5E4CD95A86C}" dt="2022-03-29T17:07:42.312" v="2536"/>
          <ac:spMkLst>
            <pc:docMk/>
            <pc:sldMk cId="3286261814" sldId="262"/>
            <ac:spMk id="100" creationId="{AA7CDD89-CE81-4C25-AC6C-9F0071BCA441}"/>
          </ac:spMkLst>
        </pc:spChg>
        <pc:spChg chg="add mod">
          <ac:chgData name="Coleman, Jim" userId="8c647339-3dc1-4970-9fcc-34ab85c6fcb9" providerId="ADAL" clId="{A8361FF7-02C4-4861-B276-D5E4CD95A86C}" dt="2022-03-29T17:07:42.312" v="2536"/>
          <ac:spMkLst>
            <pc:docMk/>
            <pc:sldMk cId="3286261814" sldId="262"/>
            <ac:spMk id="102" creationId="{3846EB79-4097-4136-899D-29EADE5288B1}"/>
          </ac:spMkLst>
        </pc:spChg>
        <pc:spChg chg="mod">
          <ac:chgData name="Coleman, Jim" userId="8c647339-3dc1-4970-9fcc-34ab85c6fcb9" providerId="ADAL" clId="{A8361FF7-02C4-4861-B276-D5E4CD95A86C}" dt="2022-03-29T17:06:21.708" v="2529" actId="1076"/>
          <ac:spMkLst>
            <pc:docMk/>
            <pc:sldMk cId="3286261814" sldId="262"/>
            <ac:spMk id="103" creationId="{E85DE882-A118-4656-9B48-B523372FD19A}"/>
          </ac:spMkLst>
        </pc:spChg>
        <pc:spChg chg="del">
          <ac:chgData name="Coleman, Jim" userId="8c647339-3dc1-4970-9fcc-34ab85c6fcb9" providerId="ADAL" clId="{A8361FF7-02C4-4861-B276-D5E4CD95A86C}" dt="2022-03-29T15:34:56.803" v="803" actId="478"/>
          <ac:spMkLst>
            <pc:docMk/>
            <pc:sldMk cId="3286261814" sldId="262"/>
            <ac:spMk id="107" creationId="{C6A433F1-0F71-414C-8F11-F894937B5F92}"/>
          </ac:spMkLst>
        </pc:spChg>
        <pc:spChg chg="del">
          <ac:chgData name="Coleman, Jim" userId="8c647339-3dc1-4970-9fcc-34ab85c6fcb9" providerId="ADAL" clId="{A8361FF7-02C4-4861-B276-D5E4CD95A86C}" dt="2022-03-29T15:34:52.641" v="801" actId="478"/>
          <ac:spMkLst>
            <pc:docMk/>
            <pc:sldMk cId="3286261814" sldId="262"/>
            <ac:spMk id="110" creationId="{C32D076D-F896-493B-8168-4BEC636F2D72}"/>
          </ac:spMkLst>
        </pc:spChg>
        <pc:spChg chg="del">
          <ac:chgData name="Coleman, Jim" userId="8c647339-3dc1-4970-9fcc-34ab85c6fcb9" providerId="ADAL" clId="{A8361FF7-02C4-4861-B276-D5E4CD95A86C}" dt="2022-03-29T15:35:03.295" v="806" actId="478"/>
          <ac:spMkLst>
            <pc:docMk/>
            <pc:sldMk cId="3286261814" sldId="262"/>
            <ac:spMk id="113" creationId="{ED60AA52-D3DE-4A69-B86E-1B8EA65F572F}"/>
          </ac:spMkLst>
        </pc:spChg>
        <pc:spChg chg="add del mod">
          <ac:chgData name="Coleman, Jim" userId="8c647339-3dc1-4970-9fcc-34ab85c6fcb9" providerId="ADAL" clId="{A8361FF7-02C4-4861-B276-D5E4CD95A86C}" dt="2022-03-29T17:07:46.825" v="2537" actId="478"/>
          <ac:spMkLst>
            <pc:docMk/>
            <pc:sldMk cId="3286261814" sldId="262"/>
            <ac:spMk id="115" creationId="{49028591-0C29-41A1-A1AB-FE340EFC344A}"/>
          </ac:spMkLst>
        </pc:spChg>
        <pc:spChg chg="add mod">
          <ac:chgData name="Coleman, Jim" userId="8c647339-3dc1-4970-9fcc-34ab85c6fcb9" providerId="ADAL" clId="{A8361FF7-02C4-4861-B276-D5E4CD95A86C}" dt="2022-03-29T17:30:18.917" v="2801" actId="1076"/>
          <ac:spMkLst>
            <pc:docMk/>
            <pc:sldMk cId="3286261814" sldId="262"/>
            <ac:spMk id="117" creationId="{1546D733-BCB9-48C0-8BBB-D6ABF4408B0E}"/>
          </ac:spMkLst>
        </pc:spChg>
        <pc:spChg chg="add mod">
          <ac:chgData name="Coleman, Jim" userId="8c647339-3dc1-4970-9fcc-34ab85c6fcb9" providerId="ADAL" clId="{A8361FF7-02C4-4861-B276-D5E4CD95A86C}" dt="2022-03-29T17:30:25.379" v="2803" actId="1076"/>
          <ac:spMkLst>
            <pc:docMk/>
            <pc:sldMk cId="3286261814" sldId="262"/>
            <ac:spMk id="118" creationId="{F7C69127-5F76-46AE-AD32-5830C704F753}"/>
          </ac:spMkLst>
        </pc:spChg>
        <pc:spChg chg="add mod">
          <ac:chgData name="Coleman, Jim" userId="8c647339-3dc1-4970-9fcc-34ab85c6fcb9" providerId="ADAL" clId="{A8361FF7-02C4-4861-B276-D5E4CD95A86C}" dt="2022-03-29T17:30:31.727" v="2805" actId="1076"/>
          <ac:spMkLst>
            <pc:docMk/>
            <pc:sldMk cId="3286261814" sldId="262"/>
            <ac:spMk id="119" creationId="{A1D52436-7654-4515-B457-D0E1D65C0100}"/>
          </ac:spMkLst>
        </pc:spChg>
        <pc:spChg chg="add mod">
          <ac:chgData name="Coleman, Jim" userId="8c647339-3dc1-4970-9fcc-34ab85c6fcb9" providerId="ADAL" clId="{A8361FF7-02C4-4861-B276-D5E4CD95A86C}" dt="2022-03-29T17:30:38.290" v="2807" actId="1076"/>
          <ac:spMkLst>
            <pc:docMk/>
            <pc:sldMk cId="3286261814" sldId="262"/>
            <ac:spMk id="120" creationId="{5928093B-CFA2-4DF9-9FB2-032EEA19BE08}"/>
          </ac:spMkLst>
        </pc:spChg>
        <pc:cxnChg chg="del">
          <ac:chgData name="Coleman, Jim" userId="8c647339-3dc1-4970-9fcc-34ab85c6fcb9" providerId="ADAL" clId="{A8361FF7-02C4-4861-B276-D5E4CD95A86C}" dt="2022-03-29T15:35:16.374" v="812" actId="478"/>
          <ac:cxnSpMkLst>
            <pc:docMk/>
            <pc:sldMk cId="3286261814" sldId="262"/>
            <ac:cxnSpMk id="49" creationId="{994C618C-7B3C-4A38-BCD1-01D78D850D7F}"/>
          </ac:cxnSpMkLst>
        </pc:cxnChg>
        <pc:cxnChg chg="del">
          <ac:chgData name="Coleman, Jim" userId="8c647339-3dc1-4970-9fcc-34ab85c6fcb9" providerId="ADAL" clId="{A8361FF7-02C4-4861-B276-D5E4CD95A86C}" dt="2022-03-29T15:35:22.872" v="816" actId="478"/>
          <ac:cxnSpMkLst>
            <pc:docMk/>
            <pc:sldMk cId="3286261814" sldId="262"/>
            <ac:cxnSpMk id="50" creationId="{6A41ABF5-E68F-4EB5-97A0-832E7F784E8A}"/>
          </ac:cxnSpMkLst>
        </pc:cxnChg>
        <pc:cxnChg chg="del">
          <ac:chgData name="Coleman, Jim" userId="8c647339-3dc1-4970-9fcc-34ab85c6fcb9" providerId="ADAL" clId="{A8361FF7-02C4-4861-B276-D5E4CD95A86C}" dt="2022-03-29T15:35:21.952" v="815" actId="478"/>
          <ac:cxnSpMkLst>
            <pc:docMk/>
            <pc:sldMk cId="3286261814" sldId="262"/>
            <ac:cxnSpMk id="53" creationId="{42C47FD4-5AF8-412F-A210-3DCD355E165C}"/>
          </ac:cxnSpMkLst>
        </pc:cxnChg>
        <pc:cxnChg chg="del">
          <ac:chgData name="Coleman, Jim" userId="8c647339-3dc1-4970-9fcc-34ab85c6fcb9" providerId="ADAL" clId="{A8361FF7-02C4-4861-B276-D5E4CD95A86C}" dt="2022-03-29T15:35:13.050" v="810" actId="478"/>
          <ac:cxnSpMkLst>
            <pc:docMk/>
            <pc:sldMk cId="3286261814" sldId="262"/>
            <ac:cxnSpMk id="58" creationId="{9FB951DF-B55E-4F8F-B63E-7C9A038DFC01}"/>
          </ac:cxnSpMkLst>
        </pc:cxnChg>
        <pc:cxnChg chg="del">
          <ac:chgData name="Coleman, Jim" userId="8c647339-3dc1-4970-9fcc-34ab85c6fcb9" providerId="ADAL" clId="{A8361FF7-02C4-4861-B276-D5E4CD95A86C}" dt="2022-03-29T15:35:14.638" v="811" actId="478"/>
          <ac:cxnSpMkLst>
            <pc:docMk/>
            <pc:sldMk cId="3286261814" sldId="262"/>
            <ac:cxnSpMk id="60" creationId="{F3242BD9-4F14-413F-9B20-170A5F80F5F5}"/>
          </ac:cxnSpMkLst>
        </pc:cxnChg>
        <pc:cxnChg chg="del">
          <ac:chgData name="Coleman, Jim" userId="8c647339-3dc1-4970-9fcc-34ab85c6fcb9" providerId="ADAL" clId="{A8361FF7-02C4-4861-B276-D5E4CD95A86C}" dt="2022-03-29T15:35:06.301" v="809" actId="478"/>
          <ac:cxnSpMkLst>
            <pc:docMk/>
            <pc:sldMk cId="3286261814" sldId="262"/>
            <ac:cxnSpMk id="64" creationId="{E7187C3D-4245-480A-BA81-99F7AF4F8E33}"/>
          </ac:cxnSpMkLst>
        </pc:cxnChg>
        <pc:cxnChg chg="add mod">
          <ac:chgData name="Coleman, Jim" userId="8c647339-3dc1-4970-9fcc-34ab85c6fcb9" providerId="ADAL" clId="{A8361FF7-02C4-4861-B276-D5E4CD95A86C}" dt="2022-03-29T17:07:42.312" v="2536"/>
          <ac:cxnSpMkLst>
            <pc:docMk/>
            <pc:sldMk cId="3286261814" sldId="262"/>
            <ac:cxnSpMk id="82" creationId="{82F3A31C-94ED-4F7B-97D6-55B34979F9DE}"/>
          </ac:cxnSpMkLst>
        </pc:cxnChg>
        <pc:cxnChg chg="add mod">
          <ac:chgData name="Coleman, Jim" userId="8c647339-3dc1-4970-9fcc-34ab85c6fcb9" providerId="ADAL" clId="{A8361FF7-02C4-4861-B276-D5E4CD95A86C}" dt="2022-03-29T17:07:42.312" v="2536"/>
          <ac:cxnSpMkLst>
            <pc:docMk/>
            <pc:sldMk cId="3286261814" sldId="262"/>
            <ac:cxnSpMk id="90" creationId="{7EBFA5DD-B4A7-4F70-96FA-D2DB18C11363}"/>
          </ac:cxnSpMkLst>
        </pc:cxnChg>
        <pc:cxnChg chg="mod">
          <ac:chgData name="Coleman, Jim" userId="8c647339-3dc1-4970-9fcc-34ab85c6fcb9" providerId="ADAL" clId="{A8361FF7-02C4-4861-B276-D5E4CD95A86C}" dt="2022-03-29T17:06:21.708" v="2529" actId="1076"/>
          <ac:cxnSpMkLst>
            <pc:docMk/>
            <pc:sldMk cId="3286261814" sldId="262"/>
            <ac:cxnSpMk id="99" creationId="{8C470661-0E22-47E7-A1B6-EF40CF77A540}"/>
          </ac:cxnSpMkLst>
        </pc:cxnChg>
        <pc:cxnChg chg="mod">
          <ac:chgData name="Coleman, Jim" userId="8c647339-3dc1-4970-9fcc-34ab85c6fcb9" providerId="ADAL" clId="{A8361FF7-02C4-4861-B276-D5E4CD95A86C}" dt="2022-03-29T17:06:21.708" v="2529" actId="1076"/>
          <ac:cxnSpMkLst>
            <pc:docMk/>
            <pc:sldMk cId="3286261814" sldId="262"/>
            <ac:cxnSpMk id="101" creationId="{3C5A8891-FE36-4670-8081-2BB7591EB478}"/>
          </ac:cxnSpMkLst>
        </pc:cxnChg>
        <pc:cxnChg chg="del">
          <ac:chgData name="Coleman, Jim" userId="8c647339-3dc1-4970-9fcc-34ab85c6fcb9" providerId="ADAL" clId="{A8361FF7-02C4-4861-B276-D5E4CD95A86C}" dt="2022-03-29T15:34:59.308" v="805" actId="478"/>
          <ac:cxnSpMkLst>
            <pc:docMk/>
            <pc:sldMk cId="3286261814" sldId="262"/>
            <ac:cxnSpMk id="104" creationId="{6F373A58-6F72-4EF8-8F50-494691A584E1}"/>
          </ac:cxnSpMkLst>
        </pc:cxnChg>
        <pc:cxnChg chg="add del mod">
          <ac:chgData name="Coleman, Jim" userId="8c647339-3dc1-4970-9fcc-34ab85c6fcb9" providerId="ADAL" clId="{A8361FF7-02C4-4861-B276-D5E4CD95A86C}" dt="2022-03-29T17:07:53.721" v="2538" actId="478"/>
          <ac:cxnSpMkLst>
            <pc:docMk/>
            <pc:sldMk cId="3286261814" sldId="262"/>
            <ac:cxnSpMk id="105" creationId="{772627A1-B79F-4DC8-B7AE-1D9AE14AECB4}"/>
          </ac:cxnSpMkLst>
        </pc:cxnChg>
        <pc:cxnChg chg="del">
          <ac:chgData name="Coleman, Jim" userId="8c647339-3dc1-4970-9fcc-34ab85c6fcb9" providerId="ADAL" clId="{A8361FF7-02C4-4861-B276-D5E4CD95A86C}" dt="2022-03-29T15:34:58.306" v="804" actId="478"/>
          <ac:cxnSpMkLst>
            <pc:docMk/>
            <pc:sldMk cId="3286261814" sldId="262"/>
            <ac:cxnSpMk id="106" creationId="{84A3F654-2616-4AF1-80A3-938CF75ED002}"/>
          </ac:cxnSpMkLst>
        </pc:cxnChg>
        <pc:cxnChg chg="mod">
          <ac:chgData name="Coleman, Jim" userId="8c647339-3dc1-4970-9fcc-34ab85c6fcb9" providerId="ADAL" clId="{A8361FF7-02C4-4861-B276-D5E4CD95A86C}" dt="2022-03-29T17:06:21.708" v="2529" actId="1076"/>
          <ac:cxnSpMkLst>
            <pc:docMk/>
            <pc:sldMk cId="3286261814" sldId="262"/>
            <ac:cxnSpMk id="108" creationId="{431AC4EF-084D-441D-8724-EB10980F9F80}"/>
          </ac:cxnSpMkLst>
        </pc:cxnChg>
        <pc:cxnChg chg="del">
          <ac:chgData name="Coleman, Jim" userId="8c647339-3dc1-4970-9fcc-34ab85c6fcb9" providerId="ADAL" clId="{A8361FF7-02C4-4861-B276-D5E4CD95A86C}" dt="2022-03-29T15:34:53.697" v="802" actId="478"/>
          <ac:cxnSpMkLst>
            <pc:docMk/>
            <pc:sldMk cId="3286261814" sldId="262"/>
            <ac:cxnSpMk id="109" creationId="{7085E153-AE0A-49E4-8841-6B50DD6D2BE1}"/>
          </ac:cxnSpMkLst>
        </pc:cxnChg>
        <pc:cxnChg chg="del mod">
          <ac:chgData name="Coleman, Jim" userId="8c647339-3dc1-4970-9fcc-34ab85c6fcb9" providerId="ADAL" clId="{A8361FF7-02C4-4861-B276-D5E4CD95A86C}" dt="2022-03-29T15:35:05.076" v="808" actId="478"/>
          <ac:cxnSpMkLst>
            <pc:docMk/>
            <pc:sldMk cId="3286261814" sldId="262"/>
            <ac:cxnSpMk id="111" creationId="{C5039DDE-DDEA-4D4A-B441-A1BCBBAC3069}"/>
          </ac:cxnSpMkLst>
        </pc:cxnChg>
        <pc:cxnChg chg="del">
          <ac:chgData name="Coleman, Jim" userId="8c647339-3dc1-4970-9fcc-34ab85c6fcb9" providerId="ADAL" clId="{A8361FF7-02C4-4861-B276-D5E4CD95A86C}" dt="2022-03-29T15:35:04.017" v="807" actId="478"/>
          <ac:cxnSpMkLst>
            <pc:docMk/>
            <pc:sldMk cId="3286261814" sldId="262"/>
            <ac:cxnSpMk id="112" creationId="{67A32AE4-6684-46A4-9E29-14F66ABB2122}"/>
          </ac:cxnSpMkLst>
        </pc:cxnChg>
        <pc:cxnChg chg="add del mod">
          <ac:chgData name="Coleman, Jim" userId="8c647339-3dc1-4970-9fcc-34ab85c6fcb9" providerId="ADAL" clId="{A8361FF7-02C4-4861-B276-D5E4CD95A86C}" dt="2022-03-29T17:07:55.160" v="2539" actId="478"/>
          <ac:cxnSpMkLst>
            <pc:docMk/>
            <pc:sldMk cId="3286261814" sldId="262"/>
            <ac:cxnSpMk id="114" creationId="{864CED3B-20B3-4CE9-856C-41F44F80DDF6}"/>
          </ac:cxnSpMkLst>
        </pc:cxnChg>
        <pc:cxnChg chg="add mod">
          <ac:chgData name="Coleman, Jim" userId="8c647339-3dc1-4970-9fcc-34ab85c6fcb9" providerId="ADAL" clId="{A8361FF7-02C4-4861-B276-D5E4CD95A86C}" dt="2022-03-29T17:08:06.258" v="2542" actId="14100"/>
          <ac:cxnSpMkLst>
            <pc:docMk/>
            <pc:sldMk cId="3286261814" sldId="262"/>
            <ac:cxnSpMk id="116" creationId="{15ADDC46-4F53-4D61-8791-688690855362}"/>
          </ac:cxnSpMkLst>
        </pc:cxnChg>
      </pc:sldChg>
      <pc:sldChg chg="addSp delSp modSp add mod">
        <pc:chgData name="Coleman, Jim" userId="8c647339-3dc1-4970-9fcc-34ab85c6fcb9" providerId="ADAL" clId="{A8361FF7-02C4-4861-B276-D5E4CD95A86C}" dt="2022-03-29T20:22:28.531" v="3503" actId="1076"/>
        <pc:sldMkLst>
          <pc:docMk/>
          <pc:sldMk cId="2492596690" sldId="263"/>
        </pc:sldMkLst>
        <pc:spChg chg="mod">
          <ac:chgData name="Coleman, Jim" userId="8c647339-3dc1-4970-9fcc-34ab85c6fcb9" providerId="ADAL" clId="{A8361FF7-02C4-4861-B276-D5E4CD95A86C}" dt="2022-03-29T16:05:29.731" v="1359" actId="1076"/>
          <ac:spMkLst>
            <pc:docMk/>
            <pc:sldMk cId="2492596690" sldId="263"/>
            <ac:spMk id="4" creationId="{18AC720E-CEE9-4BCA-85E3-52613E6B4034}"/>
          </ac:spMkLst>
        </pc:spChg>
        <pc:spChg chg="del mod">
          <ac:chgData name="Coleman, Jim" userId="8c647339-3dc1-4970-9fcc-34ab85c6fcb9" providerId="ADAL" clId="{A8361FF7-02C4-4861-B276-D5E4CD95A86C}" dt="2022-03-29T15:36:15.688" v="820" actId="478"/>
          <ac:spMkLst>
            <pc:docMk/>
            <pc:sldMk cId="2492596690" sldId="263"/>
            <ac:spMk id="43" creationId="{64F3FDB6-E25D-4487-94E0-94A4461106C6}"/>
          </ac:spMkLst>
        </pc:spChg>
        <pc:spChg chg="add mod">
          <ac:chgData name="Coleman, Jim" userId="8c647339-3dc1-4970-9fcc-34ab85c6fcb9" providerId="ADAL" clId="{A8361FF7-02C4-4861-B276-D5E4CD95A86C}" dt="2022-03-29T19:00:31.257" v="2919" actId="12"/>
          <ac:spMkLst>
            <pc:docMk/>
            <pc:sldMk cId="2492596690" sldId="263"/>
            <ac:spMk id="44" creationId="{F4A943E7-1D51-4AED-B6A9-A8F413356D5D}"/>
          </ac:spMkLst>
        </pc:spChg>
        <pc:spChg chg="add mod">
          <ac:chgData name="Coleman, Jim" userId="8c647339-3dc1-4970-9fcc-34ab85c6fcb9" providerId="ADAL" clId="{A8361FF7-02C4-4861-B276-D5E4CD95A86C}" dt="2022-03-29T15:36:21.664" v="821"/>
          <ac:spMkLst>
            <pc:docMk/>
            <pc:sldMk cId="2492596690" sldId="263"/>
            <ac:spMk id="45" creationId="{3B69BEE0-3102-4EB5-AD36-A0FC1921E296}"/>
          </ac:spMkLst>
        </pc:spChg>
        <pc:spChg chg="mod">
          <ac:chgData name="Coleman, Jim" userId="8c647339-3dc1-4970-9fcc-34ab85c6fcb9" providerId="ADAL" clId="{A8361FF7-02C4-4861-B276-D5E4CD95A86C}" dt="2022-03-29T16:05:29.731" v="1359" actId="1076"/>
          <ac:spMkLst>
            <pc:docMk/>
            <pc:sldMk cId="2492596690" sldId="263"/>
            <ac:spMk id="55" creationId="{507DFFE5-5AC3-44C3-A293-50B3253F5082}"/>
          </ac:spMkLst>
        </pc:spChg>
        <pc:spChg chg="del mod">
          <ac:chgData name="Coleman, Jim" userId="8c647339-3dc1-4970-9fcc-34ab85c6fcb9" providerId="ADAL" clId="{A8361FF7-02C4-4861-B276-D5E4CD95A86C}" dt="2022-03-29T16:24:51.699" v="1448" actId="478"/>
          <ac:spMkLst>
            <pc:docMk/>
            <pc:sldMk cId="2492596690" sldId="263"/>
            <ac:spMk id="56" creationId="{DF555D9B-1EC9-4D55-BCCB-2921A9F6FF33}"/>
          </ac:spMkLst>
        </pc:spChg>
        <pc:spChg chg="add mod">
          <ac:chgData name="Coleman, Jim" userId="8c647339-3dc1-4970-9fcc-34ab85c6fcb9" providerId="ADAL" clId="{A8361FF7-02C4-4861-B276-D5E4CD95A86C}" dt="2022-03-29T16:41:15.967" v="1891" actId="1076"/>
          <ac:spMkLst>
            <pc:docMk/>
            <pc:sldMk cId="2492596690" sldId="263"/>
            <ac:spMk id="57" creationId="{13E1BF7D-AE2F-446F-A343-F842E3ABBDA0}"/>
          </ac:spMkLst>
        </pc:spChg>
        <pc:spChg chg="add mod">
          <ac:chgData name="Coleman, Jim" userId="8c647339-3dc1-4970-9fcc-34ab85c6fcb9" providerId="ADAL" clId="{A8361FF7-02C4-4861-B276-D5E4CD95A86C}" dt="2022-03-29T17:28:35.926" v="2780" actId="1076"/>
          <ac:spMkLst>
            <pc:docMk/>
            <pc:sldMk cId="2492596690" sldId="263"/>
            <ac:spMk id="59" creationId="{7DC78521-DBCE-4E8C-800F-F19442ABEC17}"/>
          </ac:spMkLst>
        </pc:spChg>
        <pc:spChg chg="add mod">
          <ac:chgData name="Coleman, Jim" userId="8c647339-3dc1-4970-9fcc-34ab85c6fcb9" providerId="ADAL" clId="{A8361FF7-02C4-4861-B276-D5E4CD95A86C}" dt="2022-03-29T17:28:45.274" v="2782" actId="1076"/>
          <ac:spMkLst>
            <pc:docMk/>
            <pc:sldMk cId="2492596690" sldId="263"/>
            <ac:spMk id="61" creationId="{E93FBA9A-3114-4567-9BAB-3B14ACCF6989}"/>
          </ac:spMkLst>
        </pc:spChg>
        <pc:spChg chg="mod">
          <ac:chgData name="Coleman, Jim" userId="8c647339-3dc1-4970-9fcc-34ab85c6fcb9" providerId="ADAL" clId="{A8361FF7-02C4-4861-B276-D5E4CD95A86C}" dt="2022-03-29T16:05:29.731" v="1359" actId="1076"/>
          <ac:spMkLst>
            <pc:docMk/>
            <pc:sldMk cId="2492596690" sldId="263"/>
            <ac:spMk id="62" creationId="{2912C3DE-0046-4706-A5E9-8C01A42D1925}"/>
          </ac:spMkLst>
        </pc:spChg>
        <pc:spChg chg="mod">
          <ac:chgData name="Coleman, Jim" userId="8c647339-3dc1-4970-9fcc-34ab85c6fcb9" providerId="ADAL" clId="{A8361FF7-02C4-4861-B276-D5E4CD95A86C}" dt="2022-03-29T16:41:52.038" v="1894" actId="1076"/>
          <ac:spMkLst>
            <pc:docMk/>
            <pc:sldMk cId="2492596690" sldId="263"/>
            <ac:spMk id="63" creationId="{D3AAA579-6DFE-46E2-9E01-58D6F3191BD6}"/>
          </ac:spMkLst>
        </pc:spChg>
        <pc:spChg chg="mod">
          <ac:chgData name="Coleman, Jim" userId="8c647339-3dc1-4970-9fcc-34ab85c6fcb9" providerId="ADAL" clId="{A8361FF7-02C4-4861-B276-D5E4CD95A86C}" dt="2022-03-29T16:05:29.731" v="1359" actId="1076"/>
          <ac:spMkLst>
            <pc:docMk/>
            <pc:sldMk cId="2492596690" sldId="263"/>
            <ac:spMk id="71" creationId="{F464B2C5-CCF4-423E-BA04-E9D8CAA660BB}"/>
          </ac:spMkLst>
        </pc:spChg>
        <pc:spChg chg="mod">
          <ac:chgData name="Coleman, Jim" userId="8c647339-3dc1-4970-9fcc-34ab85c6fcb9" providerId="ADAL" clId="{A8361FF7-02C4-4861-B276-D5E4CD95A86C}" dt="2022-03-29T16:05:29.731" v="1359" actId="1076"/>
          <ac:spMkLst>
            <pc:docMk/>
            <pc:sldMk cId="2492596690" sldId="263"/>
            <ac:spMk id="75" creationId="{66A3F491-FC06-44D4-9375-0592B191C1A5}"/>
          </ac:spMkLst>
        </pc:spChg>
        <pc:spChg chg="mod">
          <ac:chgData name="Coleman, Jim" userId="8c647339-3dc1-4970-9fcc-34ab85c6fcb9" providerId="ADAL" clId="{A8361FF7-02C4-4861-B276-D5E4CD95A86C}" dt="2022-03-29T16:05:29.731" v="1359" actId="1076"/>
          <ac:spMkLst>
            <pc:docMk/>
            <pc:sldMk cId="2492596690" sldId="263"/>
            <ac:spMk id="76" creationId="{90B66225-7C54-4AB2-B2E6-372726898AEB}"/>
          </ac:spMkLst>
        </pc:spChg>
        <pc:spChg chg="mod">
          <ac:chgData name="Coleman, Jim" userId="8c647339-3dc1-4970-9fcc-34ab85c6fcb9" providerId="ADAL" clId="{A8361FF7-02C4-4861-B276-D5E4CD95A86C}" dt="2022-03-29T16:05:29.731" v="1359" actId="1076"/>
          <ac:spMkLst>
            <pc:docMk/>
            <pc:sldMk cId="2492596690" sldId="263"/>
            <ac:spMk id="83" creationId="{84C23FA5-7C49-41D1-A512-24C2F43BCAE9}"/>
          </ac:spMkLst>
        </pc:spChg>
        <pc:spChg chg="mod">
          <ac:chgData name="Coleman, Jim" userId="8c647339-3dc1-4970-9fcc-34ab85c6fcb9" providerId="ADAL" clId="{A8361FF7-02C4-4861-B276-D5E4CD95A86C}" dt="2022-03-29T16:05:29.731" v="1359" actId="1076"/>
          <ac:spMkLst>
            <pc:docMk/>
            <pc:sldMk cId="2492596690" sldId="263"/>
            <ac:spMk id="84" creationId="{4FE8C1DE-234A-489E-9119-B6C47A1986B7}"/>
          </ac:spMkLst>
        </pc:spChg>
        <pc:spChg chg="mod">
          <ac:chgData name="Coleman, Jim" userId="8c647339-3dc1-4970-9fcc-34ab85c6fcb9" providerId="ADAL" clId="{A8361FF7-02C4-4861-B276-D5E4CD95A86C}" dt="2022-03-29T16:05:29.731" v="1359" actId="1076"/>
          <ac:spMkLst>
            <pc:docMk/>
            <pc:sldMk cId="2492596690" sldId="263"/>
            <ac:spMk id="85" creationId="{F2420EDC-8425-4542-AC9A-F74C77F93B82}"/>
          </ac:spMkLst>
        </pc:spChg>
        <pc:spChg chg="mod">
          <ac:chgData name="Coleman, Jim" userId="8c647339-3dc1-4970-9fcc-34ab85c6fcb9" providerId="ADAL" clId="{A8361FF7-02C4-4861-B276-D5E4CD95A86C}" dt="2022-03-29T16:05:29.731" v="1359" actId="1076"/>
          <ac:spMkLst>
            <pc:docMk/>
            <pc:sldMk cId="2492596690" sldId="263"/>
            <ac:spMk id="86" creationId="{E69C4A3F-0C3E-45EB-87A5-FC40ED9B1879}"/>
          </ac:spMkLst>
        </pc:spChg>
        <pc:spChg chg="mod">
          <ac:chgData name="Coleman, Jim" userId="8c647339-3dc1-4970-9fcc-34ab85c6fcb9" providerId="ADAL" clId="{A8361FF7-02C4-4861-B276-D5E4CD95A86C}" dt="2022-03-29T16:05:29.731" v="1359" actId="1076"/>
          <ac:spMkLst>
            <pc:docMk/>
            <pc:sldMk cId="2492596690" sldId="263"/>
            <ac:spMk id="87" creationId="{486E5AAB-61D0-4426-A6E2-A4077463EA97}"/>
          </ac:spMkLst>
        </pc:spChg>
        <pc:spChg chg="mod">
          <ac:chgData name="Coleman, Jim" userId="8c647339-3dc1-4970-9fcc-34ab85c6fcb9" providerId="ADAL" clId="{A8361FF7-02C4-4861-B276-D5E4CD95A86C}" dt="2022-03-29T16:05:29.731" v="1359" actId="1076"/>
          <ac:spMkLst>
            <pc:docMk/>
            <pc:sldMk cId="2492596690" sldId="263"/>
            <ac:spMk id="88" creationId="{313D41D7-6A32-4877-AE4B-A247FED06C9F}"/>
          </ac:spMkLst>
        </pc:spChg>
        <pc:spChg chg="mod">
          <ac:chgData name="Coleman, Jim" userId="8c647339-3dc1-4970-9fcc-34ab85c6fcb9" providerId="ADAL" clId="{A8361FF7-02C4-4861-B276-D5E4CD95A86C}" dt="2022-03-29T16:05:29.731" v="1359" actId="1076"/>
          <ac:spMkLst>
            <pc:docMk/>
            <pc:sldMk cId="2492596690" sldId="263"/>
            <ac:spMk id="91" creationId="{8E906F95-5B19-4B9F-B0A3-5CCC51BD00EA}"/>
          </ac:spMkLst>
        </pc:spChg>
        <pc:spChg chg="mod">
          <ac:chgData name="Coleman, Jim" userId="8c647339-3dc1-4970-9fcc-34ab85c6fcb9" providerId="ADAL" clId="{A8361FF7-02C4-4861-B276-D5E4CD95A86C}" dt="2022-03-29T16:05:29.731" v="1359" actId="1076"/>
          <ac:spMkLst>
            <pc:docMk/>
            <pc:sldMk cId="2492596690" sldId="263"/>
            <ac:spMk id="92" creationId="{BAD1C6FB-A16D-4E87-AD3C-DC00BCFECE52}"/>
          </ac:spMkLst>
        </pc:spChg>
        <pc:spChg chg="mod">
          <ac:chgData name="Coleman, Jim" userId="8c647339-3dc1-4970-9fcc-34ab85c6fcb9" providerId="ADAL" clId="{A8361FF7-02C4-4861-B276-D5E4CD95A86C}" dt="2022-03-29T16:05:29.731" v="1359" actId="1076"/>
          <ac:spMkLst>
            <pc:docMk/>
            <pc:sldMk cId="2492596690" sldId="263"/>
            <ac:spMk id="93" creationId="{57CD184E-EC5E-4413-BE38-2DD31087383E}"/>
          </ac:spMkLst>
        </pc:spChg>
        <pc:spChg chg="mod">
          <ac:chgData name="Coleman, Jim" userId="8c647339-3dc1-4970-9fcc-34ab85c6fcb9" providerId="ADAL" clId="{A8361FF7-02C4-4861-B276-D5E4CD95A86C}" dt="2022-03-29T16:05:29.731" v="1359" actId="1076"/>
          <ac:spMkLst>
            <pc:docMk/>
            <pc:sldMk cId="2492596690" sldId="263"/>
            <ac:spMk id="94" creationId="{34B52350-7610-40F4-B31F-C24AD394686A}"/>
          </ac:spMkLst>
        </pc:spChg>
        <pc:spChg chg="mod">
          <ac:chgData name="Coleman, Jim" userId="8c647339-3dc1-4970-9fcc-34ab85c6fcb9" providerId="ADAL" clId="{A8361FF7-02C4-4861-B276-D5E4CD95A86C}" dt="2022-03-29T16:05:29.731" v="1359" actId="1076"/>
          <ac:spMkLst>
            <pc:docMk/>
            <pc:sldMk cId="2492596690" sldId="263"/>
            <ac:spMk id="95" creationId="{BCEB5D40-7D98-4CD4-9384-44D98B0A13D8}"/>
          </ac:spMkLst>
        </pc:spChg>
        <pc:spChg chg="mod">
          <ac:chgData name="Coleman, Jim" userId="8c647339-3dc1-4970-9fcc-34ab85c6fcb9" providerId="ADAL" clId="{A8361FF7-02C4-4861-B276-D5E4CD95A86C}" dt="2022-03-29T16:05:29.731" v="1359" actId="1076"/>
          <ac:spMkLst>
            <pc:docMk/>
            <pc:sldMk cId="2492596690" sldId="263"/>
            <ac:spMk id="96" creationId="{1730E027-8E49-4BCE-9F18-FC9E0C749A30}"/>
          </ac:spMkLst>
        </pc:spChg>
        <pc:spChg chg="mod">
          <ac:chgData name="Coleman, Jim" userId="8c647339-3dc1-4970-9fcc-34ab85c6fcb9" providerId="ADAL" clId="{A8361FF7-02C4-4861-B276-D5E4CD95A86C}" dt="2022-03-29T16:05:29.731" v="1359" actId="1076"/>
          <ac:spMkLst>
            <pc:docMk/>
            <pc:sldMk cId="2492596690" sldId="263"/>
            <ac:spMk id="97" creationId="{7CA30C1C-DB49-45A9-9588-52F8B94F4BA7}"/>
          </ac:spMkLst>
        </pc:spChg>
        <pc:spChg chg="del">
          <ac:chgData name="Coleman, Jim" userId="8c647339-3dc1-4970-9fcc-34ab85c6fcb9" providerId="ADAL" clId="{A8361FF7-02C4-4861-B276-D5E4CD95A86C}" dt="2022-03-29T15:37:01.232" v="834" actId="478"/>
          <ac:spMkLst>
            <pc:docMk/>
            <pc:sldMk cId="2492596690" sldId="263"/>
            <ac:spMk id="98" creationId="{68D8CB7D-94DE-43FB-91BD-1963517BF9D9}"/>
          </ac:spMkLst>
        </pc:spChg>
        <pc:spChg chg="mod">
          <ac:chgData name="Coleman, Jim" userId="8c647339-3dc1-4970-9fcc-34ab85c6fcb9" providerId="ADAL" clId="{A8361FF7-02C4-4861-B276-D5E4CD95A86C}" dt="2022-03-29T16:05:29.731" v="1359" actId="1076"/>
          <ac:spMkLst>
            <pc:docMk/>
            <pc:sldMk cId="2492596690" sldId="263"/>
            <ac:spMk id="103" creationId="{E85DE882-A118-4656-9B48-B523372FD19A}"/>
          </ac:spMkLst>
        </pc:spChg>
        <pc:spChg chg="mod">
          <ac:chgData name="Coleman, Jim" userId="8c647339-3dc1-4970-9fcc-34ab85c6fcb9" providerId="ADAL" clId="{A8361FF7-02C4-4861-B276-D5E4CD95A86C}" dt="2022-03-29T20:22:28.531" v="3503" actId="1076"/>
          <ac:spMkLst>
            <pc:docMk/>
            <pc:sldMk cId="2492596690" sldId="263"/>
            <ac:spMk id="107" creationId="{C6A433F1-0F71-414C-8F11-F894937B5F92}"/>
          </ac:spMkLst>
        </pc:spChg>
        <pc:spChg chg="del mod">
          <ac:chgData name="Coleman, Jim" userId="8c647339-3dc1-4970-9fcc-34ab85c6fcb9" providerId="ADAL" clId="{A8361FF7-02C4-4861-B276-D5E4CD95A86C}" dt="2022-03-29T15:40:23.261" v="914" actId="478"/>
          <ac:spMkLst>
            <pc:docMk/>
            <pc:sldMk cId="2492596690" sldId="263"/>
            <ac:spMk id="110" creationId="{C32D076D-F896-493B-8168-4BEC636F2D72}"/>
          </ac:spMkLst>
        </pc:spChg>
        <pc:spChg chg="del">
          <ac:chgData name="Coleman, Jim" userId="8c647339-3dc1-4970-9fcc-34ab85c6fcb9" providerId="ADAL" clId="{A8361FF7-02C4-4861-B276-D5E4CD95A86C}" dt="2022-03-29T15:38:47.953" v="906" actId="478"/>
          <ac:spMkLst>
            <pc:docMk/>
            <pc:sldMk cId="2492596690" sldId="263"/>
            <ac:spMk id="113" creationId="{ED60AA52-D3DE-4A69-B86E-1B8EA65F572F}"/>
          </ac:spMkLst>
        </pc:spChg>
        <pc:cxnChg chg="mod">
          <ac:chgData name="Coleman, Jim" userId="8c647339-3dc1-4970-9fcc-34ab85c6fcb9" providerId="ADAL" clId="{A8361FF7-02C4-4861-B276-D5E4CD95A86C}" dt="2022-03-29T16:25:37.308" v="1498" actId="14100"/>
          <ac:cxnSpMkLst>
            <pc:docMk/>
            <pc:sldMk cId="2492596690" sldId="263"/>
            <ac:cxnSpMk id="49" creationId="{994C618C-7B3C-4A38-BCD1-01D78D850D7F}"/>
          </ac:cxnSpMkLst>
        </pc:cxnChg>
        <pc:cxnChg chg="del mod">
          <ac:chgData name="Coleman, Jim" userId="8c647339-3dc1-4970-9fcc-34ab85c6fcb9" providerId="ADAL" clId="{A8361FF7-02C4-4861-B276-D5E4CD95A86C}" dt="2022-03-29T16:24:57.263" v="1450" actId="478"/>
          <ac:cxnSpMkLst>
            <pc:docMk/>
            <pc:sldMk cId="2492596690" sldId="263"/>
            <ac:cxnSpMk id="50" creationId="{6A41ABF5-E68F-4EB5-97A0-832E7F784E8A}"/>
          </ac:cxnSpMkLst>
        </pc:cxnChg>
        <pc:cxnChg chg="del mod">
          <ac:chgData name="Coleman, Jim" userId="8c647339-3dc1-4970-9fcc-34ab85c6fcb9" providerId="ADAL" clId="{A8361FF7-02C4-4861-B276-D5E4CD95A86C}" dt="2022-03-29T16:24:52.638" v="1449" actId="478"/>
          <ac:cxnSpMkLst>
            <pc:docMk/>
            <pc:sldMk cId="2492596690" sldId="263"/>
            <ac:cxnSpMk id="53" creationId="{42C47FD4-5AF8-412F-A210-3DCD355E165C}"/>
          </ac:cxnSpMkLst>
        </pc:cxnChg>
        <pc:cxnChg chg="mod">
          <ac:chgData name="Coleman, Jim" userId="8c647339-3dc1-4970-9fcc-34ab85c6fcb9" providerId="ADAL" clId="{A8361FF7-02C4-4861-B276-D5E4CD95A86C}" dt="2022-03-29T16:05:29.731" v="1359" actId="1076"/>
          <ac:cxnSpMkLst>
            <pc:docMk/>
            <pc:sldMk cId="2492596690" sldId="263"/>
            <ac:cxnSpMk id="58" creationId="{9FB951DF-B55E-4F8F-B63E-7C9A038DFC01}"/>
          </ac:cxnSpMkLst>
        </pc:cxnChg>
        <pc:cxnChg chg="mod">
          <ac:chgData name="Coleman, Jim" userId="8c647339-3dc1-4970-9fcc-34ab85c6fcb9" providerId="ADAL" clId="{A8361FF7-02C4-4861-B276-D5E4CD95A86C}" dt="2022-03-29T16:05:29.731" v="1359" actId="1076"/>
          <ac:cxnSpMkLst>
            <pc:docMk/>
            <pc:sldMk cId="2492596690" sldId="263"/>
            <ac:cxnSpMk id="60" creationId="{F3242BD9-4F14-413F-9B20-170A5F80F5F5}"/>
          </ac:cxnSpMkLst>
        </pc:cxnChg>
        <pc:cxnChg chg="del">
          <ac:chgData name="Coleman, Jim" userId="8c647339-3dc1-4970-9fcc-34ab85c6fcb9" providerId="ADAL" clId="{A8361FF7-02C4-4861-B276-D5E4CD95A86C}" dt="2022-03-29T15:38:51.639" v="909" actId="478"/>
          <ac:cxnSpMkLst>
            <pc:docMk/>
            <pc:sldMk cId="2492596690" sldId="263"/>
            <ac:cxnSpMk id="64" creationId="{E7187C3D-4245-480A-BA81-99F7AF4F8E33}"/>
          </ac:cxnSpMkLst>
        </pc:cxnChg>
        <pc:cxnChg chg="mod">
          <ac:chgData name="Coleman, Jim" userId="8c647339-3dc1-4970-9fcc-34ab85c6fcb9" providerId="ADAL" clId="{A8361FF7-02C4-4861-B276-D5E4CD95A86C}" dt="2022-03-29T16:05:29.731" v="1359" actId="1076"/>
          <ac:cxnSpMkLst>
            <pc:docMk/>
            <pc:sldMk cId="2492596690" sldId="263"/>
            <ac:cxnSpMk id="99" creationId="{8C470661-0E22-47E7-A1B6-EF40CF77A540}"/>
          </ac:cxnSpMkLst>
        </pc:cxnChg>
        <pc:cxnChg chg="del">
          <ac:chgData name="Coleman, Jim" userId="8c647339-3dc1-4970-9fcc-34ab85c6fcb9" providerId="ADAL" clId="{A8361FF7-02C4-4861-B276-D5E4CD95A86C}" dt="2022-03-29T15:37:04.641" v="835" actId="478"/>
          <ac:cxnSpMkLst>
            <pc:docMk/>
            <pc:sldMk cId="2492596690" sldId="263"/>
            <ac:cxnSpMk id="101" creationId="{3C5A8891-FE36-4670-8081-2BB7591EB478}"/>
          </ac:cxnSpMkLst>
        </pc:cxnChg>
        <pc:cxnChg chg="mod">
          <ac:chgData name="Coleman, Jim" userId="8c647339-3dc1-4970-9fcc-34ab85c6fcb9" providerId="ADAL" clId="{A8361FF7-02C4-4861-B276-D5E4CD95A86C}" dt="2022-03-29T16:05:29.731" v="1359" actId="1076"/>
          <ac:cxnSpMkLst>
            <pc:docMk/>
            <pc:sldMk cId="2492596690" sldId="263"/>
            <ac:cxnSpMk id="104" creationId="{6F373A58-6F72-4EF8-8F50-494691A584E1}"/>
          </ac:cxnSpMkLst>
        </pc:cxnChg>
        <pc:cxnChg chg="mod">
          <ac:chgData name="Coleman, Jim" userId="8c647339-3dc1-4970-9fcc-34ab85c6fcb9" providerId="ADAL" clId="{A8361FF7-02C4-4861-B276-D5E4CD95A86C}" dt="2022-03-29T16:05:29.731" v="1359" actId="1076"/>
          <ac:cxnSpMkLst>
            <pc:docMk/>
            <pc:sldMk cId="2492596690" sldId="263"/>
            <ac:cxnSpMk id="106" creationId="{84A3F654-2616-4AF1-80A3-938CF75ED002}"/>
          </ac:cxnSpMkLst>
        </pc:cxnChg>
        <pc:cxnChg chg="del mod">
          <ac:chgData name="Coleman, Jim" userId="8c647339-3dc1-4970-9fcc-34ab85c6fcb9" providerId="ADAL" clId="{A8361FF7-02C4-4861-B276-D5E4CD95A86C}" dt="2022-03-29T15:40:26.492" v="916" actId="478"/>
          <ac:cxnSpMkLst>
            <pc:docMk/>
            <pc:sldMk cId="2492596690" sldId="263"/>
            <ac:cxnSpMk id="108" creationId="{431AC4EF-084D-441D-8724-EB10980F9F80}"/>
          </ac:cxnSpMkLst>
        </pc:cxnChg>
        <pc:cxnChg chg="del mod">
          <ac:chgData name="Coleman, Jim" userId="8c647339-3dc1-4970-9fcc-34ab85c6fcb9" providerId="ADAL" clId="{A8361FF7-02C4-4861-B276-D5E4CD95A86C}" dt="2022-03-29T15:40:24.354" v="915" actId="478"/>
          <ac:cxnSpMkLst>
            <pc:docMk/>
            <pc:sldMk cId="2492596690" sldId="263"/>
            <ac:cxnSpMk id="109" creationId="{7085E153-AE0A-49E4-8841-6B50DD6D2BE1}"/>
          </ac:cxnSpMkLst>
        </pc:cxnChg>
        <pc:cxnChg chg="del mod">
          <ac:chgData name="Coleman, Jim" userId="8c647339-3dc1-4970-9fcc-34ab85c6fcb9" providerId="ADAL" clId="{A8361FF7-02C4-4861-B276-D5E4CD95A86C}" dt="2022-03-29T15:38:50.654" v="908" actId="478"/>
          <ac:cxnSpMkLst>
            <pc:docMk/>
            <pc:sldMk cId="2492596690" sldId="263"/>
            <ac:cxnSpMk id="111" creationId="{C5039DDE-DDEA-4D4A-B441-A1BCBBAC3069}"/>
          </ac:cxnSpMkLst>
        </pc:cxnChg>
        <pc:cxnChg chg="del">
          <ac:chgData name="Coleman, Jim" userId="8c647339-3dc1-4970-9fcc-34ab85c6fcb9" providerId="ADAL" clId="{A8361FF7-02C4-4861-B276-D5E4CD95A86C}" dt="2022-03-29T15:38:49.471" v="907" actId="478"/>
          <ac:cxnSpMkLst>
            <pc:docMk/>
            <pc:sldMk cId="2492596690" sldId="263"/>
            <ac:cxnSpMk id="112" creationId="{67A32AE4-6684-46A4-9E29-14F66ABB2122}"/>
          </ac:cxnSpMkLst>
        </pc:cxnChg>
      </pc:sldChg>
      <pc:sldChg chg="addSp delSp modSp add mod">
        <pc:chgData name="Coleman, Jim" userId="8c647339-3dc1-4970-9fcc-34ab85c6fcb9" providerId="ADAL" clId="{A8361FF7-02C4-4861-B276-D5E4CD95A86C}" dt="2022-03-29T20:33:40.015" v="3585" actId="1076"/>
        <pc:sldMkLst>
          <pc:docMk/>
          <pc:sldMk cId="283254617" sldId="264"/>
        </pc:sldMkLst>
        <pc:spChg chg="mod">
          <ac:chgData name="Coleman, Jim" userId="8c647339-3dc1-4970-9fcc-34ab85c6fcb9" providerId="ADAL" clId="{A8361FF7-02C4-4861-B276-D5E4CD95A86C}" dt="2022-03-29T20:32:47.883" v="3582" actId="1076"/>
          <ac:spMkLst>
            <pc:docMk/>
            <pc:sldMk cId="283254617" sldId="264"/>
            <ac:spMk id="4" creationId="{18AC720E-CEE9-4BCA-85E3-52613E6B4034}"/>
          </ac:spMkLst>
        </pc:spChg>
        <pc:spChg chg="del mod">
          <ac:chgData name="Coleman, Jim" userId="8c647339-3dc1-4970-9fcc-34ab85c6fcb9" providerId="ADAL" clId="{A8361FF7-02C4-4861-B276-D5E4CD95A86C}" dt="2022-03-29T15:46:22.320" v="1159" actId="478"/>
          <ac:spMkLst>
            <pc:docMk/>
            <pc:sldMk cId="283254617" sldId="264"/>
            <ac:spMk id="43" creationId="{64F3FDB6-E25D-4487-94E0-94A4461106C6}"/>
          </ac:spMkLst>
        </pc:spChg>
        <pc:spChg chg="add mod">
          <ac:chgData name="Coleman, Jim" userId="8c647339-3dc1-4970-9fcc-34ab85c6fcb9" providerId="ADAL" clId="{A8361FF7-02C4-4861-B276-D5E4CD95A86C}" dt="2022-03-29T20:33:40.015" v="3585" actId="1076"/>
          <ac:spMkLst>
            <pc:docMk/>
            <pc:sldMk cId="283254617" sldId="264"/>
            <ac:spMk id="44" creationId="{B8FFF943-7826-45DE-BB34-82ECDFFEE572}"/>
          </ac:spMkLst>
        </pc:spChg>
        <pc:spChg chg="add mod">
          <ac:chgData name="Coleman, Jim" userId="8c647339-3dc1-4970-9fcc-34ab85c6fcb9" providerId="ADAL" clId="{A8361FF7-02C4-4861-B276-D5E4CD95A86C}" dt="2022-03-29T15:46:27.276" v="1160"/>
          <ac:spMkLst>
            <pc:docMk/>
            <pc:sldMk cId="283254617" sldId="264"/>
            <ac:spMk id="45" creationId="{3C91D1A3-B888-4B83-AC05-E069F9FC0515}"/>
          </ac:spMkLst>
        </pc:spChg>
        <pc:spChg chg="add mod">
          <ac:chgData name="Coleman, Jim" userId="8c647339-3dc1-4970-9fcc-34ab85c6fcb9" providerId="ADAL" clId="{A8361FF7-02C4-4861-B276-D5E4CD95A86C}" dt="2022-03-29T20:32:47.883" v="3582" actId="1076"/>
          <ac:spMkLst>
            <pc:docMk/>
            <pc:sldMk cId="283254617" sldId="264"/>
            <ac:spMk id="46" creationId="{1E16BE5B-31D7-44BD-8E44-3D32BF6999B6}"/>
          </ac:spMkLst>
        </pc:spChg>
        <pc:spChg chg="add mod">
          <ac:chgData name="Coleman, Jim" userId="8c647339-3dc1-4970-9fcc-34ab85c6fcb9" providerId="ADAL" clId="{A8361FF7-02C4-4861-B276-D5E4CD95A86C}" dt="2022-03-29T20:32:47.883" v="3582" actId="1076"/>
          <ac:spMkLst>
            <pc:docMk/>
            <pc:sldMk cId="283254617" sldId="264"/>
            <ac:spMk id="47" creationId="{83A7329D-9183-4AFF-9ACD-9230F6D5FBF0}"/>
          </ac:spMkLst>
        </pc:spChg>
        <pc:spChg chg="mod">
          <ac:chgData name="Coleman, Jim" userId="8c647339-3dc1-4970-9fcc-34ab85c6fcb9" providerId="ADAL" clId="{A8361FF7-02C4-4861-B276-D5E4CD95A86C}" dt="2022-03-29T20:32:47.883" v="3582" actId="1076"/>
          <ac:spMkLst>
            <pc:docMk/>
            <pc:sldMk cId="283254617" sldId="264"/>
            <ac:spMk id="55" creationId="{507DFFE5-5AC3-44C3-A293-50B3253F5082}"/>
          </ac:spMkLst>
        </pc:spChg>
        <pc:spChg chg="del">
          <ac:chgData name="Coleman, Jim" userId="8c647339-3dc1-4970-9fcc-34ab85c6fcb9" providerId="ADAL" clId="{A8361FF7-02C4-4861-B276-D5E4CD95A86C}" dt="2022-03-29T15:50:38.054" v="1233" actId="478"/>
          <ac:spMkLst>
            <pc:docMk/>
            <pc:sldMk cId="283254617" sldId="264"/>
            <ac:spMk id="56" creationId="{DF555D9B-1EC9-4D55-BCCB-2921A9F6FF33}"/>
          </ac:spMkLst>
        </pc:spChg>
        <pc:spChg chg="mod">
          <ac:chgData name="Coleman, Jim" userId="8c647339-3dc1-4970-9fcc-34ab85c6fcb9" providerId="ADAL" clId="{A8361FF7-02C4-4861-B276-D5E4CD95A86C}" dt="2022-03-29T20:32:47.883" v="3582" actId="1076"/>
          <ac:spMkLst>
            <pc:docMk/>
            <pc:sldMk cId="283254617" sldId="264"/>
            <ac:spMk id="62" creationId="{2912C3DE-0046-4706-A5E9-8C01A42D1925}"/>
          </ac:spMkLst>
        </pc:spChg>
        <pc:spChg chg="del">
          <ac:chgData name="Coleman, Jim" userId="8c647339-3dc1-4970-9fcc-34ab85c6fcb9" providerId="ADAL" clId="{A8361FF7-02C4-4861-B276-D5E4CD95A86C}" dt="2022-03-29T16:04:31.758" v="1356" actId="478"/>
          <ac:spMkLst>
            <pc:docMk/>
            <pc:sldMk cId="283254617" sldId="264"/>
            <ac:spMk id="63" creationId="{D3AAA579-6DFE-46E2-9E01-58D6F3191BD6}"/>
          </ac:spMkLst>
        </pc:spChg>
        <pc:spChg chg="mod">
          <ac:chgData name="Coleman, Jim" userId="8c647339-3dc1-4970-9fcc-34ab85c6fcb9" providerId="ADAL" clId="{A8361FF7-02C4-4861-B276-D5E4CD95A86C}" dt="2022-03-29T20:32:47.883" v="3582" actId="1076"/>
          <ac:spMkLst>
            <pc:docMk/>
            <pc:sldMk cId="283254617" sldId="264"/>
            <ac:spMk id="71" creationId="{F464B2C5-CCF4-423E-BA04-E9D8CAA660BB}"/>
          </ac:spMkLst>
        </pc:spChg>
        <pc:spChg chg="mod">
          <ac:chgData name="Coleman, Jim" userId="8c647339-3dc1-4970-9fcc-34ab85c6fcb9" providerId="ADAL" clId="{A8361FF7-02C4-4861-B276-D5E4CD95A86C}" dt="2022-03-29T20:32:47.883" v="3582" actId="1076"/>
          <ac:spMkLst>
            <pc:docMk/>
            <pc:sldMk cId="283254617" sldId="264"/>
            <ac:spMk id="75" creationId="{66A3F491-FC06-44D4-9375-0592B191C1A5}"/>
          </ac:spMkLst>
        </pc:spChg>
        <pc:spChg chg="mod">
          <ac:chgData name="Coleman, Jim" userId="8c647339-3dc1-4970-9fcc-34ab85c6fcb9" providerId="ADAL" clId="{A8361FF7-02C4-4861-B276-D5E4CD95A86C}" dt="2022-03-29T20:32:47.883" v="3582" actId="1076"/>
          <ac:spMkLst>
            <pc:docMk/>
            <pc:sldMk cId="283254617" sldId="264"/>
            <ac:spMk id="76" creationId="{90B66225-7C54-4AB2-B2E6-372726898AEB}"/>
          </ac:spMkLst>
        </pc:spChg>
        <pc:spChg chg="mod">
          <ac:chgData name="Coleman, Jim" userId="8c647339-3dc1-4970-9fcc-34ab85c6fcb9" providerId="ADAL" clId="{A8361FF7-02C4-4861-B276-D5E4CD95A86C}" dt="2022-03-29T20:32:47.883" v="3582" actId="1076"/>
          <ac:spMkLst>
            <pc:docMk/>
            <pc:sldMk cId="283254617" sldId="264"/>
            <ac:spMk id="83" creationId="{84C23FA5-7C49-41D1-A512-24C2F43BCAE9}"/>
          </ac:spMkLst>
        </pc:spChg>
        <pc:spChg chg="mod">
          <ac:chgData name="Coleman, Jim" userId="8c647339-3dc1-4970-9fcc-34ab85c6fcb9" providerId="ADAL" clId="{A8361FF7-02C4-4861-B276-D5E4CD95A86C}" dt="2022-03-29T20:32:47.883" v="3582" actId="1076"/>
          <ac:spMkLst>
            <pc:docMk/>
            <pc:sldMk cId="283254617" sldId="264"/>
            <ac:spMk id="84" creationId="{4FE8C1DE-234A-489E-9119-B6C47A1986B7}"/>
          </ac:spMkLst>
        </pc:spChg>
        <pc:spChg chg="mod">
          <ac:chgData name="Coleman, Jim" userId="8c647339-3dc1-4970-9fcc-34ab85c6fcb9" providerId="ADAL" clId="{A8361FF7-02C4-4861-B276-D5E4CD95A86C}" dt="2022-03-29T20:32:47.883" v="3582" actId="1076"/>
          <ac:spMkLst>
            <pc:docMk/>
            <pc:sldMk cId="283254617" sldId="264"/>
            <ac:spMk id="85" creationId="{F2420EDC-8425-4542-AC9A-F74C77F93B82}"/>
          </ac:spMkLst>
        </pc:spChg>
        <pc:spChg chg="mod">
          <ac:chgData name="Coleman, Jim" userId="8c647339-3dc1-4970-9fcc-34ab85c6fcb9" providerId="ADAL" clId="{A8361FF7-02C4-4861-B276-D5E4CD95A86C}" dt="2022-03-29T20:32:47.883" v="3582" actId="1076"/>
          <ac:spMkLst>
            <pc:docMk/>
            <pc:sldMk cId="283254617" sldId="264"/>
            <ac:spMk id="86" creationId="{E69C4A3F-0C3E-45EB-87A5-FC40ED9B1879}"/>
          </ac:spMkLst>
        </pc:spChg>
        <pc:spChg chg="mod">
          <ac:chgData name="Coleman, Jim" userId="8c647339-3dc1-4970-9fcc-34ab85c6fcb9" providerId="ADAL" clId="{A8361FF7-02C4-4861-B276-D5E4CD95A86C}" dt="2022-03-29T20:32:47.883" v="3582" actId="1076"/>
          <ac:spMkLst>
            <pc:docMk/>
            <pc:sldMk cId="283254617" sldId="264"/>
            <ac:spMk id="87" creationId="{486E5AAB-61D0-4426-A6E2-A4077463EA97}"/>
          </ac:spMkLst>
        </pc:spChg>
        <pc:spChg chg="mod">
          <ac:chgData name="Coleman, Jim" userId="8c647339-3dc1-4970-9fcc-34ab85c6fcb9" providerId="ADAL" clId="{A8361FF7-02C4-4861-B276-D5E4CD95A86C}" dt="2022-03-29T20:32:47.883" v="3582" actId="1076"/>
          <ac:spMkLst>
            <pc:docMk/>
            <pc:sldMk cId="283254617" sldId="264"/>
            <ac:spMk id="88" creationId="{313D41D7-6A32-4877-AE4B-A247FED06C9F}"/>
          </ac:spMkLst>
        </pc:spChg>
        <pc:spChg chg="mod">
          <ac:chgData name="Coleman, Jim" userId="8c647339-3dc1-4970-9fcc-34ab85c6fcb9" providerId="ADAL" clId="{A8361FF7-02C4-4861-B276-D5E4CD95A86C}" dt="2022-03-29T20:32:47.883" v="3582" actId="1076"/>
          <ac:spMkLst>
            <pc:docMk/>
            <pc:sldMk cId="283254617" sldId="264"/>
            <ac:spMk id="91" creationId="{8E906F95-5B19-4B9F-B0A3-5CCC51BD00EA}"/>
          </ac:spMkLst>
        </pc:spChg>
        <pc:spChg chg="mod">
          <ac:chgData name="Coleman, Jim" userId="8c647339-3dc1-4970-9fcc-34ab85c6fcb9" providerId="ADAL" clId="{A8361FF7-02C4-4861-B276-D5E4CD95A86C}" dt="2022-03-29T20:32:47.883" v="3582" actId="1076"/>
          <ac:spMkLst>
            <pc:docMk/>
            <pc:sldMk cId="283254617" sldId="264"/>
            <ac:spMk id="92" creationId="{BAD1C6FB-A16D-4E87-AD3C-DC00BCFECE52}"/>
          </ac:spMkLst>
        </pc:spChg>
        <pc:spChg chg="mod">
          <ac:chgData name="Coleman, Jim" userId="8c647339-3dc1-4970-9fcc-34ab85c6fcb9" providerId="ADAL" clId="{A8361FF7-02C4-4861-B276-D5E4CD95A86C}" dt="2022-03-29T20:32:47.883" v="3582" actId="1076"/>
          <ac:spMkLst>
            <pc:docMk/>
            <pc:sldMk cId="283254617" sldId="264"/>
            <ac:spMk id="93" creationId="{57CD184E-EC5E-4413-BE38-2DD31087383E}"/>
          </ac:spMkLst>
        </pc:spChg>
        <pc:spChg chg="mod">
          <ac:chgData name="Coleman, Jim" userId="8c647339-3dc1-4970-9fcc-34ab85c6fcb9" providerId="ADAL" clId="{A8361FF7-02C4-4861-B276-D5E4CD95A86C}" dt="2022-03-29T20:32:47.883" v="3582" actId="1076"/>
          <ac:spMkLst>
            <pc:docMk/>
            <pc:sldMk cId="283254617" sldId="264"/>
            <ac:spMk id="94" creationId="{34B52350-7610-40F4-B31F-C24AD394686A}"/>
          </ac:spMkLst>
        </pc:spChg>
        <pc:spChg chg="mod">
          <ac:chgData name="Coleman, Jim" userId="8c647339-3dc1-4970-9fcc-34ab85c6fcb9" providerId="ADAL" clId="{A8361FF7-02C4-4861-B276-D5E4CD95A86C}" dt="2022-03-29T20:32:47.883" v="3582" actId="1076"/>
          <ac:spMkLst>
            <pc:docMk/>
            <pc:sldMk cId="283254617" sldId="264"/>
            <ac:spMk id="95" creationId="{BCEB5D40-7D98-4CD4-9384-44D98B0A13D8}"/>
          </ac:spMkLst>
        </pc:spChg>
        <pc:spChg chg="mod">
          <ac:chgData name="Coleman, Jim" userId="8c647339-3dc1-4970-9fcc-34ab85c6fcb9" providerId="ADAL" clId="{A8361FF7-02C4-4861-B276-D5E4CD95A86C}" dt="2022-03-29T20:32:47.883" v="3582" actId="1076"/>
          <ac:spMkLst>
            <pc:docMk/>
            <pc:sldMk cId="283254617" sldId="264"/>
            <ac:spMk id="96" creationId="{1730E027-8E49-4BCE-9F18-FC9E0C749A30}"/>
          </ac:spMkLst>
        </pc:spChg>
        <pc:spChg chg="mod">
          <ac:chgData name="Coleman, Jim" userId="8c647339-3dc1-4970-9fcc-34ab85c6fcb9" providerId="ADAL" clId="{A8361FF7-02C4-4861-B276-D5E4CD95A86C}" dt="2022-03-29T20:32:47.883" v="3582" actId="1076"/>
          <ac:spMkLst>
            <pc:docMk/>
            <pc:sldMk cId="283254617" sldId="264"/>
            <ac:spMk id="97" creationId="{7CA30C1C-DB49-45A9-9588-52F8B94F4BA7}"/>
          </ac:spMkLst>
        </pc:spChg>
        <pc:spChg chg="mod">
          <ac:chgData name="Coleman, Jim" userId="8c647339-3dc1-4970-9fcc-34ab85c6fcb9" providerId="ADAL" clId="{A8361FF7-02C4-4861-B276-D5E4CD95A86C}" dt="2022-03-29T20:32:47.883" v="3582" actId="1076"/>
          <ac:spMkLst>
            <pc:docMk/>
            <pc:sldMk cId="283254617" sldId="264"/>
            <ac:spMk id="98" creationId="{68D8CB7D-94DE-43FB-91BD-1963517BF9D9}"/>
          </ac:spMkLst>
        </pc:spChg>
        <pc:spChg chg="mod">
          <ac:chgData name="Coleman, Jim" userId="8c647339-3dc1-4970-9fcc-34ab85c6fcb9" providerId="ADAL" clId="{A8361FF7-02C4-4861-B276-D5E4CD95A86C}" dt="2022-03-29T20:32:47.883" v="3582" actId="1076"/>
          <ac:spMkLst>
            <pc:docMk/>
            <pc:sldMk cId="283254617" sldId="264"/>
            <ac:spMk id="103" creationId="{E85DE882-A118-4656-9B48-B523372FD19A}"/>
          </ac:spMkLst>
        </pc:spChg>
        <pc:spChg chg="del">
          <ac:chgData name="Coleman, Jim" userId="8c647339-3dc1-4970-9fcc-34ab85c6fcb9" providerId="ADAL" clId="{A8361FF7-02C4-4861-B276-D5E4CD95A86C}" dt="2022-03-29T15:48:35.254" v="1182" actId="478"/>
          <ac:spMkLst>
            <pc:docMk/>
            <pc:sldMk cId="283254617" sldId="264"/>
            <ac:spMk id="107" creationId="{C6A433F1-0F71-414C-8F11-F894937B5F92}"/>
          </ac:spMkLst>
        </pc:spChg>
        <pc:spChg chg="mod">
          <ac:chgData name="Coleman, Jim" userId="8c647339-3dc1-4970-9fcc-34ab85c6fcb9" providerId="ADAL" clId="{A8361FF7-02C4-4861-B276-D5E4CD95A86C}" dt="2022-03-29T20:32:51.274" v="3583" actId="1076"/>
          <ac:spMkLst>
            <pc:docMk/>
            <pc:sldMk cId="283254617" sldId="264"/>
            <ac:spMk id="110" creationId="{C32D076D-F896-493B-8168-4BEC636F2D72}"/>
          </ac:spMkLst>
        </pc:spChg>
        <pc:spChg chg="del">
          <ac:chgData name="Coleman, Jim" userId="8c647339-3dc1-4970-9fcc-34ab85c6fcb9" providerId="ADAL" clId="{A8361FF7-02C4-4861-B276-D5E4CD95A86C}" dt="2022-03-29T15:48:40.551" v="1184" actId="478"/>
          <ac:spMkLst>
            <pc:docMk/>
            <pc:sldMk cId="283254617" sldId="264"/>
            <ac:spMk id="113" creationId="{ED60AA52-D3DE-4A69-B86E-1B8EA65F572F}"/>
          </ac:spMkLst>
        </pc:spChg>
        <pc:cxnChg chg="add del mod">
          <ac:chgData name="Coleman, Jim" userId="8c647339-3dc1-4970-9fcc-34ab85c6fcb9" providerId="ADAL" clId="{A8361FF7-02C4-4861-B276-D5E4CD95A86C}" dt="2022-03-29T20:26:52.448" v="3541" actId="478"/>
          <ac:cxnSpMkLst>
            <pc:docMk/>
            <pc:sldMk cId="283254617" sldId="264"/>
            <ac:cxnSpMk id="48" creationId="{EE5317A7-C6B1-4C77-A7DF-C095CB0E036C}"/>
          </ac:cxnSpMkLst>
        </pc:cxnChg>
        <pc:cxnChg chg="del mod">
          <ac:chgData name="Coleman, Jim" userId="8c647339-3dc1-4970-9fcc-34ab85c6fcb9" providerId="ADAL" clId="{A8361FF7-02C4-4861-B276-D5E4CD95A86C}" dt="2022-03-29T16:04:32.982" v="1357" actId="478"/>
          <ac:cxnSpMkLst>
            <pc:docMk/>
            <pc:sldMk cId="283254617" sldId="264"/>
            <ac:cxnSpMk id="49" creationId="{994C618C-7B3C-4A38-BCD1-01D78D850D7F}"/>
          </ac:cxnSpMkLst>
        </pc:cxnChg>
        <pc:cxnChg chg="del">
          <ac:chgData name="Coleman, Jim" userId="8c647339-3dc1-4970-9fcc-34ab85c6fcb9" providerId="ADAL" clId="{A8361FF7-02C4-4861-B276-D5E4CD95A86C}" dt="2022-03-29T15:50:39.092" v="1234" actId="478"/>
          <ac:cxnSpMkLst>
            <pc:docMk/>
            <pc:sldMk cId="283254617" sldId="264"/>
            <ac:cxnSpMk id="50" creationId="{6A41ABF5-E68F-4EB5-97A0-832E7F784E8A}"/>
          </ac:cxnSpMkLst>
        </pc:cxnChg>
        <pc:cxnChg chg="del">
          <ac:chgData name="Coleman, Jim" userId="8c647339-3dc1-4970-9fcc-34ab85c6fcb9" providerId="ADAL" clId="{A8361FF7-02C4-4861-B276-D5E4CD95A86C}" dt="2022-03-29T15:50:35.685" v="1232" actId="478"/>
          <ac:cxnSpMkLst>
            <pc:docMk/>
            <pc:sldMk cId="283254617" sldId="264"/>
            <ac:cxnSpMk id="53" creationId="{42C47FD4-5AF8-412F-A210-3DCD355E165C}"/>
          </ac:cxnSpMkLst>
        </pc:cxnChg>
        <pc:cxnChg chg="del">
          <ac:chgData name="Coleman, Jim" userId="8c647339-3dc1-4970-9fcc-34ab85c6fcb9" providerId="ADAL" clId="{A8361FF7-02C4-4861-B276-D5E4CD95A86C}" dt="2022-03-29T16:04:28.993" v="1354" actId="478"/>
          <ac:cxnSpMkLst>
            <pc:docMk/>
            <pc:sldMk cId="283254617" sldId="264"/>
            <ac:cxnSpMk id="58" creationId="{9FB951DF-B55E-4F8F-B63E-7C9A038DFC01}"/>
          </ac:cxnSpMkLst>
        </pc:cxnChg>
        <pc:cxnChg chg="del">
          <ac:chgData name="Coleman, Jim" userId="8c647339-3dc1-4970-9fcc-34ab85c6fcb9" providerId="ADAL" clId="{A8361FF7-02C4-4861-B276-D5E4CD95A86C}" dt="2022-03-29T16:04:30.181" v="1355" actId="478"/>
          <ac:cxnSpMkLst>
            <pc:docMk/>
            <pc:sldMk cId="283254617" sldId="264"/>
            <ac:cxnSpMk id="60" creationId="{F3242BD9-4F14-413F-9B20-170A5F80F5F5}"/>
          </ac:cxnSpMkLst>
        </pc:cxnChg>
        <pc:cxnChg chg="del">
          <ac:chgData name="Coleman, Jim" userId="8c647339-3dc1-4970-9fcc-34ab85c6fcb9" providerId="ADAL" clId="{A8361FF7-02C4-4861-B276-D5E4CD95A86C}" dt="2022-03-29T15:48:42.536" v="1186" actId="478"/>
          <ac:cxnSpMkLst>
            <pc:docMk/>
            <pc:sldMk cId="283254617" sldId="264"/>
            <ac:cxnSpMk id="64" creationId="{E7187C3D-4245-480A-BA81-99F7AF4F8E33}"/>
          </ac:cxnSpMkLst>
        </pc:cxnChg>
        <pc:cxnChg chg="mod">
          <ac:chgData name="Coleman, Jim" userId="8c647339-3dc1-4970-9fcc-34ab85c6fcb9" providerId="ADAL" clId="{A8361FF7-02C4-4861-B276-D5E4CD95A86C}" dt="2022-03-29T20:32:47.883" v="3582" actId="1076"/>
          <ac:cxnSpMkLst>
            <pc:docMk/>
            <pc:sldMk cId="283254617" sldId="264"/>
            <ac:cxnSpMk id="99" creationId="{8C470661-0E22-47E7-A1B6-EF40CF77A540}"/>
          </ac:cxnSpMkLst>
        </pc:cxnChg>
        <pc:cxnChg chg="mod">
          <ac:chgData name="Coleman, Jim" userId="8c647339-3dc1-4970-9fcc-34ab85c6fcb9" providerId="ADAL" clId="{A8361FF7-02C4-4861-B276-D5E4CD95A86C}" dt="2022-03-29T20:32:47.883" v="3582" actId="1076"/>
          <ac:cxnSpMkLst>
            <pc:docMk/>
            <pc:sldMk cId="283254617" sldId="264"/>
            <ac:cxnSpMk id="101" creationId="{3C5A8891-FE36-4670-8081-2BB7591EB478}"/>
          </ac:cxnSpMkLst>
        </pc:cxnChg>
        <pc:cxnChg chg="mod">
          <ac:chgData name="Coleman, Jim" userId="8c647339-3dc1-4970-9fcc-34ab85c6fcb9" providerId="ADAL" clId="{A8361FF7-02C4-4861-B276-D5E4CD95A86C}" dt="2022-03-29T20:32:47.883" v="3582" actId="1076"/>
          <ac:cxnSpMkLst>
            <pc:docMk/>
            <pc:sldMk cId="283254617" sldId="264"/>
            <ac:cxnSpMk id="104" creationId="{6F373A58-6F72-4EF8-8F50-494691A584E1}"/>
          </ac:cxnSpMkLst>
        </pc:cxnChg>
        <pc:cxnChg chg="del">
          <ac:chgData name="Coleman, Jim" userId="8c647339-3dc1-4970-9fcc-34ab85c6fcb9" providerId="ADAL" clId="{A8361FF7-02C4-4861-B276-D5E4CD95A86C}" dt="2022-03-29T15:48:36.809" v="1183" actId="478"/>
          <ac:cxnSpMkLst>
            <pc:docMk/>
            <pc:sldMk cId="283254617" sldId="264"/>
            <ac:cxnSpMk id="106" creationId="{84A3F654-2616-4AF1-80A3-938CF75ED002}"/>
          </ac:cxnSpMkLst>
        </pc:cxnChg>
        <pc:cxnChg chg="mod">
          <ac:chgData name="Coleman, Jim" userId="8c647339-3dc1-4970-9fcc-34ab85c6fcb9" providerId="ADAL" clId="{A8361FF7-02C4-4861-B276-D5E4CD95A86C}" dt="2022-03-29T20:32:47.883" v="3582" actId="1076"/>
          <ac:cxnSpMkLst>
            <pc:docMk/>
            <pc:sldMk cId="283254617" sldId="264"/>
            <ac:cxnSpMk id="108" creationId="{431AC4EF-084D-441D-8724-EB10980F9F80}"/>
          </ac:cxnSpMkLst>
        </pc:cxnChg>
        <pc:cxnChg chg="mod">
          <ac:chgData name="Coleman, Jim" userId="8c647339-3dc1-4970-9fcc-34ab85c6fcb9" providerId="ADAL" clId="{A8361FF7-02C4-4861-B276-D5E4CD95A86C}" dt="2022-03-29T20:32:47.883" v="3582" actId="1076"/>
          <ac:cxnSpMkLst>
            <pc:docMk/>
            <pc:sldMk cId="283254617" sldId="264"/>
            <ac:cxnSpMk id="109" creationId="{7085E153-AE0A-49E4-8841-6B50DD6D2BE1}"/>
          </ac:cxnSpMkLst>
        </pc:cxnChg>
        <pc:cxnChg chg="del mod">
          <ac:chgData name="Coleman, Jim" userId="8c647339-3dc1-4970-9fcc-34ab85c6fcb9" providerId="ADAL" clId="{A8361FF7-02C4-4861-B276-D5E4CD95A86C}" dt="2022-03-29T15:48:43.464" v="1187" actId="478"/>
          <ac:cxnSpMkLst>
            <pc:docMk/>
            <pc:sldMk cId="283254617" sldId="264"/>
            <ac:cxnSpMk id="111" creationId="{C5039DDE-DDEA-4D4A-B441-A1BCBBAC3069}"/>
          </ac:cxnSpMkLst>
        </pc:cxnChg>
        <pc:cxnChg chg="del">
          <ac:chgData name="Coleman, Jim" userId="8c647339-3dc1-4970-9fcc-34ab85c6fcb9" providerId="ADAL" clId="{A8361FF7-02C4-4861-B276-D5E4CD95A86C}" dt="2022-03-29T15:48:41.767" v="1185" actId="478"/>
          <ac:cxnSpMkLst>
            <pc:docMk/>
            <pc:sldMk cId="283254617" sldId="264"/>
            <ac:cxnSpMk id="112" creationId="{67A32AE4-6684-46A4-9E29-14F66ABB2122}"/>
          </ac:cxnSpMkLst>
        </pc:cxnChg>
      </pc:sldChg>
      <pc:sldChg chg="add del">
        <pc:chgData name="Coleman, Jim" userId="8c647339-3dc1-4970-9fcc-34ab85c6fcb9" providerId="ADAL" clId="{A8361FF7-02C4-4861-B276-D5E4CD95A86C}" dt="2022-03-29T16:44:19.625" v="1895" actId="2696"/>
        <pc:sldMkLst>
          <pc:docMk/>
          <pc:sldMk cId="2066196567" sldId="265"/>
        </pc:sldMkLst>
      </pc:sldChg>
      <pc:sldChg chg="addSp modSp add mod">
        <pc:chgData name="Coleman, Jim" userId="8c647339-3dc1-4970-9fcc-34ab85c6fcb9" providerId="ADAL" clId="{A8361FF7-02C4-4861-B276-D5E4CD95A86C}" dt="2022-03-29T20:21:25.412" v="3484" actId="113"/>
        <pc:sldMkLst>
          <pc:docMk/>
          <pc:sldMk cId="19549589" sldId="266"/>
        </pc:sldMkLst>
        <pc:spChg chg="mod">
          <ac:chgData name="Coleman, Jim" userId="8c647339-3dc1-4970-9fcc-34ab85c6fcb9" providerId="ADAL" clId="{A8361FF7-02C4-4861-B276-D5E4CD95A86C}" dt="2022-03-29T16:05:18.974" v="1358" actId="1076"/>
          <ac:spMkLst>
            <pc:docMk/>
            <pc:sldMk cId="19549589" sldId="266"/>
            <ac:spMk id="4" creationId="{18AC720E-CEE9-4BCA-85E3-52613E6B4034}"/>
          </ac:spMkLst>
        </pc:spChg>
        <pc:spChg chg="add mod">
          <ac:chgData name="Coleman, Jim" userId="8c647339-3dc1-4970-9fcc-34ab85c6fcb9" providerId="ADAL" clId="{A8361FF7-02C4-4861-B276-D5E4CD95A86C}" dt="2022-03-29T16:05:56.492" v="1361" actId="1076"/>
          <ac:spMkLst>
            <pc:docMk/>
            <pc:sldMk cId="19549589" sldId="266"/>
            <ac:spMk id="28" creationId="{76AD94F5-DE10-4262-8C11-72FFD79AAB6C}"/>
          </ac:spMkLst>
        </pc:spChg>
        <pc:spChg chg="add mod">
          <ac:chgData name="Coleman, Jim" userId="8c647339-3dc1-4970-9fcc-34ab85c6fcb9" providerId="ADAL" clId="{A8361FF7-02C4-4861-B276-D5E4CD95A86C}" dt="2022-03-29T16:05:56.492" v="1361" actId="1076"/>
          <ac:spMkLst>
            <pc:docMk/>
            <pc:sldMk cId="19549589" sldId="266"/>
            <ac:spMk id="29" creationId="{6B9B74DA-261A-4CE8-8BC4-4536D1416A2B}"/>
          </ac:spMkLst>
        </pc:spChg>
        <pc:spChg chg="add mod">
          <ac:chgData name="Coleman, Jim" userId="8c647339-3dc1-4970-9fcc-34ab85c6fcb9" providerId="ADAL" clId="{A8361FF7-02C4-4861-B276-D5E4CD95A86C}" dt="2022-03-29T16:05:56.492" v="1361" actId="1076"/>
          <ac:spMkLst>
            <pc:docMk/>
            <pc:sldMk cId="19549589" sldId="266"/>
            <ac:spMk id="30" creationId="{C005370A-8450-44C0-9CE1-89F1FBD0D532}"/>
          </ac:spMkLst>
        </pc:spChg>
        <pc:spChg chg="add mod">
          <ac:chgData name="Coleman, Jim" userId="8c647339-3dc1-4970-9fcc-34ab85c6fcb9" providerId="ADAL" clId="{A8361FF7-02C4-4861-B276-D5E4CD95A86C}" dt="2022-03-29T16:05:56.492" v="1361" actId="1076"/>
          <ac:spMkLst>
            <pc:docMk/>
            <pc:sldMk cId="19549589" sldId="266"/>
            <ac:spMk id="31" creationId="{19D1FB41-56DC-4217-BCD3-E4D561AE6170}"/>
          </ac:spMkLst>
        </pc:spChg>
        <pc:spChg chg="add mod">
          <ac:chgData name="Coleman, Jim" userId="8c647339-3dc1-4970-9fcc-34ab85c6fcb9" providerId="ADAL" clId="{A8361FF7-02C4-4861-B276-D5E4CD95A86C}" dt="2022-03-29T16:05:56.492" v="1361" actId="1076"/>
          <ac:spMkLst>
            <pc:docMk/>
            <pc:sldMk cId="19549589" sldId="266"/>
            <ac:spMk id="32" creationId="{9FFF9762-D479-451D-AFEF-FAE091CED454}"/>
          </ac:spMkLst>
        </pc:spChg>
        <pc:spChg chg="add mod">
          <ac:chgData name="Coleman, Jim" userId="8c647339-3dc1-4970-9fcc-34ab85c6fcb9" providerId="ADAL" clId="{A8361FF7-02C4-4861-B276-D5E4CD95A86C}" dt="2022-03-29T16:05:56.492" v="1361" actId="1076"/>
          <ac:spMkLst>
            <pc:docMk/>
            <pc:sldMk cId="19549589" sldId="266"/>
            <ac:spMk id="33" creationId="{36D9938F-2A45-4137-B41E-217640CA2F2C}"/>
          </ac:spMkLst>
        </pc:spChg>
        <pc:spChg chg="add mod">
          <ac:chgData name="Coleman, Jim" userId="8c647339-3dc1-4970-9fcc-34ab85c6fcb9" providerId="ADAL" clId="{A8361FF7-02C4-4861-B276-D5E4CD95A86C}" dt="2022-03-29T16:05:56.492" v="1361" actId="1076"/>
          <ac:spMkLst>
            <pc:docMk/>
            <pc:sldMk cId="19549589" sldId="266"/>
            <ac:spMk id="34" creationId="{51D91251-B569-4FF2-B5C7-891E22AB1A93}"/>
          </ac:spMkLst>
        </pc:spChg>
        <pc:spChg chg="add mod">
          <ac:chgData name="Coleman, Jim" userId="8c647339-3dc1-4970-9fcc-34ab85c6fcb9" providerId="ADAL" clId="{A8361FF7-02C4-4861-B276-D5E4CD95A86C}" dt="2022-03-29T16:05:56.492" v="1361" actId="1076"/>
          <ac:spMkLst>
            <pc:docMk/>
            <pc:sldMk cId="19549589" sldId="266"/>
            <ac:spMk id="35" creationId="{7704C4A0-E232-4F67-9508-773E8F8551BE}"/>
          </ac:spMkLst>
        </pc:spChg>
        <pc:spChg chg="add mod">
          <ac:chgData name="Coleman, Jim" userId="8c647339-3dc1-4970-9fcc-34ab85c6fcb9" providerId="ADAL" clId="{A8361FF7-02C4-4861-B276-D5E4CD95A86C}" dt="2022-03-29T16:05:56.492" v="1361" actId="1076"/>
          <ac:spMkLst>
            <pc:docMk/>
            <pc:sldMk cId="19549589" sldId="266"/>
            <ac:spMk id="36" creationId="{4D2D982F-907D-4A96-AB6C-35EAF4A918AE}"/>
          </ac:spMkLst>
        </pc:spChg>
        <pc:spChg chg="add mod">
          <ac:chgData name="Coleman, Jim" userId="8c647339-3dc1-4970-9fcc-34ab85c6fcb9" providerId="ADAL" clId="{A8361FF7-02C4-4861-B276-D5E4CD95A86C}" dt="2022-03-29T16:05:56.492" v="1361" actId="1076"/>
          <ac:spMkLst>
            <pc:docMk/>
            <pc:sldMk cId="19549589" sldId="266"/>
            <ac:spMk id="37" creationId="{3AA947A1-2A43-4CF0-B176-53BA1ABD6DD4}"/>
          </ac:spMkLst>
        </pc:spChg>
        <pc:spChg chg="add mod">
          <ac:chgData name="Coleman, Jim" userId="8c647339-3dc1-4970-9fcc-34ab85c6fcb9" providerId="ADAL" clId="{A8361FF7-02C4-4861-B276-D5E4CD95A86C}" dt="2022-03-29T16:05:56.492" v="1361" actId="1076"/>
          <ac:spMkLst>
            <pc:docMk/>
            <pc:sldMk cId="19549589" sldId="266"/>
            <ac:spMk id="38" creationId="{57928A80-6CF3-4F36-900D-573EFF2190DE}"/>
          </ac:spMkLst>
        </pc:spChg>
        <pc:spChg chg="add mod">
          <ac:chgData name="Coleman, Jim" userId="8c647339-3dc1-4970-9fcc-34ab85c6fcb9" providerId="ADAL" clId="{A8361FF7-02C4-4861-B276-D5E4CD95A86C}" dt="2022-03-29T16:05:56.492" v="1361" actId="1076"/>
          <ac:spMkLst>
            <pc:docMk/>
            <pc:sldMk cId="19549589" sldId="266"/>
            <ac:spMk id="39" creationId="{82004C8F-67A2-468F-83A5-C549A4FCBB37}"/>
          </ac:spMkLst>
        </pc:spChg>
        <pc:spChg chg="add mod">
          <ac:chgData name="Coleman, Jim" userId="8c647339-3dc1-4970-9fcc-34ab85c6fcb9" providerId="ADAL" clId="{A8361FF7-02C4-4861-B276-D5E4CD95A86C}" dt="2022-03-29T16:06:24.969" v="1364" actId="1076"/>
          <ac:spMkLst>
            <pc:docMk/>
            <pc:sldMk cId="19549589" sldId="266"/>
            <ac:spMk id="40" creationId="{7558DD8C-4424-4375-A96F-066A1A9AF84A}"/>
          </ac:spMkLst>
        </pc:spChg>
        <pc:spChg chg="add mod">
          <ac:chgData name="Coleman, Jim" userId="8c647339-3dc1-4970-9fcc-34ab85c6fcb9" providerId="ADAL" clId="{A8361FF7-02C4-4861-B276-D5E4CD95A86C}" dt="2022-03-29T20:20:20.687" v="3463" actId="1076"/>
          <ac:spMkLst>
            <pc:docMk/>
            <pc:sldMk cId="19549589" sldId="266"/>
            <ac:spMk id="41" creationId="{83E3E6D9-CD45-482F-8DE0-932F7AC13ECC}"/>
          </ac:spMkLst>
        </pc:spChg>
        <pc:spChg chg="add mod">
          <ac:chgData name="Coleman, Jim" userId="8c647339-3dc1-4970-9fcc-34ab85c6fcb9" providerId="ADAL" clId="{A8361FF7-02C4-4861-B276-D5E4CD95A86C}" dt="2022-03-29T16:05:56.492" v="1361" actId="1076"/>
          <ac:spMkLst>
            <pc:docMk/>
            <pc:sldMk cId="19549589" sldId="266"/>
            <ac:spMk id="42" creationId="{D6EAC9B2-C1C1-48BD-A2FC-0ACA432F13C5}"/>
          </ac:spMkLst>
        </pc:spChg>
        <pc:spChg chg="mod">
          <ac:chgData name="Coleman, Jim" userId="8c647339-3dc1-4970-9fcc-34ab85c6fcb9" providerId="ADAL" clId="{A8361FF7-02C4-4861-B276-D5E4CD95A86C}" dt="2022-03-29T20:16:56.065" v="3450" actId="1076"/>
          <ac:spMkLst>
            <pc:docMk/>
            <pc:sldMk cId="19549589" sldId="266"/>
            <ac:spMk id="44" creationId="{DD7256F6-CABC-4EDB-A677-A37C8C054454}"/>
          </ac:spMkLst>
        </pc:spChg>
        <pc:spChg chg="add mod">
          <ac:chgData name="Coleman, Jim" userId="8c647339-3dc1-4970-9fcc-34ab85c6fcb9" providerId="ADAL" clId="{A8361FF7-02C4-4861-B276-D5E4CD95A86C}" dt="2022-03-29T16:05:56.492" v="1361" actId="1076"/>
          <ac:spMkLst>
            <pc:docMk/>
            <pc:sldMk cId="19549589" sldId="266"/>
            <ac:spMk id="45" creationId="{5C02F6D0-5A6F-4DA6-8EDE-0FD3B4EB7A0E}"/>
          </ac:spMkLst>
        </pc:spChg>
        <pc:spChg chg="add mod">
          <ac:chgData name="Coleman, Jim" userId="8c647339-3dc1-4970-9fcc-34ab85c6fcb9" providerId="ADAL" clId="{A8361FF7-02C4-4861-B276-D5E4CD95A86C}" dt="2022-03-29T16:05:56.492" v="1361" actId="1076"/>
          <ac:spMkLst>
            <pc:docMk/>
            <pc:sldMk cId="19549589" sldId="266"/>
            <ac:spMk id="46" creationId="{7E8D3F82-5FE3-4772-B2A4-F1A49756768C}"/>
          </ac:spMkLst>
        </pc:spChg>
        <pc:spChg chg="add mod">
          <ac:chgData name="Coleman, Jim" userId="8c647339-3dc1-4970-9fcc-34ab85c6fcb9" providerId="ADAL" clId="{A8361FF7-02C4-4861-B276-D5E4CD95A86C}" dt="2022-03-29T16:05:56.492" v="1361" actId="1076"/>
          <ac:spMkLst>
            <pc:docMk/>
            <pc:sldMk cId="19549589" sldId="266"/>
            <ac:spMk id="47" creationId="{3C35AFE1-FC7D-4F99-8F21-B61F4E86E8CC}"/>
          </ac:spMkLst>
        </pc:spChg>
        <pc:spChg chg="add mod">
          <ac:chgData name="Coleman, Jim" userId="8c647339-3dc1-4970-9fcc-34ab85c6fcb9" providerId="ADAL" clId="{A8361FF7-02C4-4861-B276-D5E4CD95A86C}" dt="2022-03-29T16:05:56.492" v="1361" actId="1076"/>
          <ac:spMkLst>
            <pc:docMk/>
            <pc:sldMk cId="19549589" sldId="266"/>
            <ac:spMk id="48" creationId="{DC336D51-206E-4B61-985E-1ADEC8416B76}"/>
          </ac:spMkLst>
        </pc:spChg>
        <pc:spChg chg="add mod">
          <ac:chgData name="Coleman, Jim" userId="8c647339-3dc1-4970-9fcc-34ab85c6fcb9" providerId="ADAL" clId="{A8361FF7-02C4-4861-B276-D5E4CD95A86C}" dt="2022-03-29T16:06:46.417" v="1367" actId="1076"/>
          <ac:spMkLst>
            <pc:docMk/>
            <pc:sldMk cId="19549589" sldId="266"/>
            <ac:spMk id="49" creationId="{21BEE4CF-48C1-47A5-BF58-2C6BA6890707}"/>
          </ac:spMkLst>
        </pc:spChg>
        <pc:spChg chg="add mod">
          <ac:chgData name="Coleman, Jim" userId="8c647339-3dc1-4970-9fcc-34ab85c6fcb9" providerId="ADAL" clId="{A8361FF7-02C4-4861-B276-D5E4CD95A86C}" dt="2022-03-29T16:05:56.492" v="1361" actId="1076"/>
          <ac:spMkLst>
            <pc:docMk/>
            <pc:sldMk cId="19549589" sldId="266"/>
            <ac:spMk id="52" creationId="{3E09756B-4F0F-4D5C-B830-D8384F577DD6}"/>
          </ac:spMkLst>
        </pc:spChg>
        <pc:spChg chg="add mod">
          <ac:chgData name="Coleman, Jim" userId="8c647339-3dc1-4970-9fcc-34ab85c6fcb9" providerId="ADAL" clId="{A8361FF7-02C4-4861-B276-D5E4CD95A86C}" dt="2022-03-29T16:06:12.529" v="1363" actId="1076"/>
          <ac:spMkLst>
            <pc:docMk/>
            <pc:sldMk cId="19549589" sldId="266"/>
            <ac:spMk id="54" creationId="{F7E14D23-9677-45B5-AFBA-C25ECE4CAD34}"/>
          </ac:spMkLst>
        </pc:spChg>
        <pc:spChg chg="mod">
          <ac:chgData name="Coleman, Jim" userId="8c647339-3dc1-4970-9fcc-34ab85c6fcb9" providerId="ADAL" clId="{A8361FF7-02C4-4861-B276-D5E4CD95A86C}" dt="2022-03-29T16:05:18.974" v="1358" actId="1076"/>
          <ac:spMkLst>
            <pc:docMk/>
            <pc:sldMk cId="19549589" sldId="266"/>
            <ac:spMk id="55" creationId="{507DFFE5-5AC3-44C3-A293-50B3253F5082}"/>
          </ac:spMkLst>
        </pc:spChg>
        <pc:spChg chg="add mod">
          <ac:chgData name="Coleman, Jim" userId="8c647339-3dc1-4970-9fcc-34ab85c6fcb9" providerId="ADAL" clId="{A8361FF7-02C4-4861-B276-D5E4CD95A86C}" dt="2022-03-29T16:06:12.529" v="1363" actId="1076"/>
          <ac:spMkLst>
            <pc:docMk/>
            <pc:sldMk cId="19549589" sldId="266"/>
            <ac:spMk id="56" creationId="{2FAFC3E4-BCE0-449E-9965-9EEDDC306279}"/>
          </ac:spMkLst>
        </pc:spChg>
        <pc:spChg chg="add mod">
          <ac:chgData name="Coleman, Jim" userId="8c647339-3dc1-4970-9fcc-34ab85c6fcb9" providerId="ADAL" clId="{A8361FF7-02C4-4861-B276-D5E4CD95A86C}" dt="2022-03-29T17:28:58.409" v="2784" actId="1076"/>
          <ac:spMkLst>
            <pc:docMk/>
            <pc:sldMk cId="19549589" sldId="266"/>
            <ac:spMk id="57" creationId="{74AADEA9-50F1-4DBA-A743-771EB595DD13}"/>
          </ac:spMkLst>
        </pc:spChg>
        <pc:spChg chg="add mod">
          <ac:chgData name="Coleman, Jim" userId="8c647339-3dc1-4970-9fcc-34ab85c6fcb9" providerId="ADAL" clId="{A8361FF7-02C4-4861-B276-D5E4CD95A86C}" dt="2022-03-29T17:29:06.662" v="2786" actId="1076"/>
          <ac:spMkLst>
            <pc:docMk/>
            <pc:sldMk cId="19549589" sldId="266"/>
            <ac:spMk id="58" creationId="{DF73348B-8A08-4EB5-A38A-0F5A078D24EF}"/>
          </ac:spMkLst>
        </pc:spChg>
        <pc:spChg chg="add mod">
          <ac:chgData name="Coleman, Jim" userId="8c647339-3dc1-4970-9fcc-34ab85c6fcb9" providerId="ADAL" clId="{A8361FF7-02C4-4861-B276-D5E4CD95A86C}" dt="2022-03-29T17:29:15.709" v="2788" actId="1076"/>
          <ac:spMkLst>
            <pc:docMk/>
            <pc:sldMk cId="19549589" sldId="266"/>
            <ac:spMk id="59" creationId="{24C39DAA-4FB6-4392-B913-0415FCE0A30E}"/>
          </ac:spMkLst>
        </pc:spChg>
        <pc:spChg chg="add mod">
          <ac:chgData name="Coleman, Jim" userId="8c647339-3dc1-4970-9fcc-34ab85c6fcb9" providerId="ADAL" clId="{A8361FF7-02C4-4861-B276-D5E4CD95A86C}" dt="2022-03-29T17:29:21.333" v="2790" actId="1076"/>
          <ac:spMkLst>
            <pc:docMk/>
            <pc:sldMk cId="19549589" sldId="266"/>
            <ac:spMk id="60" creationId="{160B1BCC-8566-45A1-B3DF-0834A104F5F2}"/>
          </ac:spMkLst>
        </pc:spChg>
        <pc:spChg chg="add mod">
          <ac:chgData name="Coleman, Jim" userId="8c647339-3dc1-4970-9fcc-34ab85c6fcb9" providerId="ADAL" clId="{A8361FF7-02C4-4861-B276-D5E4CD95A86C}" dt="2022-03-29T20:21:21.882" v="3483" actId="113"/>
          <ac:spMkLst>
            <pc:docMk/>
            <pc:sldMk cId="19549589" sldId="266"/>
            <ac:spMk id="61" creationId="{D966519F-AA82-4BC4-8CDE-FF750068C4A4}"/>
          </ac:spMkLst>
        </pc:spChg>
        <pc:spChg chg="mod">
          <ac:chgData name="Coleman, Jim" userId="8c647339-3dc1-4970-9fcc-34ab85c6fcb9" providerId="ADAL" clId="{A8361FF7-02C4-4861-B276-D5E4CD95A86C}" dt="2022-03-29T16:05:18.974" v="1358" actId="1076"/>
          <ac:spMkLst>
            <pc:docMk/>
            <pc:sldMk cId="19549589" sldId="266"/>
            <ac:spMk id="62" creationId="{2912C3DE-0046-4706-A5E9-8C01A42D1925}"/>
          </ac:spMkLst>
        </pc:spChg>
        <pc:spChg chg="add mod">
          <ac:chgData name="Coleman, Jim" userId="8c647339-3dc1-4970-9fcc-34ab85c6fcb9" providerId="ADAL" clId="{A8361FF7-02C4-4861-B276-D5E4CD95A86C}" dt="2022-03-29T20:21:25.412" v="3484" actId="113"/>
          <ac:spMkLst>
            <pc:docMk/>
            <pc:sldMk cId="19549589" sldId="266"/>
            <ac:spMk id="63" creationId="{A91255B5-2AE0-4C34-A0BB-FAC70C8FA2AB}"/>
          </ac:spMkLst>
        </pc:spChg>
        <pc:spChg chg="mod">
          <ac:chgData name="Coleman, Jim" userId="8c647339-3dc1-4970-9fcc-34ab85c6fcb9" providerId="ADAL" clId="{A8361FF7-02C4-4861-B276-D5E4CD95A86C}" dt="2022-03-29T16:05:18.974" v="1358" actId="1076"/>
          <ac:spMkLst>
            <pc:docMk/>
            <pc:sldMk cId="19549589" sldId="266"/>
            <ac:spMk id="71" creationId="{F464B2C5-CCF4-423E-BA04-E9D8CAA660BB}"/>
          </ac:spMkLst>
        </pc:spChg>
        <pc:spChg chg="mod">
          <ac:chgData name="Coleman, Jim" userId="8c647339-3dc1-4970-9fcc-34ab85c6fcb9" providerId="ADAL" clId="{A8361FF7-02C4-4861-B276-D5E4CD95A86C}" dt="2022-03-29T16:05:18.974" v="1358" actId="1076"/>
          <ac:spMkLst>
            <pc:docMk/>
            <pc:sldMk cId="19549589" sldId="266"/>
            <ac:spMk id="75" creationId="{66A3F491-FC06-44D4-9375-0592B191C1A5}"/>
          </ac:spMkLst>
        </pc:spChg>
        <pc:spChg chg="mod">
          <ac:chgData name="Coleman, Jim" userId="8c647339-3dc1-4970-9fcc-34ab85c6fcb9" providerId="ADAL" clId="{A8361FF7-02C4-4861-B276-D5E4CD95A86C}" dt="2022-03-29T16:05:18.974" v="1358" actId="1076"/>
          <ac:spMkLst>
            <pc:docMk/>
            <pc:sldMk cId="19549589" sldId="266"/>
            <ac:spMk id="76" creationId="{90B66225-7C54-4AB2-B2E6-372726898AEB}"/>
          </ac:spMkLst>
        </pc:spChg>
        <pc:spChg chg="mod">
          <ac:chgData name="Coleman, Jim" userId="8c647339-3dc1-4970-9fcc-34ab85c6fcb9" providerId="ADAL" clId="{A8361FF7-02C4-4861-B276-D5E4CD95A86C}" dt="2022-03-29T16:05:18.974" v="1358" actId="1076"/>
          <ac:spMkLst>
            <pc:docMk/>
            <pc:sldMk cId="19549589" sldId="266"/>
            <ac:spMk id="83" creationId="{84C23FA5-7C49-41D1-A512-24C2F43BCAE9}"/>
          </ac:spMkLst>
        </pc:spChg>
        <pc:spChg chg="mod">
          <ac:chgData name="Coleman, Jim" userId="8c647339-3dc1-4970-9fcc-34ab85c6fcb9" providerId="ADAL" clId="{A8361FF7-02C4-4861-B276-D5E4CD95A86C}" dt="2022-03-29T16:05:18.974" v="1358" actId="1076"/>
          <ac:spMkLst>
            <pc:docMk/>
            <pc:sldMk cId="19549589" sldId="266"/>
            <ac:spMk id="84" creationId="{4FE8C1DE-234A-489E-9119-B6C47A1986B7}"/>
          </ac:spMkLst>
        </pc:spChg>
        <pc:spChg chg="mod">
          <ac:chgData name="Coleman, Jim" userId="8c647339-3dc1-4970-9fcc-34ab85c6fcb9" providerId="ADAL" clId="{A8361FF7-02C4-4861-B276-D5E4CD95A86C}" dt="2022-03-29T16:05:18.974" v="1358" actId="1076"/>
          <ac:spMkLst>
            <pc:docMk/>
            <pc:sldMk cId="19549589" sldId="266"/>
            <ac:spMk id="85" creationId="{F2420EDC-8425-4542-AC9A-F74C77F93B82}"/>
          </ac:spMkLst>
        </pc:spChg>
        <pc:spChg chg="mod">
          <ac:chgData name="Coleman, Jim" userId="8c647339-3dc1-4970-9fcc-34ab85c6fcb9" providerId="ADAL" clId="{A8361FF7-02C4-4861-B276-D5E4CD95A86C}" dt="2022-03-29T16:05:18.974" v="1358" actId="1076"/>
          <ac:spMkLst>
            <pc:docMk/>
            <pc:sldMk cId="19549589" sldId="266"/>
            <ac:spMk id="86" creationId="{E69C4A3F-0C3E-45EB-87A5-FC40ED9B1879}"/>
          </ac:spMkLst>
        </pc:spChg>
        <pc:spChg chg="mod">
          <ac:chgData name="Coleman, Jim" userId="8c647339-3dc1-4970-9fcc-34ab85c6fcb9" providerId="ADAL" clId="{A8361FF7-02C4-4861-B276-D5E4CD95A86C}" dt="2022-03-29T16:05:18.974" v="1358" actId="1076"/>
          <ac:spMkLst>
            <pc:docMk/>
            <pc:sldMk cId="19549589" sldId="266"/>
            <ac:spMk id="87" creationId="{486E5AAB-61D0-4426-A6E2-A4077463EA97}"/>
          </ac:spMkLst>
        </pc:spChg>
        <pc:spChg chg="mod">
          <ac:chgData name="Coleman, Jim" userId="8c647339-3dc1-4970-9fcc-34ab85c6fcb9" providerId="ADAL" clId="{A8361FF7-02C4-4861-B276-D5E4CD95A86C}" dt="2022-03-29T16:05:18.974" v="1358" actId="1076"/>
          <ac:spMkLst>
            <pc:docMk/>
            <pc:sldMk cId="19549589" sldId="266"/>
            <ac:spMk id="88" creationId="{313D41D7-6A32-4877-AE4B-A247FED06C9F}"/>
          </ac:spMkLst>
        </pc:spChg>
        <pc:spChg chg="mod">
          <ac:chgData name="Coleman, Jim" userId="8c647339-3dc1-4970-9fcc-34ab85c6fcb9" providerId="ADAL" clId="{A8361FF7-02C4-4861-B276-D5E4CD95A86C}" dt="2022-03-29T16:05:18.974" v="1358" actId="1076"/>
          <ac:spMkLst>
            <pc:docMk/>
            <pc:sldMk cId="19549589" sldId="266"/>
            <ac:spMk id="91" creationId="{8E906F95-5B19-4B9F-B0A3-5CCC51BD00EA}"/>
          </ac:spMkLst>
        </pc:spChg>
        <pc:spChg chg="mod">
          <ac:chgData name="Coleman, Jim" userId="8c647339-3dc1-4970-9fcc-34ab85c6fcb9" providerId="ADAL" clId="{A8361FF7-02C4-4861-B276-D5E4CD95A86C}" dt="2022-03-29T16:05:18.974" v="1358" actId="1076"/>
          <ac:spMkLst>
            <pc:docMk/>
            <pc:sldMk cId="19549589" sldId="266"/>
            <ac:spMk id="92" creationId="{BAD1C6FB-A16D-4E87-AD3C-DC00BCFECE52}"/>
          </ac:spMkLst>
        </pc:spChg>
        <pc:spChg chg="mod">
          <ac:chgData name="Coleman, Jim" userId="8c647339-3dc1-4970-9fcc-34ab85c6fcb9" providerId="ADAL" clId="{A8361FF7-02C4-4861-B276-D5E4CD95A86C}" dt="2022-03-29T16:05:18.974" v="1358" actId="1076"/>
          <ac:spMkLst>
            <pc:docMk/>
            <pc:sldMk cId="19549589" sldId="266"/>
            <ac:spMk id="93" creationId="{57CD184E-EC5E-4413-BE38-2DD31087383E}"/>
          </ac:spMkLst>
        </pc:spChg>
        <pc:spChg chg="mod">
          <ac:chgData name="Coleman, Jim" userId="8c647339-3dc1-4970-9fcc-34ab85c6fcb9" providerId="ADAL" clId="{A8361FF7-02C4-4861-B276-D5E4CD95A86C}" dt="2022-03-29T16:05:18.974" v="1358" actId="1076"/>
          <ac:spMkLst>
            <pc:docMk/>
            <pc:sldMk cId="19549589" sldId="266"/>
            <ac:spMk id="94" creationId="{34B52350-7610-40F4-B31F-C24AD394686A}"/>
          </ac:spMkLst>
        </pc:spChg>
        <pc:spChg chg="mod">
          <ac:chgData name="Coleman, Jim" userId="8c647339-3dc1-4970-9fcc-34ab85c6fcb9" providerId="ADAL" clId="{A8361FF7-02C4-4861-B276-D5E4CD95A86C}" dt="2022-03-29T16:05:18.974" v="1358" actId="1076"/>
          <ac:spMkLst>
            <pc:docMk/>
            <pc:sldMk cId="19549589" sldId="266"/>
            <ac:spMk id="95" creationId="{BCEB5D40-7D98-4CD4-9384-44D98B0A13D8}"/>
          </ac:spMkLst>
        </pc:spChg>
        <pc:spChg chg="mod">
          <ac:chgData name="Coleman, Jim" userId="8c647339-3dc1-4970-9fcc-34ab85c6fcb9" providerId="ADAL" clId="{A8361FF7-02C4-4861-B276-D5E4CD95A86C}" dt="2022-03-29T16:05:18.974" v="1358" actId="1076"/>
          <ac:spMkLst>
            <pc:docMk/>
            <pc:sldMk cId="19549589" sldId="266"/>
            <ac:spMk id="96" creationId="{1730E027-8E49-4BCE-9F18-FC9E0C749A30}"/>
          </ac:spMkLst>
        </pc:spChg>
        <pc:spChg chg="mod">
          <ac:chgData name="Coleman, Jim" userId="8c647339-3dc1-4970-9fcc-34ab85c6fcb9" providerId="ADAL" clId="{A8361FF7-02C4-4861-B276-D5E4CD95A86C}" dt="2022-03-29T16:05:18.974" v="1358" actId="1076"/>
          <ac:spMkLst>
            <pc:docMk/>
            <pc:sldMk cId="19549589" sldId="266"/>
            <ac:spMk id="97" creationId="{7CA30C1C-DB49-45A9-9588-52F8B94F4BA7}"/>
          </ac:spMkLst>
        </pc:spChg>
        <pc:spChg chg="mod">
          <ac:chgData name="Coleman, Jim" userId="8c647339-3dc1-4970-9fcc-34ab85c6fcb9" providerId="ADAL" clId="{A8361FF7-02C4-4861-B276-D5E4CD95A86C}" dt="2022-03-29T16:05:18.974" v="1358" actId="1076"/>
          <ac:spMkLst>
            <pc:docMk/>
            <pc:sldMk cId="19549589" sldId="266"/>
            <ac:spMk id="98" creationId="{68D8CB7D-94DE-43FB-91BD-1963517BF9D9}"/>
          </ac:spMkLst>
        </pc:spChg>
        <pc:spChg chg="mod">
          <ac:chgData name="Coleman, Jim" userId="8c647339-3dc1-4970-9fcc-34ab85c6fcb9" providerId="ADAL" clId="{A8361FF7-02C4-4861-B276-D5E4CD95A86C}" dt="2022-03-29T16:05:18.974" v="1358" actId="1076"/>
          <ac:spMkLst>
            <pc:docMk/>
            <pc:sldMk cId="19549589" sldId="266"/>
            <ac:spMk id="103" creationId="{E85DE882-A118-4656-9B48-B523372FD19A}"/>
          </ac:spMkLst>
        </pc:spChg>
        <pc:cxnChg chg="add mod">
          <ac:chgData name="Coleman, Jim" userId="8c647339-3dc1-4970-9fcc-34ab85c6fcb9" providerId="ADAL" clId="{A8361FF7-02C4-4861-B276-D5E4CD95A86C}" dt="2022-03-29T16:05:56.492" v="1361" actId="1076"/>
          <ac:cxnSpMkLst>
            <pc:docMk/>
            <pc:sldMk cId="19549589" sldId="266"/>
            <ac:cxnSpMk id="50" creationId="{7BA838F1-1284-4E0B-ABFC-1D0FDDEFF4C4}"/>
          </ac:cxnSpMkLst>
        </pc:cxnChg>
        <pc:cxnChg chg="add mod">
          <ac:chgData name="Coleman, Jim" userId="8c647339-3dc1-4970-9fcc-34ab85c6fcb9" providerId="ADAL" clId="{A8361FF7-02C4-4861-B276-D5E4CD95A86C}" dt="2022-03-29T16:06:38.979" v="1366" actId="14100"/>
          <ac:cxnSpMkLst>
            <pc:docMk/>
            <pc:sldMk cId="19549589" sldId="266"/>
            <ac:cxnSpMk id="51" creationId="{096DCB57-9376-415B-98C5-AC638FEC851F}"/>
          </ac:cxnSpMkLst>
        </pc:cxnChg>
        <pc:cxnChg chg="add mod">
          <ac:chgData name="Coleman, Jim" userId="8c647339-3dc1-4970-9fcc-34ab85c6fcb9" providerId="ADAL" clId="{A8361FF7-02C4-4861-B276-D5E4CD95A86C}" dt="2022-03-29T16:06:32.799" v="1365" actId="1076"/>
          <ac:cxnSpMkLst>
            <pc:docMk/>
            <pc:sldMk cId="19549589" sldId="266"/>
            <ac:cxnSpMk id="53" creationId="{886A0902-77A9-44C0-ABE4-9D547DB3D590}"/>
          </ac:cxnSpMkLst>
        </pc:cxnChg>
        <pc:cxnChg chg="mod">
          <ac:chgData name="Coleman, Jim" userId="8c647339-3dc1-4970-9fcc-34ab85c6fcb9" providerId="ADAL" clId="{A8361FF7-02C4-4861-B276-D5E4CD95A86C}" dt="2022-03-29T16:05:18.974" v="1358" actId="1076"/>
          <ac:cxnSpMkLst>
            <pc:docMk/>
            <pc:sldMk cId="19549589" sldId="266"/>
            <ac:cxnSpMk id="99" creationId="{8C470661-0E22-47E7-A1B6-EF40CF77A540}"/>
          </ac:cxnSpMkLst>
        </pc:cxnChg>
        <pc:cxnChg chg="mod">
          <ac:chgData name="Coleman, Jim" userId="8c647339-3dc1-4970-9fcc-34ab85c6fcb9" providerId="ADAL" clId="{A8361FF7-02C4-4861-B276-D5E4CD95A86C}" dt="2022-03-29T16:05:18.974" v="1358" actId="1076"/>
          <ac:cxnSpMkLst>
            <pc:docMk/>
            <pc:sldMk cId="19549589" sldId="266"/>
            <ac:cxnSpMk id="101" creationId="{3C5A8891-FE36-4670-8081-2BB7591EB478}"/>
          </ac:cxnSpMkLst>
        </pc:cxnChg>
        <pc:cxnChg chg="mod">
          <ac:chgData name="Coleman, Jim" userId="8c647339-3dc1-4970-9fcc-34ab85c6fcb9" providerId="ADAL" clId="{A8361FF7-02C4-4861-B276-D5E4CD95A86C}" dt="2022-03-29T16:05:18.974" v="1358" actId="1076"/>
          <ac:cxnSpMkLst>
            <pc:docMk/>
            <pc:sldMk cId="19549589" sldId="266"/>
            <ac:cxnSpMk id="108" creationId="{431AC4EF-084D-441D-8724-EB10980F9F80}"/>
          </ac:cxnSpMkLst>
        </pc:cxnChg>
      </pc:sldChg>
      <pc:sldChg chg="addSp delSp modSp add mod">
        <pc:chgData name="Coleman, Jim" userId="8c647339-3dc1-4970-9fcc-34ab85c6fcb9" providerId="ADAL" clId="{A8361FF7-02C4-4861-B276-D5E4CD95A86C}" dt="2022-03-29T20:26:40.915" v="3540" actId="20577"/>
        <pc:sldMkLst>
          <pc:docMk/>
          <pc:sldMk cId="3056061408" sldId="267"/>
        </pc:sldMkLst>
        <pc:spChg chg="add mod">
          <ac:chgData name="Coleman, Jim" userId="8c647339-3dc1-4970-9fcc-34ab85c6fcb9" providerId="ADAL" clId="{A8361FF7-02C4-4861-B276-D5E4CD95A86C}" dt="2022-03-29T16:23:46.853" v="1440" actId="1076"/>
          <ac:spMkLst>
            <pc:docMk/>
            <pc:sldMk cId="3056061408" sldId="267"/>
            <ac:spMk id="35" creationId="{2E1A7304-C478-4C91-847F-D14BF15B3AED}"/>
          </ac:spMkLst>
        </pc:spChg>
        <pc:spChg chg="add mod">
          <ac:chgData name="Coleman, Jim" userId="8c647339-3dc1-4970-9fcc-34ab85c6fcb9" providerId="ADAL" clId="{A8361FF7-02C4-4861-B276-D5E4CD95A86C}" dt="2022-03-29T16:23:46.853" v="1440" actId="1076"/>
          <ac:spMkLst>
            <pc:docMk/>
            <pc:sldMk cId="3056061408" sldId="267"/>
            <ac:spMk id="36" creationId="{DFD0EF0D-219E-43C0-B222-2FB114496B2F}"/>
          </ac:spMkLst>
        </pc:spChg>
        <pc:spChg chg="add mod">
          <ac:chgData name="Coleman, Jim" userId="8c647339-3dc1-4970-9fcc-34ab85c6fcb9" providerId="ADAL" clId="{A8361FF7-02C4-4861-B276-D5E4CD95A86C}" dt="2022-03-29T16:23:46.853" v="1440" actId="1076"/>
          <ac:spMkLst>
            <pc:docMk/>
            <pc:sldMk cId="3056061408" sldId="267"/>
            <ac:spMk id="37" creationId="{731DCC26-2509-4582-9630-BF39A16C09D9}"/>
          </ac:spMkLst>
        </pc:spChg>
        <pc:spChg chg="add mod">
          <ac:chgData name="Coleman, Jim" userId="8c647339-3dc1-4970-9fcc-34ab85c6fcb9" providerId="ADAL" clId="{A8361FF7-02C4-4861-B276-D5E4CD95A86C}" dt="2022-03-29T16:23:46.853" v="1440" actId="1076"/>
          <ac:spMkLst>
            <pc:docMk/>
            <pc:sldMk cId="3056061408" sldId="267"/>
            <ac:spMk id="38" creationId="{9342EADF-AD28-40F7-BB91-C72301E87BD7}"/>
          </ac:spMkLst>
        </pc:spChg>
        <pc:spChg chg="add mod">
          <ac:chgData name="Coleman, Jim" userId="8c647339-3dc1-4970-9fcc-34ab85c6fcb9" providerId="ADAL" clId="{A8361FF7-02C4-4861-B276-D5E4CD95A86C}" dt="2022-03-29T16:23:46.853" v="1440" actId="1076"/>
          <ac:spMkLst>
            <pc:docMk/>
            <pc:sldMk cId="3056061408" sldId="267"/>
            <ac:spMk id="39" creationId="{77E5CD29-AB40-45C9-9335-4C8793698124}"/>
          </ac:spMkLst>
        </pc:spChg>
        <pc:spChg chg="add mod">
          <ac:chgData name="Coleman, Jim" userId="8c647339-3dc1-4970-9fcc-34ab85c6fcb9" providerId="ADAL" clId="{A8361FF7-02C4-4861-B276-D5E4CD95A86C}" dt="2022-03-29T16:23:46.853" v="1440" actId="1076"/>
          <ac:spMkLst>
            <pc:docMk/>
            <pc:sldMk cId="3056061408" sldId="267"/>
            <ac:spMk id="40" creationId="{32642CFD-B38B-4B35-BBE8-2303A8A95E8A}"/>
          </ac:spMkLst>
        </pc:spChg>
        <pc:spChg chg="add mod">
          <ac:chgData name="Coleman, Jim" userId="8c647339-3dc1-4970-9fcc-34ab85c6fcb9" providerId="ADAL" clId="{A8361FF7-02C4-4861-B276-D5E4CD95A86C}" dt="2022-03-29T16:23:46.853" v="1440" actId="1076"/>
          <ac:spMkLst>
            <pc:docMk/>
            <pc:sldMk cId="3056061408" sldId="267"/>
            <ac:spMk id="41" creationId="{9BD59BC6-6FDD-498C-BE9B-8E7EADB485B2}"/>
          </ac:spMkLst>
        </pc:spChg>
        <pc:spChg chg="add mod">
          <ac:chgData name="Coleman, Jim" userId="8c647339-3dc1-4970-9fcc-34ab85c6fcb9" providerId="ADAL" clId="{A8361FF7-02C4-4861-B276-D5E4CD95A86C}" dt="2022-03-29T16:23:46.853" v="1440" actId="1076"/>
          <ac:spMkLst>
            <pc:docMk/>
            <pc:sldMk cId="3056061408" sldId="267"/>
            <ac:spMk id="42" creationId="{88320F37-90FA-4682-81C3-20E357D0EB11}"/>
          </ac:spMkLst>
        </pc:spChg>
        <pc:spChg chg="add mod">
          <ac:chgData name="Coleman, Jim" userId="8c647339-3dc1-4970-9fcc-34ab85c6fcb9" providerId="ADAL" clId="{A8361FF7-02C4-4861-B276-D5E4CD95A86C}" dt="2022-03-29T16:23:46.853" v="1440" actId="1076"/>
          <ac:spMkLst>
            <pc:docMk/>
            <pc:sldMk cId="3056061408" sldId="267"/>
            <ac:spMk id="43" creationId="{35AED737-2721-4CE9-B910-2EC0B98769EB}"/>
          </ac:spMkLst>
        </pc:spChg>
        <pc:spChg chg="mod">
          <ac:chgData name="Coleman, Jim" userId="8c647339-3dc1-4970-9fcc-34ab85c6fcb9" providerId="ADAL" clId="{A8361FF7-02C4-4861-B276-D5E4CD95A86C}" dt="2022-03-29T19:01:19.468" v="2929" actId="20577"/>
          <ac:spMkLst>
            <pc:docMk/>
            <pc:sldMk cId="3056061408" sldId="267"/>
            <ac:spMk id="44" creationId="{F4A943E7-1D51-4AED-B6A9-A8F413356D5D}"/>
          </ac:spMkLst>
        </pc:spChg>
        <pc:spChg chg="add mod">
          <ac:chgData name="Coleman, Jim" userId="8c647339-3dc1-4970-9fcc-34ab85c6fcb9" providerId="ADAL" clId="{A8361FF7-02C4-4861-B276-D5E4CD95A86C}" dt="2022-03-29T16:23:46.853" v="1440" actId="1076"/>
          <ac:spMkLst>
            <pc:docMk/>
            <pc:sldMk cId="3056061408" sldId="267"/>
            <ac:spMk id="46" creationId="{8558B20D-C52D-4791-998C-976AABAB5791}"/>
          </ac:spMkLst>
        </pc:spChg>
        <pc:spChg chg="add mod">
          <ac:chgData name="Coleman, Jim" userId="8c647339-3dc1-4970-9fcc-34ab85c6fcb9" providerId="ADAL" clId="{A8361FF7-02C4-4861-B276-D5E4CD95A86C}" dt="2022-03-29T16:23:46.853" v="1440" actId="1076"/>
          <ac:spMkLst>
            <pc:docMk/>
            <pc:sldMk cId="3056061408" sldId="267"/>
            <ac:spMk id="47" creationId="{5633B149-CB43-4EDB-8135-8ACA62CCF90D}"/>
          </ac:spMkLst>
        </pc:spChg>
        <pc:spChg chg="add mod">
          <ac:chgData name="Coleman, Jim" userId="8c647339-3dc1-4970-9fcc-34ab85c6fcb9" providerId="ADAL" clId="{A8361FF7-02C4-4861-B276-D5E4CD95A86C}" dt="2022-03-29T16:23:46.853" v="1440" actId="1076"/>
          <ac:spMkLst>
            <pc:docMk/>
            <pc:sldMk cId="3056061408" sldId="267"/>
            <ac:spMk id="48" creationId="{FD4CC9F7-11B6-4D28-8E26-9C36F3F8EB39}"/>
          </ac:spMkLst>
        </pc:spChg>
        <pc:spChg chg="add mod">
          <ac:chgData name="Coleman, Jim" userId="8c647339-3dc1-4970-9fcc-34ab85c6fcb9" providerId="ADAL" clId="{A8361FF7-02C4-4861-B276-D5E4CD95A86C}" dt="2022-03-29T16:23:46.853" v="1440" actId="1076"/>
          <ac:spMkLst>
            <pc:docMk/>
            <pc:sldMk cId="3056061408" sldId="267"/>
            <ac:spMk id="51" creationId="{613AB1F6-8117-452F-8BFA-10C9C98095DD}"/>
          </ac:spMkLst>
        </pc:spChg>
        <pc:spChg chg="add mod">
          <ac:chgData name="Coleman, Jim" userId="8c647339-3dc1-4970-9fcc-34ab85c6fcb9" providerId="ADAL" clId="{A8361FF7-02C4-4861-B276-D5E4CD95A86C}" dt="2022-03-29T16:23:46.853" v="1440" actId="1076"/>
          <ac:spMkLst>
            <pc:docMk/>
            <pc:sldMk cId="3056061408" sldId="267"/>
            <ac:spMk id="52" creationId="{CEE8B897-993D-4A7E-8F11-86B79C6915AB}"/>
          </ac:spMkLst>
        </pc:spChg>
        <pc:spChg chg="add mod">
          <ac:chgData name="Coleman, Jim" userId="8c647339-3dc1-4970-9fcc-34ab85c6fcb9" providerId="ADAL" clId="{A8361FF7-02C4-4861-B276-D5E4CD95A86C}" dt="2022-03-29T16:23:46.853" v="1440" actId="1076"/>
          <ac:spMkLst>
            <pc:docMk/>
            <pc:sldMk cId="3056061408" sldId="267"/>
            <ac:spMk id="54" creationId="{8381BA22-8CF7-4A4F-829E-40CEC7B4319A}"/>
          </ac:spMkLst>
        </pc:spChg>
        <pc:spChg chg="del">
          <ac:chgData name="Coleman, Jim" userId="8c647339-3dc1-4970-9fcc-34ab85c6fcb9" providerId="ADAL" clId="{A8361FF7-02C4-4861-B276-D5E4CD95A86C}" dt="2022-03-29T16:23:59.762" v="1441" actId="478"/>
          <ac:spMkLst>
            <pc:docMk/>
            <pc:sldMk cId="3056061408" sldId="267"/>
            <ac:spMk id="56" creationId="{DF555D9B-1EC9-4D55-BCCB-2921A9F6FF33}"/>
          </ac:spMkLst>
        </pc:spChg>
        <pc:spChg chg="add mod">
          <ac:chgData name="Coleman, Jim" userId="8c647339-3dc1-4970-9fcc-34ab85c6fcb9" providerId="ADAL" clId="{A8361FF7-02C4-4861-B276-D5E4CD95A86C}" dt="2022-03-29T16:23:46.853" v="1440" actId="1076"/>
          <ac:spMkLst>
            <pc:docMk/>
            <pc:sldMk cId="3056061408" sldId="267"/>
            <ac:spMk id="57" creationId="{8A4863E9-5CBC-4236-B412-65303BAD1901}"/>
          </ac:spMkLst>
        </pc:spChg>
        <pc:spChg chg="add mod">
          <ac:chgData name="Coleman, Jim" userId="8c647339-3dc1-4970-9fcc-34ab85c6fcb9" providerId="ADAL" clId="{A8361FF7-02C4-4861-B276-D5E4CD95A86C}" dt="2022-03-29T16:23:46.853" v="1440" actId="1076"/>
          <ac:spMkLst>
            <pc:docMk/>
            <pc:sldMk cId="3056061408" sldId="267"/>
            <ac:spMk id="59" creationId="{D2FA82C2-C061-4072-9FC6-691C8DF5223F}"/>
          </ac:spMkLst>
        </pc:spChg>
        <pc:spChg chg="add mod">
          <ac:chgData name="Coleman, Jim" userId="8c647339-3dc1-4970-9fcc-34ab85c6fcb9" providerId="ADAL" clId="{A8361FF7-02C4-4861-B276-D5E4CD95A86C}" dt="2022-03-29T16:23:46.853" v="1440" actId="1076"/>
          <ac:spMkLst>
            <pc:docMk/>
            <pc:sldMk cId="3056061408" sldId="267"/>
            <ac:spMk id="61" creationId="{81964C48-16EF-4680-8B2F-E94D00FE116A}"/>
          </ac:spMkLst>
        </pc:spChg>
        <pc:spChg chg="mod">
          <ac:chgData name="Coleman, Jim" userId="8c647339-3dc1-4970-9fcc-34ab85c6fcb9" providerId="ADAL" clId="{A8361FF7-02C4-4861-B276-D5E4CD95A86C}" dt="2022-03-29T20:26:37.878" v="3538" actId="20577"/>
          <ac:spMkLst>
            <pc:docMk/>
            <pc:sldMk cId="3056061408" sldId="267"/>
            <ac:spMk id="63" creationId="{D3AAA579-6DFE-46E2-9E01-58D6F3191BD6}"/>
          </ac:spMkLst>
        </pc:spChg>
        <pc:spChg chg="add mod">
          <ac:chgData name="Coleman, Jim" userId="8c647339-3dc1-4970-9fcc-34ab85c6fcb9" providerId="ADAL" clId="{A8361FF7-02C4-4861-B276-D5E4CD95A86C}" dt="2022-03-29T16:23:46.853" v="1440" actId="1076"/>
          <ac:spMkLst>
            <pc:docMk/>
            <pc:sldMk cId="3056061408" sldId="267"/>
            <ac:spMk id="64" creationId="{19146AA3-386B-429A-B570-A4F574D77C5B}"/>
          </ac:spMkLst>
        </pc:spChg>
        <pc:spChg chg="add mod">
          <ac:chgData name="Coleman, Jim" userId="8c647339-3dc1-4970-9fcc-34ab85c6fcb9" providerId="ADAL" clId="{A8361FF7-02C4-4861-B276-D5E4CD95A86C}" dt="2022-03-29T16:23:46.853" v="1440" actId="1076"/>
          <ac:spMkLst>
            <pc:docMk/>
            <pc:sldMk cId="3056061408" sldId="267"/>
            <ac:spMk id="66" creationId="{4340D806-FD8D-410D-B8CB-C1287C111F0A}"/>
          </ac:spMkLst>
        </pc:spChg>
        <pc:spChg chg="add del mod">
          <ac:chgData name="Coleman, Jim" userId="8c647339-3dc1-4970-9fcc-34ab85c6fcb9" providerId="ADAL" clId="{A8361FF7-02C4-4861-B276-D5E4CD95A86C}" dt="2022-03-29T16:27:10.778" v="1528" actId="478"/>
          <ac:spMkLst>
            <pc:docMk/>
            <pc:sldMk cId="3056061408" sldId="267"/>
            <ac:spMk id="69" creationId="{9AE43DFC-98C1-4534-A334-5E498218B423}"/>
          </ac:spMkLst>
        </pc:spChg>
        <pc:spChg chg="add del mod">
          <ac:chgData name="Coleman, Jim" userId="8c647339-3dc1-4970-9fcc-34ab85c6fcb9" providerId="ADAL" clId="{A8361FF7-02C4-4861-B276-D5E4CD95A86C}" dt="2022-03-29T16:28:00.485" v="1537" actId="478"/>
          <ac:spMkLst>
            <pc:docMk/>
            <pc:sldMk cId="3056061408" sldId="267"/>
            <ac:spMk id="74" creationId="{8F3AC642-B0EE-447B-873B-20A82E131606}"/>
          </ac:spMkLst>
        </pc:spChg>
        <pc:spChg chg="add mod">
          <ac:chgData name="Coleman, Jim" userId="8c647339-3dc1-4970-9fcc-34ab85c6fcb9" providerId="ADAL" clId="{A8361FF7-02C4-4861-B276-D5E4CD95A86C}" dt="2022-03-29T20:26:40.915" v="3540" actId="20577"/>
          <ac:spMkLst>
            <pc:docMk/>
            <pc:sldMk cId="3056061408" sldId="267"/>
            <ac:spMk id="79" creationId="{ED83385D-8D56-4F55-9053-840418F2F257}"/>
          </ac:spMkLst>
        </pc:spChg>
        <pc:spChg chg="add mod">
          <ac:chgData name="Coleman, Jim" userId="8c647339-3dc1-4970-9fcc-34ab85c6fcb9" providerId="ADAL" clId="{A8361FF7-02C4-4861-B276-D5E4CD95A86C}" dt="2022-03-29T19:02:05.863" v="2935" actId="14100"/>
          <ac:spMkLst>
            <pc:docMk/>
            <pc:sldMk cId="3056061408" sldId="267"/>
            <ac:spMk id="89" creationId="{3DD19516-E1E8-43FB-817A-CC6D510E4364}"/>
          </ac:spMkLst>
        </pc:spChg>
        <pc:spChg chg="add mod">
          <ac:chgData name="Coleman, Jim" userId="8c647339-3dc1-4970-9fcc-34ab85c6fcb9" providerId="ADAL" clId="{A8361FF7-02C4-4861-B276-D5E4CD95A86C}" dt="2022-03-29T16:34:26.566" v="1658" actId="1076"/>
          <ac:spMkLst>
            <pc:docMk/>
            <pc:sldMk cId="3056061408" sldId="267"/>
            <ac:spMk id="90" creationId="{690CCA30-76A8-4AE9-9E4E-C2332DCC00A4}"/>
          </ac:spMkLst>
        </pc:spChg>
        <pc:spChg chg="mod">
          <ac:chgData name="Coleman, Jim" userId="8c647339-3dc1-4970-9fcc-34ab85c6fcb9" providerId="ADAL" clId="{A8361FF7-02C4-4861-B276-D5E4CD95A86C}" dt="2022-03-29T16:04:10.191" v="1352" actId="404"/>
          <ac:spMkLst>
            <pc:docMk/>
            <pc:sldMk cId="3056061408" sldId="267"/>
            <ac:spMk id="93" creationId="{57CD184E-EC5E-4413-BE38-2DD31087383E}"/>
          </ac:spMkLst>
        </pc:spChg>
        <pc:spChg chg="mod">
          <ac:chgData name="Coleman, Jim" userId="8c647339-3dc1-4970-9fcc-34ab85c6fcb9" providerId="ADAL" clId="{A8361FF7-02C4-4861-B276-D5E4CD95A86C}" dt="2022-03-29T16:11:41.535" v="1433" actId="1076"/>
          <ac:spMkLst>
            <pc:docMk/>
            <pc:sldMk cId="3056061408" sldId="267"/>
            <ac:spMk id="94" creationId="{34B52350-7610-40F4-B31F-C24AD394686A}"/>
          </ac:spMkLst>
        </pc:spChg>
        <pc:spChg chg="mod">
          <ac:chgData name="Coleman, Jim" userId="8c647339-3dc1-4970-9fcc-34ab85c6fcb9" providerId="ADAL" clId="{A8361FF7-02C4-4861-B276-D5E4CD95A86C}" dt="2022-03-29T16:11:37.197" v="1432" actId="1076"/>
          <ac:spMkLst>
            <pc:docMk/>
            <pc:sldMk cId="3056061408" sldId="267"/>
            <ac:spMk id="96" creationId="{1730E027-8E49-4BCE-9F18-FC9E0C749A30}"/>
          </ac:spMkLst>
        </pc:spChg>
        <pc:spChg chg="add mod">
          <ac:chgData name="Coleman, Jim" userId="8c647339-3dc1-4970-9fcc-34ab85c6fcb9" providerId="ADAL" clId="{A8361FF7-02C4-4861-B276-D5E4CD95A86C}" dt="2022-03-29T16:34:26.566" v="1658" actId="1076"/>
          <ac:spMkLst>
            <pc:docMk/>
            <pc:sldMk cId="3056061408" sldId="267"/>
            <ac:spMk id="98" creationId="{BF3952BD-53FF-4E27-95F4-946ACD1590AE}"/>
          </ac:spMkLst>
        </pc:spChg>
        <pc:spChg chg="add mod">
          <ac:chgData name="Coleman, Jim" userId="8c647339-3dc1-4970-9fcc-34ab85c6fcb9" providerId="ADAL" clId="{A8361FF7-02C4-4861-B276-D5E4CD95A86C}" dt="2022-03-29T16:34:26.566" v="1658" actId="1076"/>
          <ac:spMkLst>
            <pc:docMk/>
            <pc:sldMk cId="3056061408" sldId="267"/>
            <ac:spMk id="100" creationId="{DD599614-74D1-40FD-A2EE-3321D8FA571F}"/>
          </ac:spMkLst>
        </pc:spChg>
        <pc:spChg chg="add mod">
          <ac:chgData name="Coleman, Jim" userId="8c647339-3dc1-4970-9fcc-34ab85c6fcb9" providerId="ADAL" clId="{A8361FF7-02C4-4861-B276-D5E4CD95A86C}" dt="2022-03-29T16:34:26.566" v="1658" actId="1076"/>
          <ac:spMkLst>
            <pc:docMk/>
            <pc:sldMk cId="3056061408" sldId="267"/>
            <ac:spMk id="101" creationId="{FA231BE9-DFBA-4987-992B-54304F843540}"/>
          </ac:spMkLst>
        </pc:spChg>
        <pc:spChg chg="add mod">
          <ac:chgData name="Coleman, Jim" userId="8c647339-3dc1-4970-9fcc-34ab85c6fcb9" providerId="ADAL" clId="{A8361FF7-02C4-4861-B276-D5E4CD95A86C}" dt="2022-03-29T16:34:26.566" v="1658" actId="1076"/>
          <ac:spMkLst>
            <pc:docMk/>
            <pc:sldMk cId="3056061408" sldId="267"/>
            <ac:spMk id="102" creationId="{30F41280-E307-4417-9460-0CD7739E4E95}"/>
          </ac:spMkLst>
        </pc:spChg>
        <pc:spChg chg="add mod">
          <ac:chgData name="Coleman, Jim" userId="8c647339-3dc1-4970-9fcc-34ab85c6fcb9" providerId="ADAL" clId="{A8361FF7-02C4-4861-B276-D5E4CD95A86C}" dt="2022-03-29T16:34:26.566" v="1658" actId="1076"/>
          <ac:spMkLst>
            <pc:docMk/>
            <pc:sldMk cId="3056061408" sldId="267"/>
            <ac:spMk id="105" creationId="{5526BAFF-927B-4220-9BBC-359A00C26950}"/>
          </ac:spMkLst>
        </pc:spChg>
        <pc:spChg chg="mod">
          <ac:chgData name="Coleman, Jim" userId="8c647339-3dc1-4970-9fcc-34ab85c6fcb9" providerId="ADAL" clId="{A8361FF7-02C4-4861-B276-D5E4CD95A86C}" dt="2022-03-29T19:01:54.922" v="2932" actId="14100"/>
          <ac:spMkLst>
            <pc:docMk/>
            <pc:sldMk cId="3056061408" sldId="267"/>
            <ac:spMk id="107" creationId="{C6A433F1-0F71-414C-8F11-F894937B5F92}"/>
          </ac:spMkLst>
        </pc:spChg>
        <pc:spChg chg="add mod">
          <ac:chgData name="Coleman, Jim" userId="8c647339-3dc1-4970-9fcc-34ab85c6fcb9" providerId="ADAL" clId="{A8361FF7-02C4-4861-B276-D5E4CD95A86C}" dt="2022-03-29T16:34:26.566" v="1658" actId="1076"/>
          <ac:spMkLst>
            <pc:docMk/>
            <pc:sldMk cId="3056061408" sldId="267"/>
            <ac:spMk id="108" creationId="{7449CF23-3B6C-4B0E-A3C5-29A3E03AA8D8}"/>
          </ac:spMkLst>
        </pc:spChg>
        <pc:spChg chg="add mod">
          <ac:chgData name="Coleman, Jim" userId="8c647339-3dc1-4970-9fcc-34ab85c6fcb9" providerId="ADAL" clId="{A8361FF7-02C4-4861-B276-D5E4CD95A86C}" dt="2022-03-29T16:34:26.566" v="1658" actId="1076"/>
          <ac:spMkLst>
            <pc:docMk/>
            <pc:sldMk cId="3056061408" sldId="267"/>
            <ac:spMk id="109" creationId="{2F785EA6-8843-4AAF-AFD1-0F8574FD2528}"/>
          </ac:spMkLst>
        </pc:spChg>
        <pc:spChg chg="add mod">
          <ac:chgData name="Coleman, Jim" userId="8c647339-3dc1-4970-9fcc-34ab85c6fcb9" providerId="ADAL" clId="{A8361FF7-02C4-4861-B276-D5E4CD95A86C}" dt="2022-03-29T16:34:26.566" v="1658" actId="1076"/>
          <ac:spMkLst>
            <pc:docMk/>
            <pc:sldMk cId="3056061408" sldId="267"/>
            <ac:spMk id="110" creationId="{694DEE09-CD8C-46C6-8F63-8C90D7904E4F}"/>
          </ac:spMkLst>
        </pc:spChg>
        <pc:spChg chg="add mod">
          <ac:chgData name="Coleman, Jim" userId="8c647339-3dc1-4970-9fcc-34ab85c6fcb9" providerId="ADAL" clId="{A8361FF7-02C4-4861-B276-D5E4CD95A86C}" dt="2022-03-29T16:34:26.566" v="1658" actId="1076"/>
          <ac:spMkLst>
            <pc:docMk/>
            <pc:sldMk cId="3056061408" sldId="267"/>
            <ac:spMk id="111" creationId="{6DB3FC9F-3307-43A8-920E-DEEC9D691BC8}"/>
          </ac:spMkLst>
        </pc:spChg>
        <pc:spChg chg="add mod">
          <ac:chgData name="Coleman, Jim" userId="8c647339-3dc1-4970-9fcc-34ab85c6fcb9" providerId="ADAL" clId="{A8361FF7-02C4-4861-B276-D5E4CD95A86C}" dt="2022-03-29T16:34:26.566" v="1658" actId="1076"/>
          <ac:spMkLst>
            <pc:docMk/>
            <pc:sldMk cId="3056061408" sldId="267"/>
            <ac:spMk id="112" creationId="{F56DA1D3-5759-427B-B9F6-AA587C577B2C}"/>
          </ac:spMkLst>
        </pc:spChg>
        <pc:spChg chg="add mod">
          <ac:chgData name="Coleman, Jim" userId="8c647339-3dc1-4970-9fcc-34ab85c6fcb9" providerId="ADAL" clId="{A8361FF7-02C4-4861-B276-D5E4CD95A86C}" dt="2022-03-29T16:34:26.566" v="1658" actId="1076"/>
          <ac:spMkLst>
            <pc:docMk/>
            <pc:sldMk cId="3056061408" sldId="267"/>
            <ac:spMk id="113" creationId="{3940BB12-C2C9-4455-90B1-4DAA63C001EB}"/>
          </ac:spMkLst>
        </pc:spChg>
        <pc:spChg chg="add mod">
          <ac:chgData name="Coleman, Jim" userId="8c647339-3dc1-4970-9fcc-34ab85c6fcb9" providerId="ADAL" clId="{A8361FF7-02C4-4861-B276-D5E4CD95A86C}" dt="2022-03-29T16:34:26.566" v="1658" actId="1076"/>
          <ac:spMkLst>
            <pc:docMk/>
            <pc:sldMk cId="3056061408" sldId="267"/>
            <ac:spMk id="114" creationId="{6D05EACD-0353-4DB5-A3F1-4E093949F9F0}"/>
          </ac:spMkLst>
        </pc:spChg>
        <pc:spChg chg="add mod">
          <ac:chgData name="Coleman, Jim" userId="8c647339-3dc1-4970-9fcc-34ab85c6fcb9" providerId="ADAL" clId="{A8361FF7-02C4-4861-B276-D5E4CD95A86C}" dt="2022-03-29T16:34:26.566" v="1658" actId="1076"/>
          <ac:spMkLst>
            <pc:docMk/>
            <pc:sldMk cId="3056061408" sldId="267"/>
            <ac:spMk id="115" creationId="{BA66D848-0C89-4C0D-9E09-E335D04BBE3C}"/>
          </ac:spMkLst>
        </pc:spChg>
        <pc:spChg chg="add mod">
          <ac:chgData name="Coleman, Jim" userId="8c647339-3dc1-4970-9fcc-34ab85c6fcb9" providerId="ADAL" clId="{A8361FF7-02C4-4861-B276-D5E4CD95A86C}" dt="2022-03-29T16:34:26.566" v="1658" actId="1076"/>
          <ac:spMkLst>
            <pc:docMk/>
            <pc:sldMk cId="3056061408" sldId="267"/>
            <ac:spMk id="116" creationId="{DB338209-FFAB-4ED9-B6D7-A799CAD646D7}"/>
          </ac:spMkLst>
        </pc:spChg>
        <pc:spChg chg="add mod">
          <ac:chgData name="Coleman, Jim" userId="8c647339-3dc1-4970-9fcc-34ab85c6fcb9" providerId="ADAL" clId="{A8361FF7-02C4-4861-B276-D5E4CD95A86C}" dt="2022-03-29T16:34:26.566" v="1658" actId="1076"/>
          <ac:spMkLst>
            <pc:docMk/>
            <pc:sldMk cId="3056061408" sldId="267"/>
            <ac:spMk id="117" creationId="{76682D89-85A9-47B0-89DF-526E33CC6C6F}"/>
          </ac:spMkLst>
        </pc:spChg>
        <pc:spChg chg="add mod">
          <ac:chgData name="Coleman, Jim" userId="8c647339-3dc1-4970-9fcc-34ab85c6fcb9" providerId="ADAL" clId="{A8361FF7-02C4-4861-B276-D5E4CD95A86C}" dt="2022-03-29T16:34:26.566" v="1658" actId="1076"/>
          <ac:spMkLst>
            <pc:docMk/>
            <pc:sldMk cId="3056061408" sldId="267"/>
            <ac:spMk id="118" creationId="{05CC302E-AEFE-4E6A-AFBA-56834264FC41}"/>
          </ac:spMkLst>
        </pc:spChg>
        <pc:spChg chg="add mod">
          <ac:chgData name="Coleman, Jim" userId="8c647339-3dc1-4970-9fcc-34ab85c6fcb9" providerId="ADAL" clId="{A8361FF7-02C4-4861-B276-D5E4CD95A86C}" dt="2022-03-29T16:34:26.566" v="1658" actId="1076"/>
          <ac:spMkLst>
            <pc:docMk/>
            <pc:sldMk cId="3056061408" sldId="267"/>
            <ac:spMk id="119" creationId="{8606F839-B6E2-4672-9B83-195FD505C462}"/>
          </ac:spMkLst>
        </pc:spChg>
        <pc:spChg chg="add mod">
          <ac:chgData name="Coleman, Jim" userId="8c647339-3dc1-4970-9fcc-34ab85c6fcb9" providerId="ADAL" clId="{A8361FF7-02C4-4861-B276-D5E4CD95A86C}" dt="2022-03-29T16:34:26.566" v="1658" actId="1076"/>
          <ac:spMkLst>
            <pc:docMk/>
            <pc:sldMk cId="3056061408" sldId="267"/>
            <ac:spMk id="120" creationId="{112AA785-3052-4355-B78D-7317F87D134C}"/>
          </ac:spMkLst>
        </pc:spChg>
        <pc:spChg chg="add mod">
          <ac:chgData name="Coleman, Jim" userId="8c647339-3dc1-4970-9fcc-34ab85c6fcb9" providerId="ADAL" clId="{A8361FF7-02C4-4861-B276-D5E4CD95A86C}" dt="2022-03-29T16:34:26.566" v="1658" actId="1076"/>
          <ac:spMkLst>
            <pc:docMk/>
            <pc:sldMk cId="3056061408" sldId="267"/>
            <ac:spMk id="122" creationId="{EB062F67-21A4-476B-B783-7E04364CCAE3}"/>
          </ac:spMkLst>
        </pc:spChg>
        <pc:spChg chg="add mod">
          <ac:chgData name="Coleman, Jim" userId="8c647339-3dc1-4970-9fcc-34ab85c6fcb9" providerId="ADAL" clId="{A8361FF7-02C4-4861-B276-D5E4CD95A86C}" dt="2022-03-29T16:39:54.741" v="1846" actId="14100"/>
          <ac:spMkLst>
            <pc:docMk/>
            <pc:sldMk cId="3056061408" sldId="267"/>
            <ac:spMk id="128" creationId="{71B5F34C-7C45-407A-B8FF-0DF68383BFF0}"/>
          </ac:spMkLst>
        </pc:spChg>
        <pc:spChg chg="add del mod">
          <ac:chgData name="Coleman, Jim" userId="8c647339-3dc1-4970-9fcc-34ab85c6fcb9" providerId="ADAL" clId="{A8361FF7-02C4-4861-B276-D5E4CD95A86C}" dt="2022-03-29T16:32:54.311" v="1623" actId="478"/>
          <ac:spMkLst>
            <pc:docMk/>
            <pc:sldMk cId="3056061408" sldId="267"/>
            <ac:spMk id="131" creationId="{6450C5E0-1B16-4C95-B889-1E5D1CB3EDD3}"/>
          </ac:spMkLst>
        </pc:spChg>
        <pc:spChg chg="add mod">
          <ac:chgData name="Coleman, Jim" userId="8c647339-3dc1-4970-9fcc-34ab85c6fcb9" providerId="ADAL" clId="{A8361FF7-02C4-4861-B276-D5E4CD95A86C}" dt="2022-03-29T19:02:15.120" v="2938" actId="14100"/>
          <ac:spMkLst>
            <pc:docMk/>
            <pc:sldMk cId="3056061408" sldId="267"/>
            <ac:spMk id="132" creationId="{23A6FBC8-49CF-4FAD-8F56-39E3D0AE9DCD}"/>
          </ac:spMkLst>
        </pc:spChg>
        <pc:spChg chg="add mod">
          <ac:chgData name="Coleman, Jim" userId="8c647339-3dc1-4970-9fcc-34ab85c6fcb9" providerId="ADAL" clId="{A8361FF7-02C4-4861-B276-D5E4CD95A86C}" dt="2022-03-29T17:27:24.936" v="2764" actId="1076"/>
          <ac:spMkLst>
            <pc:docMk/>
            <pc:sldMk cId="3056061408" sldId="267"/>
            <ac:spMk id="133" creationId="{6041C3AE-A661-4C27-A058-722DD398BE78}"/>
          </ac:spMkLst>
        </pc:spChg>
        <pc:spChg chg="add mod">
          <ac:chgData name="Coleman, Jim" userId="8c647339-3dc1-4970-9fcc-34ab85c6fcb9" providerId="ADAL" clId="{A8361FF7-02C4-4861-B276-D5E4CD95A86C}" dt="2022-03-29T17:27:34.835" v="2766" actId="1076"/>
          <ac:spMkLst>
            <pc:docMk/>
            <pc:sldMk cId="3056061408" sldId="267"/>
            <ac:spMk id="134" creationId="{E6B34A43-C3C4-4BAE-B405-227384E7D4E1}"/>
          </ac:spMkLst>
        </pc:spChg>
        <pc:spChg chg="add mod">
          <ac:chgData name="Coleman, Jim" userId="8c647339-3dc1-4970-9fcc-34ab85c6fcb9" providerId="ADAL" clId="{A8361FF7-02C4-4861-B276-D5E4CD95A86C}" dt="2022-03-29T17:27:40.756" v="2768" actId="1076"/>
          <ac:spMkLst>
            <pc:docMk/>
            <pc:sldMk cId="3056061408" sldId="267"/>
            <ac:spMk id="135" creationId="{5C3E7F9A-DBA6-4EBC-A03D-D837D2B4016D}"/>
          </ac:spMkLst>
        </pc:spChg>
        <pc:spChg chg="add mod">
          <ac:chgData name="Coleman, Jim" userId="8c647339-3dc1-4970-9fcc-34ab85c6fcb9" providerId="ADAL" clId="{A8361FF7-02C4-4861-B276-D5E4CD95A86C}" dt="2022-03-29T17:27:46.316" v="2770" actId="1076"/>
          <ac:spMkLst>
            <pc:docMk/>
            <pc:sldMk cId="3056061408" sldId="267"/>
            <ac:spMk id="136" creationId="{DBCEB9EF-0554-4427-898B-2EF1A073DB05}"/>
          </ac:spMkLst>
        </pc:spChg>
        <pc:spChg chg="add mod">
          <ac:chgData name="Coleman, Jim" userId="8c647339-3dc1-4970-9fcc-34ab85c6fcb9" providerId="ADAL" clId="{A8361FF7-02C4-4861-B276-D5E4CD95A86C}" dt="2022-03-29T17:27:55.984" v="2772" actId="1076"/>
          <ac:spMkLst>
            <pc:docMk/>
            <pc:sldMk cId="3056061408" sldId="267"/>
            <ac:spMk id="137" creationId="{A350FEEA-6DD1-4AC6-B455-8753DA9FBE3F}"/>
          </ac:spMkLst>
        </pc:spChg>
        <pc:spChg chg="add mod">
          <ac:chgData name="Coleman, Jim" userId="8c647339-3dc1-4970-9fcc-34ab85c6fcb9" providerId="ADAL" clId="{A8361FF7-02C4-4861-B276-D5E4CD95A86C}" dt="2022-03-29T17:28:06.509" v="2774" actId="1076"/>
          <ac:spMkLst>
            <pc:docMk/>
            <pc:sldMk cId="3056061408" sldId="267"/>
            <ac:spMk id="138" creationId="{F4795564-13A2-41AD-AF62-CE60014B3595}"/>
          </ac:spMkLst>
        </pc:spChg>
        <pc:cxnChg chg="mod">
          <ac:chgData name="Coleman, Jim" userId="8c647339-3dc1-4970-9fcc-34ab85c6fcb9" providerId="ADAL" clId="{A8361FF7-02C4-4861-B276-D5E4CD95A86C}" dt="2022-03-29T16:24:16.113" v="1446" actId="14100"/>
          <ac:cxnSpMkLst>
            <pc:docMk/>
            <pc:sldMk cId="3056061408" sldId="267"/>
            <ac:cxnSpMk id="49" creationId="{994C618C-7B3C-4A38-BCD1-01D78D850D7F}"/>
          </ac:cxnSpMkLst>
        </pc:cxnChg>
        <pc:cxnChg chg="del">
          <ac:chgData name="Coleman, Jim" userId="8c647339-3dc1-4970-9fcc-34ab85c6fcb9" providerId="ADAL" clId="{A8361FF7-02C4-4861-B276-D5E4CD95A86C}" dt="2022-03-29T16:24:03.218" v="1443" actId="478"/>
          <ac:cxnSpMkLst>
            <pc:docMk/>
            <pc:sldMk cId="3056061408" sldId="267"/>
            <ac:cxnSpMk id="50" creationId="{6A41ABF5-E68F-4EB5-97A0-832E7F784E8A}"/>
          </ac:cxnSpMkLst>
        </pc:cxnChg>
        <pc:cxnChg chg="del">
          <ac:chgData name="Coleman, Jim" userId="8c647339-3dc1-4970-9fcc-34ab85c6fcb9" providerId="ADAL" clId="{A8361FF7-02C4-4861-B276-D5E4CD95A86C}" dt="2022-03-29T16:24:01.980" v="1442" actId="478"/>
          <ac:cxnSpMkLst>
            <pc:docMk/>
            <pc:sldMk cId="3056061408" sldId="267"/>
            <ac:cxnSpMk id="53" creationId="{42C47FD4-5AF8-412F-A210-3DCD355E165C}"/>
          </ac:cxnSpMkLst>
        </pc:cxnChg>
        <pc:cxnChg chg="mod">
          <ac:chgData name="Coleman, Jim" userId="8c647339-3dc1-4970-9fcc-34ab85c6fcb9" providerId="ADAL" clId="{A8361FF7-02C4-4861-B276-D5E4CD95A86C}" dt="2022-03-29T15:58:56.925" v="1313" actId="14100"/>
          <ac:cxnSpMkLst>
            <pc:docMk/>
            <pc:sldMk cId="3056061408" sldId="267"/>
            <ac:cxnSpMk id="58" creationId="{9FB951DF-B55E-4F8F-B63E-7C9A038DFC01}"/>
          </ac:cxnSpMkLst>
        </pc:cxnChg>
        <pc:cxnChg chg="mod">
          <ac:chgData name="Coleman, Jim" userId="8c647339-3dc1-4970-9fcc-34ab85c6fcb9" providerId="ADAL" clId="{A8361FF7-02C4-4861-B276-D5E4CD95A86C}" dt="2022-03-29T15:58:59.714" v="1314" actId="14100"/>
          <ac:cxnSpMkLst>
            <pc:docMk/>
            <pc:sldMk cId="3056061408" sldId="267"/>
            <ac:cxnSpMk id="60" creationId="{F3242BD9-4F14-413F-9B20-170A5F80F5F5}"/>
          </ac:cxnSpMkLst>
        </pc:cxnChg>
        <pc:cxnChg chg="add mod">
          <ac:chgData name="Coleman, Jim" userId="8c647339-3dc1-4970-9fcc-34ab85c6fcb9" providerId="ADAL" clId="{A8361FF7-02C4-4861-B276-D5E4CD95A86C}" dt="2022-03-29T16:23:46.853" v="1440" actId="1076"/>
          <ac:cxnSpMkLst>
            <pc:docMk/>
            <pc:sldMk cId="3056061408" sldId="267"/>
            <ac:cxnSpMk id="65" creationId="{7075CC08-F085-487F-B8B7-BA2FAEC62131}"/>
          </ac:cxnSpMkLst>
        </pc:cxnChg>
        <pc:cxnChg chg="add mod">
          <ac:chgData name="Coleman, Jim" userId="8c647339-3dc1-4970-9fcc-34ab85c6fcb9" providerId="ADAL" clId="{A8361FF7-02C4-4861-B276-D5E4CD95A86C}" dt="2022-03-29T16:23:46.853" v="1440" actId="1076"/>
          <ac:cxnSpMkLst>
            <pc:docMk/>
            <pc:sldMk cId="3056061408" sldId="267"/>
            <ac:cxnSpMk id="67" creationId="{2E770DB3-2F0E-448A-A8E6-8FAB6DD3AE87}"/>
          </ac:cxnSpMkLst>
        </pc:cxnChg>
        <pc:cxnChg chg="add mod">
          <ac:chgData name="Coleman, Jim" userId="8c647339-3dc1-4970-9fcc-34ab85c6fcb9" providerId="ADAL" clId="{A8361FF7-02C4-4861-B276-D5E4CD95A86C}" dt="2022-03-29T16:23:46.853" v="1440" actId="1076"/>
          <ac:cxnSpMkLst>
            <pc:docMk/>
            <pc:sldMk cId="3056061408" sldId="267"/>
            <ac:cxnSpMk id="68" creationId="{606CE59B-8366-4078-A2B2-EEF452DF8D31}"/>
          </ac:cxnSpMkLst>
        </pc:cxnChg>
        <pc:cxnChg chg="add mod">
          <ac:chgData name="Coleman, Jim" userId="8c647339-3dc1-4970-9fcc-34ab85c6fcb9" providerId="ADAL" clId="{A8361FF7-02C4-4861-B276-D5E4CD95A86C}" dt="2022-03-29T16:28:17.498" v="1540" actId="14100"/>
          <ac:cxnSpMkLst>
            <pc:docMk/>
            <pc:sldMk cId="3056061408" sldId="267"/>
            <ac:cxnSpMk id="70" creationId="{FD5BA9DF-DF47-4280-AC6E-FCFFF6EA3F36}"/>
          </ac:cxnSpMkLst>
        </pc:cxnChg>
        <pc:cxnChg chg="add del mod">
          <ac:chgData name="Coleman, Jim" userId="8c647339-3dc1-4970-9fcc-34ab85c6fcb9" providerId="ADAL" clId="{A8361FF7-02C4-4861-B276-D5E4CD95A86C}" dt="2022-03-29T16:27:59.280" v="1536" actId="478"/>
          <ac:cxnSpMkLst>
            <pc:docMk/>
            <pc:sldMk cId="3056061408" sldId="267"/>
            <ac:cxnSpMk id="72" creationId="{E062809E-985F-45E0-A87B-82A0E0FCB7AA}"/>
          </ac:cxnSpMkLst>
        </pc:cxnChg>
        <pc:cxnChg chg="add del mod">
          <ac:chgData name="Coleman, Jim" userId="8c647339-3dc1-4970-9fcc-34ab85c6fcb9" providerId="ADAL" clId="{A8361FF7-02C4-4861-B276-D5E4CD95A86C}" dt="2022-03-29T16:28:01.467" v="1538" actId="478"/>
          <ac:cxnSpMkLst>
            <pc:docMk/>
            <pc:sldMk cId="3056061408" sldId="267"/>
            <ac:cxnSpMk id="73" creationId="{004C1521-AF36-4825-84F6-FDC7E6CDE07D}"/>
          </ac:cxnSpMkLst>
        </pc:cxnChg>
        <pc:cxnChg chg="add mod">
          <ac:chgData name="Coleman, Jim" userId="8c647339-3dc1-4970-9fcc-34ab85c6fcb9" providerId="ADAL" clId="{A8361FF7-02C4-4861-B276-D5E4CD95A86C}" dt="2022-03-29T16:23:46.853" v="1440" actId="1076"/>
          <ac:cxnSpMkLst>
            <pc:docMk/>
            <pc:sldMk cId="3056061408" sldId="267"/>
            <ac:cxnSpMk id="77" creationId="{705319B8-E234-48A5-9D48-1E0853F367FE}"/>
          </ac:cxnSpMkLst>
        </pc:cxnChg>
        <pc:cxnChg chg="add mod">
          <ac:chgData name="Coleman, Jim" userId="8c647339-3dc1-4970-9fcc-34ab85c6fcb9" providerId="ADAL" clId="{A8361FF7-02C4-4861-B276-D5E4CD95A86C}" dt="2022-03-29T16:23:46.853" v="1440" actId="1076"/>
          <ac:cxnSpMkLst>
            <pc:docMk/>
            <pc:sldMk cId="3056061408" sldId="267"/>
            <ac:cxnSpMk id="78" creationId="{4F12C5DB-B690-4B54-9E70-A8591D1A97D4}"/>
          </ac:cxnSpMkLst>
        </pc:cxnChg>
        <pc:cxnChg chg="add del mod">
          <ac:chgData name="Coleman, Jim" userId="8c647339-3dc1-4970-9fcc-34ab85c6fcb9" providerId="ADAL" clId="{A8361FF7-02C4-4861-B276-D5E4CD95A86C}" dt="2022-03-29T16:30:02.797" v="1553" actId="478"/>
          <ac:cxnSpMkLst>
            <pc:docMk/>
            <pc:sldMk cId="3056061408" sldId="267"/>
            <ac:cxnSpMk id="121" creationId="{8749F2F2-F5D6-4A38-8FF2-3114C20CF61D}"/>
          </ac:cxnSpMkLst>
        </pc:cxnChg>
        <pc:cxnChg chg="add del mod">
          <ac:chgData name="Coleman, Jim" userId="8c647339-3dc1-4970-9fcc-34ab85c6fcb9" providerId="ADAL" clId="{A8361FF7-02C4-4861-B276-D5E4CD95A86C}" dt="2022-03-29T16:29:59.274" v="1551" actId="478"/>
          <ac:cxnSpMkLst>
            <pc:docMk/>
            <pc:sldMk cId="3056061408" sldId="267"/>
            <ac:cxnSpMk id="123" creationId="{063C86B0-FE73-4B9D-A537-ECD53D95024A}"/>
          </ac:cxnSpMkLst>
        </pc:cxnChg>
        <pc:cxnChg chg="add del mod">
          <ac:chgData name="Coleman, Jim" userId="8c647339-3dc1-4970-9fcc-34ab85c6fcb9" providerId="ADAL" clId="{A8361FF7-02C4-4861-B276-D5E4CD95A86C}" dt="2022-03-29T16:30:01.778" v="1552" actId="478"/>
          <ac:cxnSpMkLst>
            <pc:docMk/>
            <pc:sldMk cId="3056061408" sldId="267"/>
            <ac:cxnSpMk id="124" creationId="{7C8332BA-3E9D-424C-AACA-AD779AC208ED}"/>
          </ac:cxnSpMkLst>
        </pc:cxnChg>
        <pc:cxnChg chg="add mod">
          <ac:chgData name="Coleman, Jim" userId="8c647339-3dc1-4970-9fcc-34ab85c6fcb9" providerId="ADAL" clId="{A8361FF7-02C4-4861-B276-D5E4CD95A86C}" dt="2022-03-29T16:34:26.566" v="1658" actId="1076"/>
          <ac:cxnSpMkLst>
            <pc:docMk/>
            <pc:sldMk cId="3056061408" sldId="267"/>
            <ac:cxnSpMk id="125" creationId="{541DE580-B1B9-4619-AFD7-07BCC9F970E6}"/>
          </ac:cxnSpMkLst>
        </pc:cxnChg>
        <pc:cxnChg chg="add mod">
          <ac:chgData name="Coleman, Jim" userId="8c647339-3dc1-4970-9fcc-34ab85c6fcb9" providerId="ADAL" clId="{A8361FF7-02C4-4861-B276-D5E4CD95A86C}" dt="2022-03-29T16:34:26.566" v="1658" actId="1076"/>
          <ac:cxnSpMkLst>
            <pc:docMk/>
            <pc:sldMk cId="3056061408" sldId="267"/>
            <ac:cxnSpMk id="126" creationId="{2B540225-BEAD-4905-AF12-3084E82AEF02}"/>
          </ac:cxnSpMkLst>
        </pc:cxnChg>
        <pc:cxnChg chg="add mod">
          <ac:chgData name="Coleman, Jim" userId="8c647339-3dc1-4970-9fcc-34ab85c6fcb9" providerId="ADAL" clId="{A8361FF7-02C4-4861-B276-D5E4CD95A86C}" dt="2022-03-29T16:34:26.566" v="1658" actId="1076"/>
          <ac:cxnSpMkLst>
            <pc:docMk/>
            <pc:sldMk cId="3056061408" sldId="267"/>
            <ac:cxnSpMk id="127" creationId="{0563B054-430F-4C7B-B5D1-8CC53E90422B}"/>
          </ac:cxnSpMkLst>
        </pc:cxnChg>
        <pc:cxnChg chg="add del mod">
          <ac:chgData name="Coleman, Jim" userId="8c647339-3dc1-4970-9fcc-34ab85c6fcb9" providerId="ADAL" clId="{A8361FF7-02C4-4861-B276-D5E4CD95A86C}" dt="2022-03-29T16:31:03.571" v="1559" actId="478"/>
          <ac:cxnSpMkLst>
            <pc:docMk/>
            <pc:sldMk cId="3056061408" sldId="267"/>
            <ac:cxnSpMk id="129" creationId="{249A1D7C-8E01-4B8B-A404-A83A561456B9}"/>
          </ac:cxnSpMkLst>
        </pc:cxnChg>
        <pc:cxnChg chg="add mod">
          <ac:chgData name="Coleman, Jim" userId="8c647339-3dc1-4970-9fcc-34ab85c6fcb9" providerId="ADAL" clId="{A8361FF7-02C4-4861-B276-D5E4CD95A86C}" dt="2022-03-29T16:34:26.566" v="1658" actId="1076"/>
          <ac:cxnSpMkLst>
            <pc:docMk/>
            <pc:sldMk cId="3056061408" sldId="267"/>
            <ac:cxnSpMk id="130" creationId="{5CBABD1D-EFD9-4385-9625-294C55219DF4}"/>
          </ac:cxnSpMkLst>
        </pc:cxnChg>
        <pc:cxnChg chg="add del mod">
          <ac:chgData name="Coleman, Jim" userId="8c647339-3dc1-4970-9fcc-34ab85c6fcb9" providerId="ADAL" clId="{A8361FF7-02C4-4861-B276-D5E4CD95A86C}" dt="2022-03-29T19:07:10.908" v="2960" actId="478"/>
          <ac:cxnSpMkLst>
            <pc:docMk/>
            <pc:sldMk cId="3056061408" sldId="267"/>
            <ac:cxnSpMk id="139" creationId="{825512AD-38E9-4566-8D82-F678C7194603}"/>
          </ac:cxnSpMkLst>
        </pc:cxnChg>
        <pc:cxnChg chg="add del mod">
          <ac:chgData name="Coleman, Jim" userId="8c647339-3dc1-4970-9fcc-34ab85c6fcb9" providerId="ADAL" clId="{A8361FF7-02C4-4861-B276-D5E4CD95A86C}" dt="2022-03-29T19:07:13.231" v="2961" actId="478"/>
          <ac:cxnSpMkLst>
            <pc:docMk/>
            <pc:sldMk cId="3056061408" sldId="267"/>
            <ac:cxnSpMk id="140" creationId="{9D9DF3D5-B063-450C-9CFF-15C26C0324D4}"/>
          </ac:cxnSpMkLst>
        </pc:cxnChg>
      </pc:sldChg>
      <pc:sldChg chg="addSp delSp modSp add mod">
        <pc:chgData name="Coleman, Jim" userId="8c647339-3dc1-4970-9fcc-34ab85c6fcb9" providerId="ADAL" clId="{A8361FF7-02C4-4861-B276-D5E4CD95A86C}" dt="2022-03-29T20:19:49.028" v="3462" actId="14100"/>
        <pc:sldMkLst>
          <pc:docMk/>
          <pc:sldMk cId="3537172836" sldId="268"/>
        </pc:sldMkLst>
        <pc:spChg chg="mod">
          <ac:chgData name="Coleman, Jim" userId="8c647339-3dc1-4970-9fcc-34ab85c6fcb9" providerId="ADAL" clId="{A8361FF7-02C4-4861-B276-D5E4CD95A86C}" dt="2022-03-29T16:50:23.927" v="2281" actId="1076"/>
          <ac:spMkLst>
            <pc:docMk/>
            <pc:sldMk cId="3537172836" sldId="268"/>
            <ac:spMk id="4" creationId="{18AC720E-CEE9-4BCA-85E3-52613E6B4034}"/>
          </ac:spMkLst>
        </pc:spChg>
        <pc:spChg chg="add mod">
          <ac:chgData name="Coleman, Jim" userId="8c647339-3dc1-4970-9fcc-34ab85c6fcb9" providerId="ADAL" clId="{A8361FF7-02C4-4861-B276-D5E4CD95A86C}" dt="2022-03-29T16:51:33.377" v="2290" actId="1076"/>
          <ac:spMkLst>
            <pc:docMk/>
            <pc:sldMk cId="3537172836" sldId="268"/>
            <ac:spMk id="28" creationId="{B6960702-F41C-4E0F-AEE5-01A661EDD50F}"/>
          </ac:spMkLst>
        </pc:spChg>
        <pc:spChg chg="add mod">
          <ac:chgData name="Coleman, Jim" userId="8c647339-3dc1-4970-9fcc-34ab85c6fcb9" providerId="ADAL" clId="{A8361FF7-02C4-4861-B276-D5E4CD95A86C}" dt="2022-03-29T16:55:26.079" v="2331" actId="1076"/>
          <ac:spMkLst>
            <pc:docMk/>
            <pc:sldMk cId="3537172836" sldId="268"/>
            <ac:spMk id="29" creationId="{EB54D4BB-EE21-46CC-8F7E-EC7362F8108E}"/>
          </ac:spMkLst>
        </pc:spChg>
        <pc:spChg chg="add mod">
          <ac:chgData name="Coleman, Jim" userId="8c647339-3dc1-4970-9fcc-34ab85c6fcb9" providerId="ADAL" clId="{A8361FF7-02C4-4861-B276-D5E4CD95A86C}" dt="2022-03-29T17:09:05.572" v="2550" actId="1076"/>
          <ac:spMkLst>
            <pc:docMk/>
            <pc:sldMk cId="3537172836" sldId="268"/>
            <ac:spMk id="35" creationId="{E46DDF61-793C-4FC8-A31A-9660E7F5153E}"/>
          </ac:spMkLst>
        </pc:spChg>
        <pc:spChg chg="add mod">
          <ac:chgData name="Coleman, Jim" userId="8c647339-3dc1-4970-9fcc-34ab85c6fcb9" providerId="ADAL" clId="{A8361FF7-02C4-4861-B276-D5E4CD95A86C}" dt="2022-03-29T16:56:12.388" v="2335" actId="1076"/>
          <ac:spMkLst>
            <pc:docMk/>
            <pc:sldMk cId="3537172836" sldId="268"/>
            <ac:spMk id="36" creationId="{CD92B4DB-F5D2-4443-B06F-12C8B7617F4F}"/>
          </ac:spMkLst>
        </pc:spChg>
        <pc:spChg chg="add mod">
          <ac:chgData name="Coleman, Jim" userId="8c647339-3dc1-4970-9fcc-34ab85c6fcb9" providerId="ADAL" clId="{A8361FF7-02C4-4861-B276-D5E4CD95A86C}" dt="2022-03-29T16:56:12.388" v="2335" actId="1076"/>
          <ac:spMkLst>
            <pc:docMk/>
            <pc:sldMk cId="3537172836" sldId="268"/>
            <ac:spMk id="37" creationId="{2165B8C2-635F-4AF4-8385-42A4E6FA73B9}"/>
          </ac:spMkLst>
        </pc:spChg>
        <pc:spChg chg="add mod">
          <ac:chgData name="Coleman, Jim" userId="8c647339-3dc1-4970-9fcc-34ab85c6fcb9" providerId="ADAL" clId="{A8361FF7-02C4-4861-B276-D5E4CD95A86C}" dt="2022-03-29T16:56:12.388" v="2335" actId="1076"/>
          <ac:spMkLst>
            <pc:docMk/>
            <pc:sldMk cId="3537172836" sldId="268"/>
            <ac:spMk id="38" creationId="{69FE5B55-116F-4444-9EF2-3244FA8F03DF}"/>
          </ac:spMkLst>
        </pc:spChg>
        <pc:spChg chg="add mod">
          <ac:chgData name="Coleman, Jim" userId="8c647339-3dc1-4970-9fcc-34ab85c6fcb9" providerId="ADAL" clId="{A8361FF7-02C4-4861-B276-D5E4CD95A86C}" dt="2022-03-29T16:56:12.388" v="2335" actId="1076"/>
          <ac:spMkLst>
            <pc:docMk/>
            <pc:sldMk cId="3537172836" sldId="268"/>
            <ac:spMk id="39" creationId="{856CB80B-C56F-4C51-AFF2-8666901651C8}"/>
          </ac:spMkLst>
        </pc:spChg>
        <pc:spChg chg="add mod">
          <ac:chgData name="Coleman, Jim" userId="8c647339-3dc1-4970-9fcc-34ab85c6fcb9" providerId="ADAL" clId="{A8361FF7-02C4-4861-B276-D5E4CD95A86C}" dt="2022-03-29T16:56:12.388" v="2335" actId="1076"/>
          <ac:spMkLst>
            <pc:docMk/>
            <pc:sldMk cId="3537172836" sldId="268"/>
            <ac:spMk id="40" creationId="{7C5AF680-9E9F-4FB3-A625-18EFD73219E5}"/>
          </ac:spMkLst>
        </pc:spChg>
        <pc:spChg chg="add mod">
          <ac:chgData name="Coleman, Jim" userId="8c647339-3dc1-4970-9fcc-34ab85c6fcb9" providerId="ADAL" clId="{A8361FF7-02C4-4861-B276-D5E4CD95A86C}" dt="2022-03-29T16:56:12.388" v="2335" actId="1076"/>
          <ac:spMkLst>
            <pc:docMk/>
            <pc:sldMk cId="3537172836" sldId="268"/>
            <ac:spMk id="41" creationId="{5C036150-6795-4494-8DCE-CB4F9293499E}"/>
          </ac:spMkLst>
        </pc:spChg>
        <pc:spChg chg="add mod">
          <ac:chgData name="Coleman, Jim" userId="8c647339-3dc1-4970-9fcc-34ab85c6fcb9" providerId="ADAL" clId="{A8361FF7-02C4-4861-B276-D5E4CD95A86C}" dt="2022-03-29T16:56:12.388" v="2335" actId="1076"/>
          <ac:spMkLst>
            <pc:docMk/>
            <pc:sldMk cId="3537172836" sldId="268"/>
            <ac:spMk id="42" creationId="{C0C86521-EE01-4A35-9B97-BF804F235967}"/>
          </ac:spMkLst>
        </pc:spChg>
        <pc:spChg chg="mod">
          <ac:chgData name="Coleman, Jim" userId="8c647339-3dc1-4970-9fcc-34ab85c6fcb9" providerId="ADAL" clId="{A8361FF7-02C4-4861-B276-D5E4CD95A86C}" dt="2022-03-29T20:16:40.785" v="3448" actId="1076"/>
          <ac:spMkLst>
            <pc:docMk/>
            <pc:sldMk cId="3537172836" sldId="268"/>
            <ac:spMk id="44" creationId="{DD7256F6-CABC-4EDB-A677-A37C8C054454}"/>
          </ac:spMkLst>
        </pc:spChg>
        <pc:spChg chg="add mod">
          <ac:chgData name="Coleman, Jim" userId="8c647339-3dc1-4970-9fcc-34ab85c6fcb9" providerId="ADAL" clId="{A8361FF7-02C4-4861-B276-D5E4CD95A86C}" dt="2022-03-29T16:56:12.388" v="2335" actId="1076"/>
          <ac:spMkLst>
            <pc:docMk/>
            <pc:sldMk cId="3537172836" sldId="268"/>
            <ac:spMk id="45" creationId="{04A6D1E7-2EEA-4271-8980-6A4108E52E63}"/>
          </ac:spMkLst>
        </pc:spChg>
        <pc:spChg chg="add mod">
          <ac:chgData name="Coleman, Jim" userId="8c647339-3dc1-4970-9fcc-34ab85c6fcb9" providerId="ADAL" clId="{A8361FF7-02C4-4861-B276-D5E4CD95A86C}" dt="2022-03-29T16:56:12.388" v="2335" actId="1076"/>
          <ac:spMkLst>
            <pc:docMk/>
            <pc:sldMk cId="3537172836" sldId="268"/>
            <ac:spMk id="46" creationId="{24A64462-2298-4313-B42E-DE98EC7F24E1}"/>
          </ac:spMkLst>
        </pc:spChg>
        <pc:spChg chg="add mod">
          <ac:chgData name="Coleman, Jim" userId="8c647339-3dc1-4970-9fcc-34ab85c6fcb9" providerId="ADAL" clId="{A8361FF7-02C4-4861-B276-D5E4CD95A86C}" dt="2022-03-29T16:56:12.388" v="2335" actId="1076"/>
          <ac:spMkLst>
            <pc:docMk/>
            <pc:sldMk cId="3537172836" sldId="268"/>
            <ac:spMk id="47" creationId="{7E70A97C-CB32-42D2-A31E-EB86C2C19392}"/>
          </ac:spMkLst>
        </pc:spChg>
        <pc:spChg chg="add mod">
          <ac:chgData name="Coleman, Jim" userId="8c647339-3dc1-4970-9fcc-34ab85c6fcb9" providerId="ADAL" clId="{A8361FF7-02C4-4861-B276-D5E4CD95A86C}" dt="2022-03-29T16:56:12.388" v="2335" actId="1076"/>
          <ac:spMkLst>
            <pc:docMk/>
            <pc:sldMk cId="3537172836" sldId="268"/>
            <ac:spMk id="48" creationId="{29ADD402-7801-4DC8-B328-C3EB75DC6F2E}"/>
          </ac:spMkLst>
        </pc:spChg>
        <pc:spChg chg="add mod">
          <ac:chgData name="Coleman, Jim" userId="8c647339-3dc1-4970-9fcc-34ab85c6fcb9" providerId="ADAL" clId="{A8361FF7-02C4-4861-B276-D5E4CD95A86C}" dt="2022-03-29T16:56:12.388" v="2335" actId="1076"/>
          <ac:spMkLst>
            <pc:docMk/>
            <pc:sldMk cId="3537172836" sldId="268"/>
            <ac:spMk id="49" creationId="{0871AB5E-8FE4-4C46-B6E1-3108496C8836}"/>
          </ac:spMkLst>
        </pc:spChg>
        <pc:spChg chg="add mod">
          <ac:chgData name="Coleman, Jim" userId="8c647339-3dc1-4970-9fcc-34ab85c6fcb9" providerId="ADAL" clId="{A8361FF7-02C4-4861-B276-D5E4CD95A86C}" dt="2022-03-29T16:58:31.023" v="2340" actId="1076"/>
          <ac:spMkLst>
            <pc:docMk/>
            <pc:sldMk cId="3537172836" sldId="268"/>
            <ac:spMk id="50" creationId="{59160E84-AB1D-4E49-B0B0-F6161B2B4ED9}"/>
          </ac:spMkLst>
        </pc:spChg>
        <pc:spChg chg="add mod">
          <ac:chgData name="Coleman, Jim" userId="8c647339-3dc1-4970-9fcc-34ab85c6fcb9" providerId="ADAL" clId="{A8361FF7-02C4-4861-B276-D5E4CD95A86C}" dt="2022-03-29T16:56:12.388" v="2335" actId="1076"/>
          <ac:spMkLst>
            <pc:docMk/>
            <pc:sldMk cId="3537172836" sldId="268"/>
            <ac:spMk id="51" creationId="{BD6109E6-4E45-407B-9631-8BFB581709A9}"/>
          </ac:spMkLst>
        </pc:spChg>
        <pc:spChg chg="add mod">
          <ac:chgData name="Coleman, Jim" userId="8c647339-3dc1-4970-9fcc-34ab85c6fcb9" providerId="ADAL" clId="{A8361FF7-02C4-4861-B276-D5E4CD95A86C}" dt="2022-03-29T16:56:12.388" v="2335" actId="1076"/>
          <ac:spMkLst>
            <pc:docMk/>
            <pc:sldMk cId="3537172836" sldId="268"/>
            <ac:spMk id="52" creationId="{21EA2FE2-41BD-4B5B-AA4A-06133F7CC4C5}"/>
          </ac:spMkLst>
        </pc:spChg>
        <pc:spChg chg="add mod">
          <ac:chgData name="Coleman, Jim" userId="8c647339-3dc1-4970-9fcc-34ab85c6fcb9" providerId="ADAL" clId="{A8361FF7-02C4-4861-B276-D5E4CD95A86C}" dt="2022-03-29T16:56:12.388" v="2335" actId="1076"/>
          <ac:spMkLst>
            <pc:docMk/>
            <pc:sldMk cId="3537172836" sldId="268"/>
            <ac:spMk id="53" creationId="{2838F00C-9DCF-4D74-8FE3-7E90DC210860}"/>
          </ac:spMkLst>
        </pc:spChg>
        <pc:spChg chg="add mod">
          <ac:chgData name="Coleman, Jim" userId="8c647339-3dc1-4970-9fcc-34ab85c6fcb9" providerId="ADAL" clId="{A8361FF7-02C4-4861-B276-D5E4CD95A86C}" dt="2022-03-29T16:56:12.388" v="2335" actId="1076"/>
          <ac:spMkLst>
            <pc:docMk/>
            <pc:sldMk cId="3537172836" sldId="268"/>
            <ac:spMk id="54" creationId="{DDC71F3E-060D-43C8-B00A-46CFA4BF7A65}"/>
          </ac:spMkLst>
        </pc:spChg>
        <pc:spChg chg="mod">
          <ac:chgData name="Coleman, Jim" userId="8c647339-3dc1-4970-9fcc-34ab85c6fcb9" providerId="ADAL" clId="{A8361FF7-02C4-4861-B276-D5E4CD95A86C}" dt="2022-03-29T16:50:23.927" v="2281" actId="1076"/>
          <ac:spMkLst>
            <pc:docMk/>
            <pc:sldMk cId="3537172836" sldId="268"/>
            <ac:spMk id="55" creationId="{507DFFE5-5AC3-44C3-A293-50B3253F5082}"/>
          </ac:spMkLst>
        </pc:spChg>
        <pc:spChg chg="add mod">
          <ac:chgData name="Coleman, Jim" userId="8c647339-3dc1-4970-9fcc-34ab85c6fcb9" providerId="ADAL" clId="{A8361FF7-02C4-4861-B276-D5E4CD95A86C}" dt="2022-03-29T16:56:12.388" v="2335" actId="1076"/>
          <ac:spMkLst>
            <pc:docMk/>
            <pc:sldMk cId="3537172836" sldId="268"/>
            <ac:spMk id="56" creationId="{24F03811-FC9E-4AFE-9F12-CEA72A74385C}"/>
          </ac:spMkLst>
        </pc:spChg>
        <pc:spChg chg="add mod">
          <ac:chgData name="Coleman, Jim" userId="8c647339-3dc1-4970-9fcc-34ab85c6fcb9" providerId="ADAL" clId="{A8361FF7-02C4-4861-B276-D5E4CD95A86C}" dt="2022-03-29T16:56:12.388" v="2335" actId="1076"/>
          <ac:spMkLst>
            <pc:docMk/>
            <pc:sldMk cId="3537172836" sldId="268"/>
            <ac:spMk id="57" creationId="{455992D0-7AB9-4B21-ABB3-F9FD26D44A64}"/>
          </ac:spMkLst>
        </pc:spChg>
        <pc:spChg chg="add mod">
          <ac:chgData name="Coleman, Jim" userId="8c647339-3dc1-4970-9fcc-34ab85c6fcb9" providerId="ADAL" clId="{A8361FF7-02C4-4861-B276-D5E4CD95A86C}" dt="2022-03-29T16:59:19.788" v="2346" actId="14100"/>
          <ac:spMkLst>
            <pc:docMk/>
            <pc:sldMk cId="3537172836" sldId="268"/>
            <ac:spMk id="58" creationId="{6E971761-9703-4144-B0AC-357DDB333283}"/>
          </ac:spMkLst>
        </pc:spChg>
        <pc:spChg chg="add mod">
          <ac:chgData name="Coleman, Jim" userId="8c647339-3dc1-4970-9fcc-34ab85c6fcb9" providerId="ADAL" clId="{A8361FF7-02C4-4861-B276-D5E4CD95A86C}" dt="2022-03-29T16:56:12.388" v="2335" actId="1076"/>
          <ac:spMkLst>
            <pc:docMk/>
            <pc:sldMk cId="3537172836" sldId="268"/>
            <ac:spMk id="60" creationId="{426E976D-6C5D-40B5-A979-C6DAB528C563}"/>
          </ac:spMkLst>
        </pc:spChg>
        <pc:spChg chg="mod">
          <ac:chgData name="Coleman, Jim" userId="8c647339-3dc1-4970-9fcc-34ab85c6fcb9" providerId="ADAL" clId="{A8361FF7-02C4-4861-B276-D5E4CD95A86C}" dt="2022-03-29T16:50:23.927" v="2281" actId="1076"/>
          <ac:spMkLst>
            <pc:docMk/>
            <pc:sldMk cId="3537172836" sldId="268"/>
            <ac:spMk id="62" creationId="{2912C3DE-0046-4706-A5E9-8C01A42D1925}"/>
          </ac:spMkLst>
        </pc:spChg>
        <pc:spChg chg="add mod">
          <ac:chgData name="Coleman, Jim" userId="8c647339-3dc1-4970-9fcc-34ab85c6fcb9" providerId="ADAL" clId="{A8361FF7-02C4-4861-B276-D5E4CD95A86C}" dt="2022-03-29T17:00:19.233" v="2355" actId="1076"/>
          <ac:spMkLst>
            <pc:docMk/>
            <pc:sldMk cId="3537172836" sldId="268"/>
            <ac:spMk id="63" creationId="{0D58903E-827B-4EEE-80E8-C09002BABFE4}"/>
          </ac:spMkLst>
        </pc:spChg>
        <pc:spChg chg="add mod">
          <ac:chgData name="Coleman, Jim" userId="8c647339-3dc1-4970-9fcc-34ab85c6fcb9" providerId="ADAL" clId="{A8361FF7-02C4-4861-B276-D5E4CD95A86C}" dt="2022-03-29T16:58:38.224" v="2341" actId="1076"/>
          <ac:spMkLst>
            <pc:docMk/>
            <pc:sldMk cId="3537172836" sldId="268"/>
            <ac:spMk id="64" creationId="{4CBF1D48-8D09-4BDC-91CC-D9F3D059B330}"/>
          </ac:spMkLst>
        </pc:spChg>
        <pc:spChg chg="add mod">
          <ac:chgData name="Coleman, Jim" userId="8c647339-3dc1-4970-9fcc-34ab85c6fcb9" providerId="ADAL" clId="{A8361FF7-02C4-4861-B276-D5E4CD95A86C}" dt="2022-03-29T16:59:29.559" v="2352" actId="14100"/>
          <ac:spMkLst>
            <pc:docMk/>
            <pc:sldMk cId="3537172836" sldId="268"/>
            <ac:spMk id="67" creationId="{990B30A6-5740-4A7C-8733-A0C5C2BCAD23}"/>
          </ac:spMkLst>
        </pc:spChg>
        <pc:spChg chg="add mod">
          <ac:chgData name="Coleman, Jim" userId="8c647339-3dc1-4970-9fcc-34ab85c6fcb9" providerId="ADAL" clId="{A8361FF7-02C4-4861-B276-D5E4CD95A86C}" dt="2022-03-29T17:30:04.702" v="2799" actId="1076"/>
          <ac:spMkLst>
            <pc:docMk/>
            <pc:sldMk cId="3537172836" sldId="268"/>
            <ac:spMk id="69" creationId="{ECB84D72-68F2-45ED-8839-035D98318FC0}"/>
          </ac:spMkLst>
        </pc:spChg>
        <pc:spChg chg="add mod">
          <ac:chgData name="Coleman, Jim" userId="8c647339-3dc1-4970-9fcc-34ab85c6fcb9" providerId="ADAL" clId="{A8361FF7-02C4-4861-B276-D5E4CD95A86C}" dt="2022-03-29T17:29:42.026" v="2794" actId="1076"/>
          <ac:spMkLst>
            <pc:docMk/>
            <pc:sldMk cId="3537172836" sldId="268"/>
            <ac:spMk id="70" creationId="{80C1528F-3A05-4F70-833E-E0FC37DBBB33}"/>
          </ac:spMkLst>
        </pc:spChg>
        <pc:spChg chg="mod">
          <ac:chgData name="Coleman, Jim" userId="8c647339-3dc1-4970-9fcc-34ab85c6fcb9" providerId="ADAL" clId="{A8361FF7-02C4-4861-B276-D5E4CD95A86C}" dt="2022-03-29T16:50:23.927" v="2281" actId="1076"/>
          <ac:spMkLst>
            <pc:docMk/>
            <pc:sldMk cId="3537172836" sldId="268"/>
            <ac:spMk id="71" creationId="{F464B2C5-CCF4-423E-BA04-E9D8CAA660BB}"/>
          </ac:spMkLst>
        </pc:spChg>
        <pc:spChg chg="add mod">
          <ac:chgData name="Coleman, Jim" userId="8c647339-3dc1-4970-9fcc-34ab85c6fcb9" providerId="ADAL" clId="{A8361FF7-02C4-4861-B276-D5E4CD95A86C}" dt="2022-03-29T17:29:48.022" v="2796" actId="1076"/>
          <ac:spMkLst>
            <pc:docMk/>
            <pc:sldMk cId="3537172836" sldId="268"/>
            <ac:spMk id="72" creationId="{2653ED38-A5E6-48E7-8795-6077E6E4DE0C}"/>
          </ac:spMkLst>
        </pc:spChg>
        <pc:spChg chg="add mod">
          <ac:chgData name="Coleman, Jim" userId="8c647339-3dc1-4970-9fcc-34ab85c6fcb9" providerId="ADAL" clId="{A8361FF7-02C4-4861-B276-D5E4CD95A86C}" dt="2022-03-29T17:29:58.905" v="2798" actId="1076"/>
          <ac:spMkLst>
            <pc:docMk/>
            <pc:sldMk cId="3537172836" sldId="268"/>
            <ac:spMk id="73" creationId="{0CCF603F-969C-4D9F-8A0A-2EA9596C4ACB}"/>
          </ac:spMkLst>
        </pc:spChg>
        <pc:spChg chg="mod">
          <ac:chgData name="Coleman, Jim" userId="8c647339-3dc1-4970-9fcc-34ab85c6fcb9" providerId="ADAL" clId="{A8361FF7-02C4-4861-B276-D5E4CD95A86C}" dt="2022-03-29T16:50:23.927" v="2281" actId="1076"/>
          <ac:spMkLst>
            <pc:docMk/>
            <pc:sldMk cId="3537172836" sldId="268"/>
            <ac:spMk id="75" creationId="{66A3F491-FC06-44D4-9375-0592B191C1A5}"/>
          </ac:spMkLst>
        </pc:spChg>
        <pc:spChg chg="mod">
          <ac:chgData name="Coleman, Jim" userId="8c647339-3dc1-4970-9fcc-34ab85c6fcb9" providerId="ADAL" clId="{A8361FF7-02C4-4861-B276-D5E4CD95A86C}" dt="2022-03-29T16:50:23.927" v="2281" actId="1076"/>
          <ac:spMkLst>
            <pc:docMk/>
            <pc:sldMk cId="3537172836" sldId="268"/>
            <ac:spMk id="76" creationId="{90B66225-7C54-4AB2-B2E6-372726898AEB}"/>
          </ac:spMkLst>
        </pc:spChg>
        <pc:spChg chg="mod">
          <ac:chgData name="Coleman, Jim" userId="8c647339-3dc1-4970-9fcc-34ab85c6fcb9" providerId="ADAL" clId="{A8361FF7-02C4-4861-B276-D5E4CD95A86C}" dt="2022-03-29T16:50:23.927" v="2281" actId="1076"/>
          <ac:spMkLst>
            <pc:docMk/>
            <pc:sldMk cId="3537172836" sldId="268"/>
            <ac:spMk id="83" creationId="{84C23FA5-7C49-41D1-A512-24C2F43BCAE9}"/>
          </ac:spMkLst>
        </pc:spChg>
        <pc:spChg chg="mod">
          <ac:chgData name="Coleman, Jim" userId="8c647339-3dc1-4970-9fcc-34ab85c6fcb9" providerId="ADAL" clId="{A8361FF7-02C4-4861-B276-D5E4CD95A86C}" dt="2022-03-29T16:50:23.927" v="2281" actId="1076"/>
          <ac:spMkLst>
            <pc:docMk/>
            <pc:sldMk cId="3537172836" sldId="268"/>
            <ac:spMk id="84" creationId="{4FE8C1DE-234A-489E-9119-B6C47A1986B7}"/>
          </ac:spMkLst>
        </pc:spChg>
        <pc:spChg chg="mod">
          <ac:chgData name="Coleman, Jim" userId="8c647339-3dc1-4970-9fcc-34ab85c6fcb9" providerId="ADAL" clId="{A8361FF7-02C4-4861-B276-D5E4CD95A86C}" dt="2022-03-29T16:50:23.927" v="2281" actId="1076"/>
          <ac:spMkLst>
            <pc:docMk/>
            <pc:sldMk cId="3537172836" sldId="268"/>
            <ac:spMk id="85" creationId="{F2420EDC-8425-4542-AC9A-F74C77F93B82}"/>
          </ac:spMkLst>
        </pc:spChg>
        <pc:spChg chg="mod">
          <ac:chgData name="Coleman, Jim" userId="8c647339-3dc1-4970-9fcc-34ab85c6fcb9" providerId="ADAL" clId="{A8361FF7-02C4-4861-B276-D5E4CD95A86C}" dt="2022-03-29T16:50:23.927" v="2281" actId="1076"/>
          <ac:spMkLst>
            <pc:docMk/>
            <pc:sldMk cId="3537172836" sldId="268"/>
            <ac:spMk id="86" creationId="{E69C4A3F-0C3E-45EB-87A5-FC40ED9B1879}"/>
          </ac:spMkLst>
        </pc:spChg>
        <pc:spChg chg="mod">
          <ac:chgData name="Coleman, Jim" userId="8c647339-3dc1-4970-9fcc-34ab85c6fcb9" providerId="ADAL" clId="{A8361FF7-02C4-4861-B276-D5E4CD95A86C}" dt="2022-03-29T16:50:23.927" v="2281" actId="1076"/>
          <ac:spMkLst>
            <pc:docMk/>
            <pc:sldMk cId="3537172836" sldId="268"/>
            <ac:spMk id="87" creationId="{486E5AAB-61D0-4426-A6E2-A4077463EA97}"/>
          </ac:spMkLst>
        </pc:spChg>
        <pc:spChg chg="mod">
          <ac:chgData name="Coleman, Jim" userId="8c647339-3dc1-4970-9fcc-34ab85c6fcb9" providerId="ADAL" clId="{A8361FF7-02C4-4861-B276-D5E4CD95A86C}" dt="2022-03-29T16:50:23.927" v="2281" actId="1076"/>
          <ac:spMkLst>
            <pc:docMk/>
            <pc:sldMk cId="3537172836" sldId="268"/>
            <ac:spMk id="88" creationId="{313D41D7-6A32-4877-AE4B-A247FED06C9F}"/>
          </ac:spMkLst>
        </pc:spChg>
        <pc:spChg chg="mod">
          <ac:chgData name="Coleman, Jim" userId="8c647339-3dc1-4970-9fcc-34ab85c6fcb9" providerId="ADAL" clId="{A8361FF7-02C4-4861-B276-D5E4CD95A86C}" dt="2022-03-29T16:51:10.238" v="2287" actId="1076"/>
          <ac:spMkLst>
            <pc:docMk/>
            <pc:sldMk cId="3537172836" sldId="268"/>
            <ac:spMk id="91" creationId="{8E906F95-5B19-4B9F-B0A3-5CCC51BD00EA}"/>
          </ac:spMkLst>
        </pc:spChg>
        <pc:spChg chg="mod">
          <ac:chgData name="Coleman, Jim" userId="8c647339-3dc1-4970-9fcc-34ab85c6fcb9" providerId="ADAL" clId="{A8361FF7-02C4-4861-B276-D5E4CD95A86C}" dt="2022-03-29T16:51:52.573" v="2292" actId="1076"/>
          <ac:spMkLst>
            <pc:docMk/>
            <pc:sldMk cId="3537172836" sldId="268"/>
            <ac:spMk id="92" creationId="{BAD1C6FB-A16D-4E87-AD3C-DC00BCFECE52}"/>
          </ac:spMkLst>
        </pc:spChg>
        <pc:spChg chg="mod">
          <ac:chgData name="Coleman, Jim" userId="8c647339-3dc1-4970-9fcc-34ab85c6fcb9" providerId="ADAL" clId="{A8361FF7-02C4-4861-B276-D5E4CD95A86C}" dt="2022-03-29T16:50:23.927" v="2281" actId="1076"/>
          <ac:spMkLst>
            <pc:docMk/>
            <pc:sldMk cId="3537172836" sldId="268"/>
            <ac:spMk id="93" creationId="{57CD184E-EC5E-4413-BE38-2DD31087383E}"/>
          </ac:spMkLst>
        </pc:spChg>
        <pc:spChg chg="mod">
          <ac:chgData name="Coleman, Jim" userId="8c647339-3dc1-4970-9fcc-34ab85c6fcb9" providerId="ADAL" clId="{A8361FF7-02C4-4861-B276-D5E4CD95A86C}" dt="2022-03-29T16:50:23.927" v="2281" actId="1076"/>
          <ac:spMkLst>
            <pc:docMk/>
            <pc:sldMk cId="3537172836" sldId="268"/>
            <ac:spMk id="94" creationId="{34B52350-7610-40F4-B31F-C24AD394686A}"/>
          </ac:spMkLst>
        </pc:spChg>
        <pc:spChg chg="mod">
          <ac:chgData name="Coleman, Jim" userId="8c647339-3dc1-4970-9fcc-34ab85c6fcb9" providerId="ADAL" clId="{A8361FF7-02C4-4861-B276-D5E4CD95A86C}" dt="2022-03-29T16:52:05.653" v="2293" actId="1076"/>
          <ac:spMkLst>
            <pc:docMk/>
            <pc:sldMk cId="3537172836" sldId="268"/>
            <ac:spMk id="95" creationId="{BCEB5D40-7D98-4CD4-9384-44D98B0A13D8}"/>
          </ac:spMkLst>
        </pc:spChg>
        <pc:spChg chg="mod">
          <ac:chgData name="Coleman, Jim" userId="8c647339-3dc1-4970-9fcc-34ab85c6fcb9" providerId="ADAL" clId="{A8361FF7-02C4-4861-B276-D5E4CD95A86C}" dt="2022-03-29T16:55:53.009" v="2333" actId="1076"/>
          <ac:spMkLst>
            <pc:docMk/>
            <pc:sldMk cId="3537172836" sldId="268"/>
            <ac:spMk id="96" creationId="{1730E027-8E49-4BCE-9F18-FC9E0C749A30}"/>
          </ac:spMkLst>
        </pc:spChg>
        <pc:spChg chg="mod">
          <ac:chgData name="Coleman, Jim" userId="8c647339-3dc1-4970-9fcc-34ab85c6fcb9" providerId="ADAL" clId="{A8361FF7-02C4-4861-B276-D5E4CD95A86C}" dt="2022-03-29T16:50:23.927" v="2281" actId="1076"/>
          <ac:spMkLst>
            <pc:docMk/>
            <pc:sldMk cId="3537172836" sldId="268"/>
            <ac:spMk id="97" creationId="{7CA30C1C-DB49-45A9-9588-52F8B94F4BA7}"/>
          </ac:spMkLst>
        </pc:spChg>
        <pc:spChg chg="mod">
          <ac:chgData name="Coleman, Jim" userId="8c647339-3dc1-4970-9fcc-34ab85c6fcb9" providerId="ADAL" clId="{A8361FF7-02C4-4861-B276-D5E4CD95A86C}" dt="2022-03-29T16:53:36.891" v="2317" actId="1076"/>
          <ac:spMkLst>
            <pc:docMk/>
            <pc:sldMk cId="3537172836" sldId="268"/>
            <ac:spMk id="98" creationId="{68D8CB7D-94DE-43FB-91BD-1963517BF9D9}"/>
          </ac:spMkLst>
        </pc:spChg>
        <pc:spChg chg="mod">
          <ac:chgData name="Coleman, Jim" userId="8c647339-3dc1-4970-9fcc-34ab85c6fcb9" providerId="ADAL" clId="{A8361FF7-02C4-4861-B276-D5E4CD95A86C}" dt="2022-03-29T16:50:23.927" v="2281" actId="1076"/>
          <ac:spMkLst>
            <pc:docMk/>
            <pc:sldMk cId="3537172836" sldId="268"/>
            <ac:spMk id="103" creationId="{E85DE882-A118-4656-9B48-B523372FD19A}"/>
          </ac:spMkLst>
        </pc:spChg>
        <pc:cxnChg chg="add mod">
          <ac:chgData name="Coleman, Jim" userId="8c647339-3dc1-4970-9fcc-34ab85c6fcb9" providerId="ADAL" clId="{A8361FF7-02C4-4861-B276-D5E4CD95A86C}" dt="2022-03-29T16:53:27.369" v="2315" actId="14100"/>
          <ac:cxnSpMkLst>
            <pc:docMk/>
            <pc:sldMk cId="3537172836" sldId="268"/>
            <ac:cxnSpMk id="3" creationId="{6742E706-F677-42C6-B02C-356422E018CF}"/>
          </ac:cxnSpMkLst>
        </pc:cxnChg>
        <pc:cxnChg chg="add mod">
          <ac:chgData name="Coleman, Jim" userId="8c647339-3dc1-4970-9fcc-34ab85c6fcb9" providerId="ADAL" clId="{A8361FF7-02C4-4861-B276-D5E4CD95A86C}" dt="2022-03-29T16:53:32.607" v="2316" actId="1076"/>
          <ac:cxnSpMkLst>
            <pc:docMk/>
            <pc:sldMk cId="3537172836" sldId="268"/>
            <ac:cxnSpMk id="32" creationId="{F07DD6FA-BE73-4D4D-AE90-3D2BD4F892E7}"/>
          </ac:cxnSpMkLst>
        </pc:cxnChg>
        <pc:cxnChg chg="add mod">
          <ac:chgData name="Coleman, Jim" userId="8c647339-3dc1-4970-9fcc-34ab85c6fcb9" providerId="ADAL" clId="{A8361FF7-02C4-4861-B276-D5E4CD95A86C}" dt="2022-03-29T16:56:12.388" v="2335" actId="1076"/>
          <ac:cxnSpMkLst>
            <pc:docMk/>
            <pc:sldMk cId="3537172836" sldId="268"/>
            <ac:cxnSpMk id="59" creationId="{35C1738E-A595-4181-8A7E-0442298A2292}"/>
          </ac:cxnSpMkLst>
        </pc:cxnChg>
        <pc:cxnChg chg="add mod">
          <ac:chgData name="Coleman, Jim" userId="8c647339-3dc1-4970-9fcc-34ab85c6fcb9" providerId="ADAL" clId="{A8361FF7-02C4-4861-B276-D5E4CD95A86C}" dt="2022-03-29T16:58:51.599" v="2343" actId="1076"/>
          <ac:cxnSpMkLst>
            <pc:docMk/>
            <pc:sldMk cId="3537172836" sldId="268"/>
            <ac:cxnSpMk id="61" creationId="{5A75DCA9-A9FB-4DBF-899B-3FFB539E2EDF}"/>
          </ac:cxnSpMkLst>
        </pc:cxnChg>
        <pc:cxnChg chg="add mod">
          <ac:chgData name="Coleman, Jim" userId="8c647339-3dc1-4970-9fcc-34ab85c6fcb9" providerId="ADAL" clId="{A8361FF7-02C4-4861-B276-D5E4CD95A86C}" dt="2022-03-29T16:59:01.190" v="2344" actId="1076"/>
          <ac:cxnSpMkLst>
            <pc:docMk/>
            <pc:sldMk cId="3537172836" sldId="268"/>
            <ac:cxnSpMk id="65" creationId="{D1793CAF-DDE2-45B2-A7E2-D0FCAD34C9A5}"/>
          </ac:cxnSpMkLst>
        </pc:cxnChg>
        <pc:cxnChg chg="add mod">
          <ac:chgData name="Coleman, Jim" userId="8c647339-3dc1-4970-9fcc-34ab85c6fcb9" providerId="ADAL" clId="{A8361FF7-02C4-4861-B276-D5E4CD95A86C}" dt="2022-03-29T16:56:12.388" v="2335" actId="1076"/>
          <ac:cxnSpMkLst>
            <pc:docMk/>
            <pc:sldMk cId="3537172836" sldId="268"/>
            <ac:cxnSpMk id="66" creationId="{9ABA1B6E-F541-4B3C-9174-07C14F77C138}"/>
          </ac:cxnSpMkLst>
        </pc:cxnChg>
        <pc:cxnChg chg="add mod">
          <ac:chgData name="Coleman, Jim" userId="8c647339-3dc1-4970-9fcc-34ab85c6fcb9" providerId="ADAL" clId="{A8361FF7-02C4-4861-B276-D5E4CD95A86C}" dt="2022-03-29T20:19:49.028" v="3462" actId="14100"/>
          <ac:cxnSpMkLst>
            <pc:docMk/>
            <pc:sldMk cId="3537172836" sldId="268"/>
            <ac:cxnSpMk id="68" creationId="{97C6F004-E31E-408E-A25B-D3D0389E2F49}"/>
          </ac:cxnSpMkLst>
        </pc:cxnChg>
        <pc:cxnChg chg="add mod">
          <ac:chgData name="Coleman, Jim" userId="8c647339-3dc1-4970-9fcc-34ab85c6fcb9" providerId="ADAL" clId="{A8361FF7-02C4-4861-B276-D5E4CD95A86C}" dt="2022-03-29T20:19:39.225" v="3460" actId="14100"/>
          <ac:cxnSpMkLst>
            <pc:docMk/>
            <pc:sldMk cId="3537172836" sldId="268"/>
            <ac:cxnSpMk id="74" creationId="{AEEF8486-BC7F-4A0B-986E-65F2C42A3443}"/>
          </ac:cxnSpMkLst>
        </pc:cxnChg>
        <pc:cxnChg chg="mod">
          <ac:chgData name="Coleman, Jim" userId="8c647339-3dc1-4970-9fcc-34ab85c6fcb9" providerId="ADAL" clId="{A8361FF7-02C4-4861-B276-D5E4CD95A86C}" dt="2022-03-29T16:50:54.625" v="2285" actId="1076"/>
          <ac:cxnSpMkLst>
            <pc:docMk/>
            <pc:sldMk cId="3537172836" sldId="268"/>
            <ac:cxnSpMk id="99" creationId="{8C470661-0E22-47E7-A1B6-EF40CF77A540}"/>
          </ac:cxnSpMkLst>
        </pc:cxnChg>
        <pc:cxnChg chg="del mod">
          <ac:chgData name="Coleman, Jim" userId="8c647339-3dc1-4970-9fcc-34ab85c6fcb9" providerId="ADAL" clId="{A8361FF7-02C4-4861-B276-D5E4CD95A86C}" dt="2022-03-29T16:52:42.073" v="2306" actId="478"/>
          <ac:cxnSpMkLst>
            <pc:docMk/>
            <pc:sldMk cId="3537172836" sldId="268"/>
            <ac:cxnSpMk id="101" creationId="{3C5A8891-FE36-4670-8081-2BB7591EB478}"/>
          </ac:cxnSpMkLst>
        </pc:cxnChg>
        <pc:cxnChg chg="mod">
          <ac:chgData name="Coleman, Jim" userId="8c647339-3dc1-4970-9fcc-34ab85c6fcb9" providerId="ADAL" clId="{A8361FF7-02C4-4861-B276-D5E4CD95A86C}" dt="2022-03-29T16:51:00.655" v="2286" actId="1076"/>
          <ac:cxnSpMkLst>
            <pc:docMk/>
            <pc:sldMk cId="3537172836" sldId="268"/>
            <ac:cxnSpMk id="108" creationId="{431AC4EF-084D-441D-8724-EB10980F9F80}"/>
          </ac:cxnSpMkLst>
        </pc:cxnChg>
      </pc:sldChg>
      <pc:sldChg chg="addSp delSp modSp add mod">
        <pc:chgData name="Coleman, Jim" userId="8c647339-3dc1-4970-9fcc-34ab85c6fcb9" providerId="ADAL" clId="{A8361FF7-02C4-4861-B276-D5E4CD95A86C}" dt="2022-03-29T18:46:40.934" v="2876" actId="255"/>
        <pc:sldMkLst>
          <pc:docMk/>
          <pc:sldMk cId="1792124219" sldId="269"/>
        </pc:sldMkLst>
        <pc:spChg chg="mod">
          <ac:chgData name="Coleman, Jim" userId="8c647339-3dc1-4970-9fcc-34ab85c6fcb9" providerId="ADAL" clId="{A8361FF7-02C4-4861-B276-D5E4CD95A86C}" dt="2022-03-29T17:25:39.094" v="2749" actId="1076"/>
          <ac:spMkLst>
            <pc:docMk/>
            <pc:sldMk cId="1792124219" sldId="269"/>
            <ac:spMk id="4" creationId="{18AC720E-CEE9-4BCA-85E3-52613E6B4034}"/>
          </ac:spMkLst>
        </pc:spChg>
        <pc:spChg chg="mod">
          <ac:chgData name="Coleman, Jim" userId="8c647339-3dc1-4970-9fcc-34ab85c6fcb9" providerId="ADAL" clId="{A8361FF7-02C4-4861-B276-D5E4CD95A86C}" dt="2022-03-29T17:25:12.894" v="2748" actId="1076"/>
          <ac:spMkLst>
            <pc:docMk/>
            <pc:sldMk cId="1792124219" sldId="269"/>
            <ac:spMk id="35" creationId="{2E1A7304-C478-4C91-847F-D14BF15B3AED}"/>
          </ac:spMkLst>
        </pc:spChg>
        <pc:spChg chg="mod">
          <ac:chgData name="Coleman, Jim" userId="8c647339-3dc1-4970-9fcc-34ab85c6fcb9" providerId="ADAL" clId="{A8361FF7-02C4-4861-B276-D5E4CD95A86C}" dt="2022-03-29T17:25:12.894" v="2748" actId="1076"/>
          <ac:spMkLst>
            <pc:docMk/>
            <pc:sldMk cId="1792124219" sldId="269"/>
            <ac:spMk id="36" creationId="{DFD0EF0D-219E-43C0-B222-2FB114496B2F}"/>
          </ac:spMkLst>
        </pc:spChg>
        <pc:spChg chg="mod">
          <ac:chgData name="Coleman, Jim" userId="8c647339-3dc1-4970-9fcc-34ab85c6fcb9" providerId="ADAL" clId="{A8361FF7-02C4-4861-B276-D5E4CD95A86C}" dt="2022-03-29T17:25:12.894" v="2748" actId="1076"/>
          <ac:spMkLst>
            <pc:docMk/>
            <pc:sldMk cId="1792124219" sldId="269"/>
            <ac:spMk id="37" creationId="{731DCC26-2509-4582-9630-BF39A16C09D9}"/>
          </ac:spMkLst>
        </pc:spChg>
        <pc:spChg chg="mod">
          <ac:chgData name="Coleman, Jim" userId="8c647339-3dc1-4970-9fcc-34ab85c6fcb9" providerId="ADAL" clId="{A8361FF7-02C4-4861-B276-D5E4CD95A86C}" dt="2022-03-29T17:25:12.894" v="2748" actId="1076"/>
          <ac:spMkLst>
            <pc:docMk/>
            <pc:sldMk cId="1792124219" sldId="269"/>
            <ac:spMk id="38" creationId="{9342EADF-AD28-40F7-BB91-C72301E87BD7}"/>
          </ac:spMkLst>
        </pc:spChg>
        <pc:spChg chg="mod">
          <ac:chgData name="Coleman, Jim" userId="8c647339-3dc1-4970-9fcc-34ab85c6fcb9" providerId="ADAL" clId="{A8361FF7-02C4-4861-B276-D5E4CD95A86C}" dt="2022-03-29T17:25:12.894" v="2748" actId="1076"/>
          <ac:spMkLst>
            <pc:docMk/>
            <pc:sldMk cId="1792124219" sldId="269"/>
            <ac:spMk id="39" creationId="{77E5CD29-AB40-45C9-9335-4C8793698124}"/>
          </ac:spMkLst>
        </pc:spChg>
        <pc:spChg chg="mod">
          <ac:chgData name="Coleman, Jim" userId="8c647339-3dc1-4970-9fcc-34ab85c6fcb9" providerId="ADAL" clId="{A8361FF7-02C4-4861-B276-D5E4CD95A86C}" dt="2022-03-29T17:25:12.894" v="2748" actId="1076"/>
          <ac:spMkLst>
            <pc:docMk/>
            <pc:sldMk cId="1792124219" sldId="269"/>
            <ac:spMk id="40" creationId="{32642CFD-B38B-4B35-BBE8-2303A8A95E8A}"/>
          </ac:spMkLst>
        </pc:spChg>
        <pc:spChg chg="mod">
          <ac:chgData name="Coleman, Jim" userId="8c647339-3dc1-4970-9fcc-34ab85c6fcb9" providerId="ADAL" clId="{A8361FF7-02C4-4861-B276-D5E4CD95A86C}" dt="2022-03-29T17:25:12.894" v="2748" actId="1076"/>
          <ac:spMkLst>
            <pc:docMk/>
            <pc:sldMk cId="1792124219" sldId="269"/>
            <ac:spMk id="41" creationId="{9BD59BC6-6FDD-498C-BE9B-8E7EADB485B2}"/>
          </ac:spMkLst>
        </pc:spChg>
        <pc:spChg chg="mod">
          <ac:chgData name="Coleman, Jim" userId="8c647339-3dc1-4970-9fcc-34ab85c6fcb9" providerId="ADAL" clId="{A8361FF7-02C4-4861-B276-D5E4CD95A86C}" dt="2022-03-29T17:25:12.894" v="2748" actId="1076"/>
          <ac:spMkLst>
            <pc:docMk/>
            <pc:sldMk cId="1792124219" sldId="269"/>
            <ac:spMk id="42" creationId="{88320F37-90FA-4682-81C3-20E357D0EB11}"/>
          </ac:spMkLst>
        </pc:spChg>
        <pc:spChg chg="mod">
          <ac:chgData name="Coleman, Jim" userId="8c647339-3dc1-4970-9fcc-34ab85c6fcb9" providerId="ADAL" clId="{A8361FF7-02C4-4861-B276-D5E4CD95A86C}" dt="2022-03-29T17:25:12.894" v="2748" actId="1076"/>
          <ac:spMkLst>
            <pc:docMk/>
            <pc:sldMk cId="1792124219" sldId="269"/>
            <ac:spMk id="43" creationId="{35AED737-2721-4CE9-B910-2EC0B98769EB}"/>
          </ac:spMkLst>
        </pc:spChg>
        <pc:spChg chg="mod">
          <ac:chgData name="Coleman, Jim" userId="8c647339-3dc1-4970-9fcc-34ab85c6fcb9" providerId="ADAL" clId="{A8361FF7-02C4-4861-B276-D5E4CD95A86C}" dt="2022-03-29T18:46:40.934" v="2876" actId="255"/>
          <ac:spMkLst>
            <pc:docMk/>
            <pc:sldMk cId="1792124219" sldId="269"/>
            <ac:spMk id="44" creationId="{F4A943E7-1D51-4AED-B6A9-A8F413356D5D}"/>
          </ac:spMkLst>
        </pc:spChg>
        <pc:spChg chg="mod">
          <ac:chgData name="Coleman, Jim" userId="8c647339-3dc1-4970-9fcc-34ab85c6fcb9" providerId="ADAL" clId="{A8361FF7-02C4-4861-B276-D5E4CD95A86C}" dt="2022-03-29T17:25:12.894" v="2748" actId="1076"/>
          <ac:spMkLst>
            <pc:docMk/>
            <pc:sldMk cId="1792124219" sldId="269"/>
            <ac:spMk id="46" creationId="{8558B20D-C52D-4791-998C-976AABAB5791}"/>
          </ac:spMkLst>
        </pc:spChg>
        <pc:spChg chg="mod">
          <ac:chgData name="Coleman, Jim" userId="8c647339-3dc1-4970-9fcc-34ab85c6fcb9" providerId="ADAL" clId="{A8361FF7-02C4-4861-B276-D5E4CD95A86C}" dt="2022-03-29T17:25:12.894" v="2748" actId="1076"/>
          <ac:spMkLst>
            <pc:docMk/>
            <pc:sldMk cId="1792124219" sldId="269"/>
            <ac:spMk id="47" creationId="{5633B149-CB43-4EDB-8135-8ACA62CCF90D}"/>
          </ac:spMkLst>
        </pc:spChg>
        <pc:spChg chg="mod">
          <ac:chgData name="Coleman, Jim" userId="8c647339-3dc1-4970-9fcc-34ab85c6fcb9" providerId="ADAL" clId="{A8361FF7-02C4-4861-B276-D5E4CD95A86C}" dt="2022-03-29T17:25:12.894" v="2748" actId="1076"/>
          <ac:spMkLst>
            <pc:docMk/>
            <pc:sldMk cId="1792124219" sldId="269"/>
            <ac:spMk id="48" creationId="{FD4CC9F7-11B6-4D28-8E26-9C36F3F8EB39}"/>
          </ac:spMkLst>
        </pc:spChg>
        <pc:spChg chg="mod">
          <ac:chgData name="Coleman, Jim" userId="8c647339-3dc1-4970-9fcc-34ab85c6fcb9" providerId="ADAL" clId="{A8361FF7-02C4-4861-B276-D5E4CD95A86C}" dt="2022-03-29T17:25:12.894" v="2748" actId="1076"/>
          <ac:spMkLst>
            <pc:docMk/>
            <pc:sldMk cId="1792124219" sldId="269"/>
            <ac:spMk id="51" creationId="{613AB1F6-8117-452F-8BFA-10C9C98095DD}"/>
          </ac:spMkLst>
        </pc:spChg>
        <pc:spChg chg="mod">
          <ac:chgData name="Coleman, Jim" userId="8c647339-3dc1-4970-9fcc-34ab85c6fcb9" providerId="ADAL" clId="{A8361FF7-02C4-4861-B276-D5E4CD95A86C}" dt="2022-03-29T17:25:12.894" v="2748" actId="1076"/>
          <ac:spMkLst>
            <pc:docMk/>
            <pc:sldMk cId="1792124219" sldId="269"/>
            <ac:spMk id="52" creationId="{CEE8B897-993D-4A7E-8F11-86B79C6915AB}"/>
          </ac:spMkLst>
        </pc:spChg>
        <pc:spChg chg="mod">
          <ac:chgData name="Coleman, Jim" userId="8c647339-3dc1-4970-9fcc-34ab85c6fcb9" providerId="ADAL" clId="{A8361FF7-02C4-4861-B276-D5E4CD95A86C}" dt="2022-03-29T17:25:12.894" v="2748" actId="1076"/>
          <ac:spMkLst>
            <pc:docMk/>
            <pc:sldMk cId="1792124219" sldId="269"/>
            <ac:spMk id="54" creationId="{8381BA22-8CF7-4A4F-829E-40CEC7B4319A}"/>
          </ac:spMkLst>
        </pc:spChg>
        <pc:spChg chg="mod">
          <ac:chgData name="Coleman, Jim" userId="8c647339-3dc1-4970-9fcc-34ab85c6fcb9" providerId="ADAL" clId="{A8361FF7-02C4-4861-B276-D5E4CD95A86C}" dt="2022-03-29T17:25:39.094" v="2749" actId="1076"/>
          <ac:spMkLst>
            <pc:docMk/>
            <pc:sldMk cId="1792124219" sldId="269"/>
            <ac:spMk id="55" creationId="{507DFFE5-5AC3-44C3-A293-50B3253F5082}"/>
          </ac:spMkLst>
        </pc:spChg>
        <pc:spChg chg="mod">
          <ac:chgData name="Coleman, Jim" userId="8c647339-3dc1-4970-9fcc-34ab85c6fcb9" providerId="ADAL" clId="{A8361FF7-02C4-4861-B276-D5E4CD95A86C}" dt="2022-03-29T17:25:12.894" v="2748" actId="1076"/>
          <ac:spMkLst>
            <pc:docMk/>
            <pc:sldMk cId="1792124219" sldId="269"/>
            <ac:spMk id="57" creationId="{8A4863E9-5CBC-4236-B412-65303BAD1901}"/>
          </ac:spMkLst>
        </pc:spChg>
        <pc:spChg chg="mod">
          <ac:chgData name="Coleman, Jim" userId="8c647339-3dc1-4970-9fcc-34ab85c6fcb9" providerId="ADAL" clId="{A8361FF7-02C4-4861-B276-D5E4CD95A86C}" dt="2022-03-29T17:25:12.894" v="2748" actId="1076"/>
          <ac:spMkLst>
            <pc:docMk/>
            <pc:sldMk cId="1792124219" sldId="269"/>
            <ac:spMk id="59" creationId="{D2FA82C2-C061-4072-9FC6-691C8DF5223F}"/>
          </ac:spMkLst>
        </pc:spChg>
        <pc:spChg chg="mod">
          <ac:chgData name="Coleman, Jim" userId="8c647339-3dc1-4970-9fcc-34ab85c6fcb9" providerId="ADAL" clId="{A8361FF7-02C4-4861-B276-D5E4CD95A86C}" dt="2022-03-29T17:25:12.894" v="2748" actId="1076"/>
          <ac:spMkLst>
            <pc:docMk/>
            <pc:sldMk cId="1792124219" sldId="269"/>
            <ac:spMk id="61" creationId="{81964C48-16EF-4680-8B2F-E94D00FE116A}"/>
          </ac:spMkLst>
        </pc:spChg>
        <pc:spChg chg="mod">
          <ac:chgData name="Coleman, Jim" userId="8c647339-3dc1-4970-9fcc-34ab85c6fcb9" providerId="ADAL" clId="{A8361FF7-02C4-4861-B276-D5E4CD95A86C}" dt="2022-03-29T17:25:39.094" v="2749" actId="1076"/>
          <ac:spMkLst>
            <pc:docMk/>
            <pc:sldMk cId="1792124219" sldId="269"/>
            <ac:spMk id="62" creationId="{2912C3DE-0046-4706-A5E9-8C01A42D1925}"/>
          </ac:spMkLst>
        </pc:spChg>
        <pc:spChg chg="del mod">
          <ac:chgData name="Coleman, Jim" userId="8c647339-3dc1-4970-9fcc-34ab85c6fcb9" providerId="ADAL" clId="{A8361FF7-02C4-4861-B276-D5E4CD95A86C}" dt="2022-03-29T17:18:17.592" v="2635" actId="478"/>
          <ac:spMkLst>
            <pc:docMk/>
            <pc:sldMk cId="1792124219" sldId="269"/>
            <ac:spMk id="63" creationId="{D3AAA579-6DFE-46E2-9E01-58D6F3191BD6}"/>
          </ac:spMkLst>
        </pc:spChg>
        <pc:spChg chg="mod">
          <ac:chgData name="Coleman, Jim" userId="8c647339-3dc1-4970-9fcc-34ab85c6fcb9" providerId="ADAL" clId="{A8361FF7-02C4-4861-B276-D5E4CD95A86C}" dt="2022-03-29T17:25:12.894" v="2748" actId="1076"/>
          <ac:spMkLst>
            <pc:docMk/>
            <pc:sldMk cId="1792124219" sldId="269"/>
            <ac:spMk id="64" creationId="{19146AA3-386B-429A-B570-A4F574D77C5B}"/>
          </ac:spMkLst>
        </pc:spChg>
        <pc:spChg chg="mod">
          <ac:chgData name="Coleman, Jim" userId="8c647339-3dc1-4970-9fcc-34ab85c6fcb9" providerId="ADAL" clId="{A8361FF7-02C4-4861-B276-D5E4CD95A86C}" dt="2022-03-29T17:25:12.894" v="2748" actId="1076"/>
          <ac:spMkLst>
            <pc:docMk/>
            <pc:sldMk cId="1792124219" sldId="269"/>
            <ac:spMk id="66" creationId="{4340D806-FD8D-410D-B8CB-C1287C111F0A}"/>
          </ac:spMkLst>
        </pc:spChg>
        <pc:spChg chg="mod">
          <ac:chgData name="Coleman, Jim" userId="8c647339-3dc1-4970-9fcc-34ab85c6fcb9" providerId="ADAL" clId="{A8361FF7-02C4-4861-B276-D5E4CD95A86C}" dt="2022-03-29T17:25:39.094" v="2749" actId="1076"/>
          <ac:spMkLst>
            <pc:docMk/>
            <pc:sldMk cId="1792124219" sldId="269"/>
            <ac:spMk id="71" creationId="{F464B2C5-CCF4-423E-BA04-E9D8CAA660BB}"/>
          </ac:spMkLst>
        </pc:spChg>
        <pc:spChg chg="mod">
          <ac:chgData name="Coleman, Jim" userId="8c647339-3dc1-4970-9fcc-34ab85c6fcb9" providerId="ADAL" clId="{A8361FF7-02C4-4861-B276-D5E4CD95A86C}" dt="2022-03-29T17:25:39.094" v="2749" actId="1076"/>
          <ac:spMkLst>
            <pc:docMk/>
            <pc:sldMk cId="1792124219" sldId="269"/>
            <ac:spMk id="75" creationId="{66A3F491-FC06-44D4-9375-0592B191C1A5}"/>
          </ac:spMkLst>
        </pc:spChg>
        <pc:spChg chg="mod">
          <ac:chgData name="Coleman, Jim" userId="8c647339-3dc1-4970-9fcc-34ab85c6fcb9" providerId="ADAL" clId="{A8361FF7-02C4-4861-B276-D5E4CD95A86C}" dt="2022-03-29T17:25:39.094" v="2749" actId="1076"/>
          <ac:spMkLst>
            <pc:docMk/>
            <pc:sldMk cId="1792124219" sldId="269"/>
            <ac:spMk id="76" creationId="{90B66225-7C54-4AB2-B2E6-372726898AEB}"/>
          </ac:spMkLst>
        </pc:spChg>
        <pc:spChg chg="del">
          <ac:chgData name="Coleman, Jim" userId="8c647339-3dc1-4970-9fcc-34ab85c6fcb9" providerId="ADAL" clId="{A8361FF7-02C4-4861-B276-D5E4CD95A86C}" dt="2022-03-29T17:18:11.381" v="2631" actId="478"/>
          <ac:spMkLst>
            <pc:docMk/>
            <pc:sldMk cId="1792124219" sldId="269"/>
            <ac:spMk id="79" creationId="{ED83385D-8D56-4F55-9053-840418F2F257}"/>
          </ac:spMkLst>
        </pc:spChg>
        <pc:spChg chg="mod">
          <ac:chgData name="Coleman, Jim" userId="8c647339-3dc1-4970-9fcc-34ab85c6fcb9" providerId="ADAL" clId="{A8361FF7-02C4-4861-B276-D5E4CD95A86C}" dt="2022-03-29T17:25:39.094" v="2749" actId="1076"/>
          <ac:spMkLst>
            <pc:docMk/>
            <pc:sldMk cId="1792124219" sldId="269"/>
            <ac:spMk id="83" creationId="{84C23FA5-7C49-41D1-A512-24C2F43BCAE9}"/>
          </ac:spMkLst>
        </pc:spChg>
        <pc:spChg chg="mod">
          <ac:chgData name="Coleman, Jim" userId="8c647339-3dc1-4970-9fcc-34ab85c6fcb9" providerId="ADAL" clId="{A8361FF7-02C4-4861-B276-D5E4CD95A86C}" dt="2022-03-29T17:25:39.094" v="2749" actId="1076"/>
          <ac:spMkLst>
            <pc:docMk/>
            <pc:sldMk cId="1792124219" sldId="269"/>
            <ac:spMk id="84" creationId="{4FE8C1DE-234A-489E-9119-B6C47A1986B7}"/>
          </ac:spMkLst>
        </pc:spChg>
        <pc:spChg chg="mod">
          <ac:chgData name="Coleman, Jim" userId="8c647339-3dc1-4970-9fcc-34ab85c6fcb9" providerId="ADAL" clId="{A8361FF7-02C4-4861-B276-D5E4CD95A86C}" dt="2022-03-29T17:25:39.094" v="2749" actId="1076"/>
          <ac:spMkLst>
            <pc:docMk/>
            <pc:sldMk cId="1792124219" sldId="269"/>
            <ac:spMk id="85" creationId="{F2420EDC-8425-4542-AC9A-F74C77F93B82}"/>
          </ac:spMkLst>
        </pc:spChg>
        <pc:spChg chg="mod">
          <ac:chgData name="Coleman, Jim" userId="8c647339-3dc1-4970-9fcc-34ab85c6fcb9" providerId="ADAL" clId="{A8361FF7-02C4-4861-B276-D5E4CD95A86C}" dt="2022-03-29T17:25:39.094" v="2749" actId="1076"/>
          <ac:spMkLst>
            <pc:docMk/>
            <pc:sldMk cId="1792124219" sldId="269"/>
            <ac:spMk id="86" creationId="{E69C4A3F-0C3E-45EB-87A5-FC40ED9B1879}"/>
          </ac:spMkLst>
        </pc:spChg>
        <pc:spChg chg="mod">
          <ac:chgData name="Coleman, Jim" userId="8c647339-3dc1-4970-9fcc-34ab85c6fcb9" providerId="ADAL" clId="{A8361FF7-02C4-4861-B276-D5E4CD95A86C}" dt="2022-03-29T17:25:39.094" v="2749" actId="1076"/>
          <ac:spMkLst>
            <pc:docMk/>
            <pc:sldMk cId="1792124219" sldId="269"/>
            <ac:spMk id="87" creationId="{486E5AAB-61D0-4426-A6E2-A4077463EA97}"/>
          </ac:spMkLst>
        </pc:spChg>
        <pc:spChg chg="mod">
          <ac:chgData name="Coleman, Jim" userId="8c647339-3dc1-4970-9fcc-34ab85c6fcb9" providerId="ADAL" clId="{A8361FF7-02C4-4861-B276-D5E4CD95A86C}" dt="2022-03-29T17:25:39.094" v="2749" actId="1076"/>
          <ac:spMkLst>
            <pc:docMk/>
            <pc:sldMk cId="1792124219" sldId="269"/>
            <ac:spMk id="88" creationId="{313D41D7-6A32-4877-AE4B-A247FED06C9F}"/>
          </ac:spMkLst>
        </pc:spChg>
        <pc:spChg chg="del">
          <ac:chgData name="Coleman, Jim" userId="8c647339-3dc1-4970-9fcc-34ab85c6fcb9" providerId="ADAL" clId="{A8361FF7-02C4-4861-B276-D5E4CD95A86C}" dt="2022-03-29T17:18:07.875" v="2629" actId="478"/>
          <ac:spMkLst>
            <pc:docMk/>
            <pc:sldMk cId="1792124219" sldId="269"/>
            <ac:spMk id="89" creationId="{3DD19516-E1E8-43FB-817A-CC6D510E4364}"/>
          </ac:spMkLst>
        </pc:spChg>
        <pc:spChg chg="mod">
          <ac:chgData name="Coleman, Jim" userId="8c647339-3dc1-4970-9fcc-34ab85c6fcb9" providerId="ADAL" clId="{A8361FF7-02C4-4861-B276-D5E4CD95A86C}" dt="2022-03-29T17:24:55.134" v="2747" actId="1076"/>
          <ac:spMkLst>
            <pc:docMk/>
            <pc:sldMk cId="1792124219" sldId="269"/>
            <ac:spMk id="90" creationId="{690CCA30-76A8-4AE9-9E4E-C2332DCC00A4}"/>
          </ac:spMkLst>
        </pc:spChg>
        <pc:spChg chg="mod">
          <ac:chgData name="Coleman, Jim" userId="8c647339-3dc1-4970-9fcc-34ab85c6fcb9" providerId="ADAL" clId="{A8361FF7-02C4-4861-B276-D5E4CD95A86C}" dt="2022-03-29T17:25:39.094" v="2749" actId="1076"/>
          <ac:spMkLst>
            <pc:docMk/>
            <pc:sldMk cId="1792124219" sldId="269"/>
            <ac:spMk id="91" creationId="{8E906F95-5B19-4B9F-B0A3-5CCC51BD00EA}"/>
          </ac:spMkLst>
        </pc:spChg>
        <pc:spChg chg="mod">
          <ac:chgData name="Coleman, Jim" userId="8c647339-3dc1-4970-9fcc-34ab85c6fcb9" providerId="ADAL" clId="{A8361FF7-02C4-4861-B276-D5E4CD95A86C}" dt="2022-03-29T17:25:39.094" v="2749" actId="1076"/>
          <ac:spMkLst>
            <pc:docMk/>
            <pc:sldMk cId="1792124219" sldId="269"/>
            <ac:spMk id="92" creationId="{BAD1C6FB-A16D-4E87-AD3C-DC00BCFECE52}"/>
          </ac:spMkLst>
        </pc:spChg>
        <pc:spChg chg="mod">
          <ac:chgData name="Coleman, Jim" userId="8c647339-3dc1-4970-9fcc-34ab85c6fcb9" providerId="ADAL" clId="{A8361FF7-02C4-4861-B276-D5E4CD95A86C}" dt="2022-03-29T17:25:39.094" v="2749" actId="1076"/>
          <ac:spMkLst>
            <pc:docMk/>
            <pc:sldMk cId="1792124219" sldId="269"/>
            <ac:spMk id="93" creationId="{57CD184E-EC5E-4413-BE38-2DD31087383E}"/>
          </ac:spMkLst>
        </pc:spChg>
        <pc:spChg chg="mod">
          <ac:chgData name="Coleman, Jim" userId="8c647339-3dc1-4970-9fcc-34ab85c6fcb9" providerId="ADAL" clId="{A8361FF7-02C4-4861-B276-D5E4CD95A86C}" dt="2022-03-29T17:25:39.094" v="2749" actId="1076"/>
          <ac:spMkLst>
            <pc:docMk/>
            <pc:sldMk cId="1792124219" sldId="269"/>
            <ac:spMk id="94" creationId="{34B52350-7610-40F4-B31F-C24AD394686A}"/>
          </ac:spMkLst>
        </pc:spChg>
        <pc:spChg chg="mod">
          <ac:chgData name="Coleman, Jim" userId="8c647339-3dc1-4970-9fcc-34ab85c6fcb9" providerId="ADAL" clId="{A8361FF7-02C4-4861-B276-D5E4CD95A86C}" dt="2022-03-29T17:25:39.094" v="2749" actId="1076"/>
          <ac:spMkLst>
            <pc:docMk/>
            <pc:sldMk cId="1792124219" sldId="269"/>
            <ac:spMk id="95" creationId="{BCEB5D40-7D98-4CD4-9384-44D98B0A13D8}"/>
          </ac:spMkLst>
        </pc:spChg>
        <pc:spChg chg="mod">
          <ac:chgData name="Coleman, Jim" userId="8c647339-3dc1-4970-9fcc-34ab85c6fcb9" providerId="ADAL" clId="{A8361FF7-02C4-4861-B276-D5E4CD95A86C}" dt="2022-03-29T17:25:39.094" v="2749" actId="1076"/>
          <ac:spMkLst>
            <pc:docMk/>
            <pc:sldMk cId="1792124219" sldId="269"/>
            <ac:spMk id="96" creationId="{1730E027-8E49-4BCE-9F18-FC9E0C749A30}"/>
          </ac:spMkLst>
        </pc:spChg>
        <pc:spChg chg="mod">
          <ac:chgData name="Coleman, Jim" userId="8c647339-3dc1-4970-9fcc-34ab85c6fcb9" providerId="ADAL" clId="{A8361FF7-02C4-4861-B276-D5E4CD95A86C}" dt="2022-03-29T17:25:39.094" v="2749" actId="1076"/>
          <ac:spMkLst>
            <pc:docMk/>
            <pc:sldMk cId="1792124219" sldId="269"/>
            <ac:spMk id="97" creationId="{7CA30C1C-DB49-45A9-9588-52F8B94F4BA7}"/>
          </ac:spMkLst>
        </pc:spChg>
        <pc:spChg chg="mod">
          <ac:chgData name="Coleman, Jim" userId="8c647339-3dc1-4970-9fcc-34ab85c6fcb9" providerId="ADAL" clId="{A8361FF7-02C4-4861-B276-D5E4CD95A86C}" dt="2022-03-29T17:24:55.134" v="2747" actId="1076"/>
          <ac:spMkLst>
            <pc:docMk/>
            <pc:sldMk cId="1792124219" sldId="269"/>
            <ac:spMk id="98" creationId="{BF3952BD-53FF-4E27-95F4-946ACD1590AE}"/>
          </ac:spMkLst>
        </pc:spChg>
        <pc:spChg chg="mod">
          <ac:chgData name="Coleman, Jim" userId="8c647339-3dc1-4970-9fcc-34ab85c6fcb9" providerId="ADAL" clId="{A8361FF7-02C4-4861-B276-D5E4CD95A86C}" dt="2022-03-29T17:24:55.134" v="2747" actId="1076"/>
          <ac:spMkLst>
            <pc:docMk/>
            <pc:sldMk cId="1792124219" sldId="269"/>
            <ac:spMk id="100" creationId="{DD599614-74D1-40FD-A2EE-3321D8FA571F}"/>
          </ac:spMkLst>
        </pc:spChg>
        <pc:spChg chg="mod">
          <ac:chgData name="Coleman, Jim" userId="8c647339-3dc1-4970-9fcc-34ab85c6fcb9" providerId="ADAL" clId="{A8361FF7-02C4-4861-B276-D5E4CD95A86C}" dt="2022-03-29T17:24:55.134" v="2747" actId="1076"/>
          <ac:spMkLst>
            <pc:docMk/>
            <pc:sldMk cId="1792124219" sldId="269"/>
            <ac:spMk id="101" creationId="{FA231BE9-DFBA-4987-992B-54304F843540}"/>
          </ac:spMkLst>
        </pc:spChg>
        <pc:spChg chg="mod">
          <ac:chgData name="Coleman, Jim" userId="8c647339-3dc1-4970-9fcc-34ab85c6fcb9" providerId="ADAL" clId="{A8361FF7-02C4-4861-B276-D5E4CD95A86C}" dt="2022-03-29T17:24:55.134" v="2747" actId="1076"/>
          <ac:spMkLst>
            <pc:docMk/>
            <pc:sldMk cId="1792124219" sldId="269"/>
            <ac:spMk id="102" creationId="{30F41280-E307-4417-9460-0CD7739E4E95}"/>
          </ac:spMkLst>
        </pc:spChg>
        <pc:spChg chg="mod">
          <ac:chgData name="Coleman, Jim" userId="8c647339-3dc1-4970-9fcc-34ab85c6fcb9" providerId="ADAL" clId="{A8361FF7-02C4-4861-B276-D5E4CD95A86C}" dt="2022-03-29T17:25:39.094" v="2749" actId="1076"/>
          <ac:spMkLst>
            <pc:docMk/>
            <pc:sldMk cId="1792124219" sldId="269"/>
            <ac:spMk id="103" creationId="{E85DE882-A118-4656-9B48-B523372FD19A}"/>
          </ac:spMkLst>
        </pc:spChg>
        <pc:spChg chg="mod">
          <ac:chgData name="Coleman, Jim" userId="8c647339-3dc1-4970-9fcc-34ab85c6fcb9" providerId="ADAL" clId="{A8361FF7-02C4-4861-B276-D5E4CD95A86C}" dt="2022-03-29T17:24:55.134" v="2747" actId="1076"/>
          <ac:spMkLst>
            <pc:docMk/>
            <pc:sldMk cId="1792124219" sldId="269"/>
            <ac:spMk id="105" creationId="{5526BAFF-927B-4220-9BBC-359A00C26950}"/>
          </ac:spMkLst>
        </pc:spChg>
        <pc:spChg chg="del">
          <ac:chgData name="Coleman, Jim" userId="8c647339-3dc1-4970-9fcc-34ab85c6fcb9" providerId="ADAL" clId="{A8361FF7-02C4-4861-B276-D5E4CD95A86C}" dt="2022-03-29T17:18:01.692" v="2625" actId="478"/>
          <ac:spMkLst>
            <pc:docMk/>
            <pc:sldMk cId="1792124219" sldId="269"/>
            <ac:spMk id="107" creationId="{C6A433F1-0F71-414C-8F11-F894937B5F92}"/>
          </ac:spMkLst>
        </pc:spChg>
        <pc:spChg chg="mod">
          <ac:chgData name="Coleman, Jim" userId="8c647339-3dc1-4970-9fcc-34ab85c6fcb9" providerId="ADAL" clId="{A8361FF7-02C4-4861-B276-D5E4CD95A86C}" dt="2022-03-29T17:24:55.134" v="2747" actId="1076"/>
          <ac:spMkLst>
            <pc:docMk/>
            <pc:sldMk cId="1792124219" sldId="269"/>
            <ac:spMk id="108" creationId="{7449CF23-3B6C-4B0E-A3C5-29A3E03AA8D8}"/>
          </ac:spMkLst>
        </pc:spChg>
        <pc:spChg chg="mod">
          <ac:chgData name="Coleman, Jim" userId="8c647339-3dc1-4970-9fcc-34ab85c6fcb9" providerId="ADAL" clId="{A8361FF7-02C4-4861-B276-D5E4CD95A86C}" dt="2022-03-29T17:24:55.134" v="2747" actId="1076"/>
          <ac:spMkLst>
            <pc:docMk/>
            <pc:sldMk cId="1792124219" sldId="269"/>
            <ac:spMk id="109" creationId="{2F785EA6-8843-4AAF-AFD1-0F8574FD2528}"/>
          </ac:spMkLst>
        </pc:spChg>
        <pc:spChg chg="mod">
          <ac:chgData name="Coleman, Jim" userId="8c647339-3dc1-4970-9fcc-34ab85c6fcb9" providerId="ADAL" clId="{A8361FF7-02C4-4861-B276-D5E4CD95A86C}" dt="2022-03-29T17:24:55.134" v="2747" actId="1076"/>
          <ac:spMkLst>
            <pc:docMk/>
            <pc:sldMk cId="1792124219" sldId="269"/>
            <ac:spMk id="110" creationId="{694DEE09-CD8C-46C6-8F63-8C90D7904E4F}"/>
          </ac:spMkLst>
        </pc:spChg>
        <pc:spChg chg="mod">
          <ac:chgData name="Coleman, Jim" userId="8c647339-3dc1-4970-9fcc-34ab85c6fcb9" providerId="ADAL" clId="{A8361FF7-02C4-4861-B276-D5E4CD95A86C}" dt="2022-03-29T17:24:55.134" v="2747" actId="1076"/>
          <ac:spMkLst>
            <pc:docMk/>
            <pc:sldMk cId="1792124219" sldId="269"/>
            <ac:spMk id="111" creationId="{6DB3FC9F-3307-43A8-920E-DEEC9D691BC8}"/>
          </ac:spMkLst>
        </pc:spChg>
        <pc:spChg chg="mod">
          <ac:chgData name="Coleman, Jim" userId="8c647339-3dc1-4970-9fcc-34ab85c6fcb9" providerId="ADAL" clId="{A8361FF7-02C4-4861-B276-D5E4CD95A86C}" dt="2022-03-29T17:24:55.134" v="2747" actId="1076"/>
          <ac:spMkLst>
            <pc:docMk/>
            <pc:sldMk cId="1792124219" sldId="269"/>
            <ac:spMk id="112" creationId="{F56DA1D3-5759-427B-B9F6-AA587C577B2C}"/>
          </ac:spMkLst>
        </pc:spChg>
        <pc:spChg chg="mod">
          <ac:chgData name="Coleman, Jim" userId="8c647339-3dc1-4970-9fcc-34ab85c6fcb9" providerId="ADAL" clId="{A8361FF7-02C4-4861-B276-D5E4CD95A86C}" dt="2022-03-29T17:24:55.134" v="2747" actId="1076"/>
          <ac:spMkLst>
            <pc:docMk/>
            <pc:sldMk cId="1792124219" sldId="269"/>
            <ac:spMk id="113" creationId="{3940BB12-C2C9-4455-90B1-4DAA63C001EB}"/>
          </ac:spMkLst>
        </pc:spChg>
        <pc:spChg chg="mod">
          <ac:chgData name="Coleman, Jim" userId="8c647339-3dc1-4970-9fcc-34ab85c6fcb9" providerId="ADAL" clId="{A8361FF7-02C4-4861-B276-D5E4CD95A86C}" dt="2022-03-29T17:24:55.134" v="2747" actId="1076"/>
          <ac:spMkLst>
            <pc:docMk/>
            <pc:sldMk cId="1792124219" sldId="269"/>
            <ac:spMk id="114" creationId="{6D05EACD-0353-4DB5-A3F1-4E093949F9F0}"/>
          </ac:spMkLst>
        </pc:spChg>
        <pc:spChg chg="mod">
          <ac:chgData name="Coleman, Jim" userId="8c647339-3dc1-4970-9fcc-34ab85c6fcb9" providerId="ADAL" clId="{A8361FF7-02C4-4861-B276-D5E4CD95A86C}" dt="2022-03-29T17:24:55.134" v="2747" actId="1076"/>
          <ac:spMkLst>
            <pc:docMk/>
            <pc:sldMk cId="1792124219" sldId="269"/>
            <ac:spMk id="115" creationId="{BA66D848-0C89-4C0D-9E09-E335D04BBE3C}"/>
          </ac:spMkLst>
        </pc:spChg>
        <pc:spChg chg="mod">
          <ac:chgData name="Coleman, Jim" userId="8c647339-3dc1-4970-9fcc-34ab85c6fcb9" providerId="ADAL" clId="{A8361FF7-02C4-4861-B276-D5E4CD95A86C}" dt="2022-03-29T17:24:55.134" v="2747" actId="1076"/>
          <ac:spMkLst>
            <pc:docMk/>
            <pc:sldMk cId="1792124219" sldId="269"/>
            <ac:spMk id="116" creationId="{DB338209-FFAB-4ED9-B6D7-A799CAD646D7}"/>
          </ac:spMkLst>
        </pc:spChg>
        <pc:spChg chg="mod">
          <ac:chgData name="Coleman, Jim" userId="8c647339-3dc1-4970-9fcc-34ab85c6fcb9" providerId="ADAL" clId="{A8361FF7-02C4-4861-B276-D5E4CD95A86C}" dt="2022-03-29T17:24:55.134" v="2747" actId="1076"/>
          <ac:spMkLst>
            <pc:docMk/>
            <pc:sldMk cId="1792124219" sldId="269"/>
            <ac:spMk id="117" creationId="{76682D89-85A9-47B0-89DF-526E33CC6C6F}"/>
          </ac:spMkLst>
        </pc:spChg>
        <pc:spChg chg="mod">
          <ac:chgData name="Coleman, Jim" userId="8c647339-3dc1-4970-9fcc-34ab85c6fcb9" providerId="ADAL" clId="{A8361FF7-02C4-4861-B276-D5E4CD95A86C}" dt="2022-03-29T17:24:55.134" v="2747" actId="1076"/>
          <ac:spMkLst>
            <pc:docMk/>
            <pc:sldMk cId="1792124219" sldId="269"/>
            <ac:spMk id="118" creationId="{05CC302E-AEFE-4E6A-AFBA-56834264FC41}"/>
          </ac:spMkLst>
        </pc:spChg>
        <pc:spChg chg="mod">
          <ac:chgData name="Coleman, Jim" userId="8c647339-3dc1-4970-9fcc-34ab85c6fcb9" providerId="ADAL" clId="{A8361FF7-02C4-4861-B276-D5E4CD95A86C}" dt="2022-03-29T17:24:55.134" v="2747" actId="1076"/>
          <ac:spMkLst>
            <pc:docMk/>
            <pc:sldMk cId="1792124219" sldId="269"/>
            <ac:spMk id="119" creationId="{8606F839-B6E2-4672-9B83-195FD505C462}"/>
          </ac:spMkLst>
        </pc:spChg>
        <pc:spChg chg="mod">
          <ac:chgData name="Coleman, Jim" userId="8c647339-3dc1-4970-9fcc-34ab85c6fcb9" providerId="ADAL" clId="{A8361FF7-02C4-4861-B276-D5E4CD95A86C}" dt="2022-03-29T17:24:55.134" v="2747" actId="1076"/>
          <ac:spMkLst>
            <pc:docMk/>
            <pc:sldMk cId="1792124219" sldId="269"/>
            <ac:spMk id="120" creationId="{112AA785-3052-4355-B78D-7317F87D134C}"/>
          </ac:spMkLst>
        </pc:spChg>
        <pc:spChg chg="add mod">
          <ac:chgData name="Coleman, Jim" userId="8c647339-3dc1-4970-9fcc-34ab85c6fcb9" providerId="ADAL" clId="{A8361FF7-02C4-4861-B276-D5E4CD95A86C}" dt="2022-03-29T17:25:39.094" v="2749" actId="1076"/>
          <ac:spMkLst>
            <pc:docMk/>
            <pc:sldMk cId="1792124219" sldId="269"/>
            <ac:spMk id="121" creationId="{24DC6462-EC92-4E1E-9E05-41C643EB85C0}"/>
          </ac:spMkLst>
        </pc:spChg>
        <pc:spChg chg="mod">
          <ac:chgData name="Coleman, Jim" userId="8c647339-3dc1-4970-9fcc-34ab85c6fcb9" providerId="ADAL" clId="{A8361FF7-02C4-4861-B276-D5E4CD95A86C}" dt="2022-03-29T17:24:55.134" v="2747" actId="1076"/>
          <ac:spMkLst>
            <pc:docMk/>
            <pc:sldMk cId="1792124219" sldId="269"/>
            <ac:spMk id="122" creationId="{EB062F67-21A4-476B-B783-7E04364CCAE3}"/>
          </ac:spMkLst>
        </pc:spChg>
        <pc:spChg chg="add mod">
          <ac:chgData name="Coleman, Jim" userId="8c647339-3dc1-4970-9fcc-34ab85c6fcb9" providerId="ADAL" clId="{A8361FF7-02C4-4861-B276-D5E4CD95A86C}" dt="2022-03-29T17:25:12.894" v="2748" actId="1076"/>
          <ac:spMkLst>
            <pc:docMk/>
            <pc:sldMk cId="1792124219" sldId="269"/>
            <ac:spMk id="124" creationId="{7A918888-2E97-4305-BE4F-136CDEC3629B}"/>
          </ac:spMkLst>
        </pc:spChg>
        <pc:spChg chg="del">
          <ac:chgData name="Coleman, Jim" userId="8c647339-3dc1-4970-9fcc-34ab85c6fcb9" providerId="ADAL" clId="{A8361FF7-02C4-4861-B276-D5E4CD95A86C}" dt="2022-03-29T17:18:25.792" v="2641" actId="478"/>
          <ac:spMkLst>
            <pc:docMk/>
            <pc:sldMk cId="1792124219" sldId="269"/>
            <ac:spMk id="128" creationId="{71B5F34C-7C45-407A-B8FF-0DF68383BFF0}"/>
          </ac:spMkLst>
        </pc:spChg>
        <pc:spChg chg="del">
          <ac:chgData name="Coleman, Jim" userId="8c647339-3dc1-4970-9fcc-34ab85c6fcb9" providerId="ADAL" clId="{A8361FF7-02C4-4861-B276-D5E4CD95A86C}" dt="2022-03-29T17:18:29.163" v="2643" actId="478"/>
          <ac:spMkLst>
            <pc:docMk/>
            <pc:sldMk cId="1792124219" sldId="269"/>
            <ac:spMk id="132" creationId="{23A6FBC8-49CF-4FAD-8F56-39E3D0AE9DCD}"/>
          </ac:spMkLst>
        </pc:spChg>
        <pc:spChg chg="add mod">
          <ac:chgData name="Coleman, Jim" userId="8c647339-3dc1-4970-9fcc-34ab85c6fcb9" providerId="ADAL" clId="{A8361FF7-02C4-4861-B276-D5E4CD95A86C}" dt="2022-03-29T17:24:55.134" v="2747" actId="1076"/>
          <ac:spMkLst>
            <pc:docMk/>
            <pc:sldMk cId="1792124219" sldId="269"/>
            <ac:spMk id="133" creationId="{EC2EE605-37BF-4448-8268-AC1A23E4E0DC}"/>
          </ac:spMkLst>
        </pc:spChg>
        <pc:spChg chg="add del mod">
          <ac:chgData name="Coleman, Jim" userId="8c647339-3dc1-4970-9fcc-34ab85c6fcb9" providerId="ADAL" clId="{A8361FF7-02C4-4861-B276-D5E4CD95A86C}" dt="2022-03-29T17:23:19.576" v="2719" actId="478"/>
          <ac:spMkLst>
            <pc:docMk/>
            <pc:sldMk cId="1792124219" sldId="269"/>
            <ac:spMk id="134" creationId="{F165FDDD-1DBB-491F-BB5B-B8A812A49B81}"/>
          </ac:spMkLst>
        </pc:spChg>
        <pc:spChg chg="add mod">
          <ac:chgData name="Coleman, Jim" userId="8c647339-3dc1-4970-9fcc-34ab85c6fcb9" providerId="ADAL" clId="{A8361FF7-02C4-4861-B276-D5E4CD95A86C}" dt="2022-03-29T17:26:17.300" v="2751" actId="1076"/>
          <ac:spMkLst>
            <pc:docMk/>
            <pc:sldMk cId="1792124219" sldId="269"/>
            <ac:spMk id="135" creationId="{1197B496-9BA7-4FE8-83C8-EC2C1584BABE}"/>
          </ac:spMkLst>
        </pc:spChg>
        <pc:spChg chg="add mod">
          <ac:chgData name="Coleman, Jim" userId="8c647339-3dc1-4970-9fcc-34ab85c6fcb9" providerId="ADAL" clId="{A8361FF7-02C4-4861-B276-D5E4CD95A86C}" dt="2022-03-29T17:26:27.837" v="2754" actId="1076"/>
          <ac:spMkLst>
            <pc:docMk/>
            <pc:sldMk cId="1792124219" sldId="269"/>
            <ac:spMk id="136" creationId="{9F3972AD-667C-40CE-8214-4CA13D91DB22}"/>
          </ac:spMkLst>
        </pc:spChg>
        <pc:spChg chg="add mod">
          <ac:chgData name="Coleman, Jim" userId="8c647339-3dc1-4970-9fcc-34ab85c6fcb9" providerId="ADAL" clId="{A8361FF7-02C4-4861-B276-D5E4CD95A86C}" dt="2022-03-29T17:26:35.356" v="2756" actId="1076"/>
          <ac:spMkLst>
            <pc:docMk/>
            <pc:sldMk cId="1792124219" sldId="269"/>
            <ac:spMk id="137" creationId="{4B3154C8-E5B0-4228-8E44-7019BEBE4A8C}"/>
          </ac:spMkLst>
        </pc:spChg>
        <pc:spChg chg="add mod">
          <ac:chgData name="Coleman, Jim" userId="8c647339-3dc1-4970-9fcc-34ab85c6fcb9" providerId="ADAL" clId="{A8361FF7-02C4-4861-B276-D5E4CD95A86C}" dt="2022-03-29T17:26:42.850" v="2758" actId="1076"/>
          <ac:spMkLst>
            <pc:docMk/>
            <pc:sldMk cId="1792124219" sldId="269"/>
            <ac:spMk id="138" creationId="{CBD99E87-E64C-4158-BABD-F3773169FDF4}"/>
          </ac:spMkLst>
        </pc:spChg>
        <pc:spChg chg="add mod">
          <ac:chgData name="Coleman, Jim" userId="8c647339-3dc1-4970-9fcc-34ab85c6fcb9" providerId="ADAL" clId="{A8361FF7-02C4-4861-B276-D5E4CD95A86C}" dt="2022-03-29T17:26:51.686" v="2760" actId="1076"/>
          <ac:spMkLst>
            <pc:docMk/>
            <pc:sldMk cId="1792124219" sldId="269"/>
            <ac:spMk id="139" creationId="{27CF9737-74EC-4418-99BC-9A6851650F67}"/>
          </ac:spMkLst>
        </pc:spChg>
        <pc:spChg chg="add mod">
          <ac:chgData name="Coleman, Jim" userId="8c647339-3dc1-4970-9fcc-34ab85c6fcb9" providerId="ADAL" clId="{A8361FF7-02C4-4861-B276-D5E4CD95A86C}" dt="2022-03-29T17:26:59.802" v="2762" actId="1076"/>
          <ac:spMkLst>
            <pc:docMk/>
            <pc:sldMk cId="1792124219" sldId="269"/>
            <ac:spMk id="140" creationId="{08132C31-688C-463A-A90A-7B6B174A73BF}"/>
          </ac:spMkLst>
        </pc:spChg>
        <pc:cxnChg chg="del">
          <ac:chgData name="Coleman, Jim" userId="8c647339-3dc1-4970-9fcc-34ab85c6fcb9" providerId="ADAL" clId="{A8361FF7-02C4-4861-B276-D5E4CD95A86C}" dt="2022-03-29T17:18:20.737" v="2638" actId="478"/>
          <ac:cxnSpMkLst>
            <pc:docMk/>
            <pc:sldMk cId="1792124219" sldId="269"/>
            <ac:cxnSpMk id="49" creationId="{994C618C-7B3C-4A38-BCD1-01D78D850D7F}"/>
          </ac:cxnSpMkLst>
        </pc:cxnChg>
        <pc:cxnChg chg="del">
          <ac:chgData name="Coleman, Jim" userId="8c647339-3dc1-4970-9fcc-34ab85c6fcb9" providerId="ADAL" clId="{A8361FF7-02C4-4861-B276-D5E4CD95A86C}" dt="2022-03-29T17:18:18.541" v="2636" actId="478"/>
          <ac:cxnSpMkLst>
            <pc:docMk/>
            <pc:sldMk cId="1792124219" sldId="269"/>
            <ac:cxnSpMk id="58" creationId="{9FB951DF-B55E-4F8F-B63E-7C9A038DFC01}"/>
          </ac:cxnSpMkLst>
        </pc:cxnChg>
        <pc:cxnChg chg="del">
          <ac:chgData name="Coleman, Jim" userId="8c647339-3dc1-4970-9fcc-34ab85c6fcb9" providerId="ADAL" clId="{A8361FF7-02C4-4861-B276-D5E4CD95A86C}" dt="2022-03-29T17:18:19.243" v="2637" actId="478"/>
          <ac:cxnSpMkLst>
            <pc:docMk/>
            <pc:sldMk cId="1792124219" sldId="269"/>
            <ac:cxnSpMk id="60" creationId="{F3242BD9-4F14-413F-9B20-170A5F80F5F5}"/>
          </ac:cxnSpMkLst>
        </pc:cxnChg>
        <pc:cxnChg chg="del">
          <ac:chgData name="Coleman, Jim" userId="8c647339-3dc1-4970-9fcc-34ab85c6fcb9" providerId="ADAL" clId="{A8361FF7-02C4-4861-B276-D5E4CD95A86C}" dt="2022-03-29T17:18:05.070" v="2627" actId="478"/>
          <ac:cxnSpMkLst>
            <pc:docMk/>
            <pc:sldMk cId="1792124219" sldId="269"/>
            <ac:cxnSpMk id="65" creationId="{7075CC08-F085-487F-B8B7-BA2FAEC62131}"/>
          </ac:cxnSpMkLst>
        </pc:cxnChg>
        <pc:cxnChg chg="del">
          <ac:chgData name="Coleman, Jim" userId="8c647339-3dc1-4970-9fcc-34ab85c6fcb9" providerId="ADAL" clId="{A8361FF7-02C4-4861-B276-D5E4CD95A86C}" dt="2022-03-29T17:18:06.529" v="2628" actId="478"/>
          <ac:cxnSpMkLst>
            <pc:docMk/>
            <pc:sldMk cId="1792124219" sldId="269"/>
            <ac:cxnSpMk id="67" creationId="{2E770DB3-2F0E-448A-A8E6-8FAB6DD3AE87}"/>
          </ac:cxnSpMkLst>
        </pc:cxnChg>
        <pc:cxnChg chg="del">
          <ac:chgData name="Coleman, Jim" userId="8c647339-3dc1-4970-9fcc-34ab85c6fcb9" providerId="ADAL" clId="{A8361FF7-02C4-4861-B276-D5E4CD95A86C}" dt="2022-03-29T17:18:04.032" v="2626" actId="478"/>
          <ac:cxnSpMkLst>
            <pc:docMk/>
            <pc:sldMk cId="1792124219" sldId="269"/>
            <ac:cxnSpMk id="68" creationId="{606CE59B-8366-4078-A2B2-EEF452DF8D31}"/>
          </ac:cxnSpMkLst>
        </pc:cxnChg>
        <pc:cxnChg chg="del">
          <ac:chgData name="Coleman, Jim" userId="8c647339-3dc1-4970-9fcc-34ab85c6fcb9" providerId="ADAL" clId="{A8361FF7-02C4-4861-B276-D5E4CD95A86C}" dt="2022-03-29T17:18:14.206" v="2633" actId="478"/>
          <ac:cxnSpMkLst>
            <pc:docMk/>
            <pc:sldMk cId="1792124219" sldId="269"/>
            <ac:cxnSpMk id="70" creationId="{FD5BA9DF-DF47-4280-AC6E-FCFFF6EA3F36}"/>
          </ac:cxnSpMkLst>
        </pc:cxnChg>
        <pc:cxnChg chg="del">
          <ac:chgData name="Coleman, Jim" userId="8c647339-3dc1-4970-9fcc-34ab85c6fcb9" providerId="ADAL" clId="{A8361FF7-02C4-4861-B276-D5E4CD95A86C}" dt="2022-03-29T17:18:12.888" v="2632" actId="478"/>
          <ac:cxnSpMkLst>
            <pc:docMk/>
            <pc:sldMk cId="1792124219" sldId="269"/>
            <ac:cxnSpMk id="77" creationId="{705319B8-E234-48A5-9D48-1E0853F367FE}"/>
          </ac:cxnSpMkLst>
        </pc:cxnChg>
        <pc:cxnChg chg="del">
          <ac:chgData name="Coleman, Jim" userId="8c647339-3dc1-4970-9fcc-34ab85c6fcb9" providerId="ADAL" clId="{A8361FF7-02C4-4861-B276-D5E4CD95A86C}" dt="2022-03-29T17:18:09.863" v="2630" actId="478"/>
          <ac:cxnSpMkLst>
            <pc:docMk/>
            <pc:sldMk cId="1792124219" sldId="269"/>
            <ac:cxnSpMk id="78" creationId="{4F12C5DB-B690-4B54-9E70-A8591D1A97D4}"/>
          </ac:cxnSpMkLst>
        </pc:cxnChg>
        <pc:cxnChg chg="del">
          <ac:chgData name="Coleman, Jim" userId="8c647339-3dc1-4970-9fcc-34ab85c6fcb9" providerId="ADAL" clId="{A8361FF7-02C4-4861-B276-D5E4CD95A86C}" dt="2022-03-29T17:17:58.715" v="2624" actId="478"/>
          <ac:cxnSpMkLst>
            <pc:docMk/>
            <pc:sldMk cId="1792124219" sldId="269"/>
            <ac:cxnSpMk id="99" creationId="{8C470661-0E22-47E7-A1B6-EF40CF77A540}"/>
          </ac:cxnSpMkLst>
        </pc:cxnChg>
        <pc:cxnChg chg="del">
          <ac:chgData name="Coleman, Jim" userId="8c647339-3dc1-4970-9fcc-34ab85c6fcb9" providerId="ADAL" clId="{A8361FF7-02C4-4861-B276-D5E4CD95A86C}" dt="2022-03-29T17:17:56.054" v="2622" actId="478"/>
          <ac:cxnSpMkLst>
            <pc:docMk/>
            <pc:sldMk cId="1792124219" sldId="269"/>
            <ac:cxnSpMk id="104" creationId="{6F373A58-6F72-4EF8-8F50-494691A584E1}"/>
          </ac:cxnSpMkLst>
        </pc:cxnChg>
        <pc:cxnChg chg="del">
          <ac:chgData name="Coleman, Jim" userId="8c647339-3dc1-4970-9fcc-34ab85c6fcb9" providerId="ADAL" clId="{A8361FF7-02C4-4861-B276-D5E4CD95A86C}" dt="2022-03-29T17:17:57.288" v="2623" actId="478"/>
          <ac:cxnSpMkLst>
            <pc:docMk/>
            <pc:sldMk cId="1792124219" sldId="269"/>
            <ac:cxnSpMk id="106" creationId="{84A3F654-2616-4AF1-80A3-938CF75ED002}"/>
          </ac:cxnSpMkLst>
        </pc:cxnChg>
        <pc:cxnChg chg="add mod">
          <ac:chgData name="Coleman, Jim" userId="8c647339-3dc1-4970-9fcc-34ab85c6fcb9" providerId="ADAL" clId="{A8361FF7-02C4-4861-B276-D5E4CD95A86C}" dt="2022-03-29T17:25:39.094" v="2749" actId="1076"/>
          <ac:cxnSpMkLst>
            <pc:docMk/>
            <pc:sldMk cId="1792124219" sldId="269"/>
            <ac:cxnSpMk id="123" creationId="{5C555AB7-A59C-4E31-B14E-BB7B654D14A8}"/>
          </ac:cxnSpMkLst>
        </pc:cxnChg>
        <pc:cxnChg chg="del">
          <ac:chgData name="Coleman, Jim" userId="8c647339-3dc1-4970-9fcc-34ab85c6fcb9" providerId="ADAL" clId="{A8361FF7-02C4-4861-B276-D5E4CD95A86C}" dt="2022-03-29T17:18:23.573" v="2640" actId="478"/>
          <ac:cxnSpMkLst>
            <pc:docMk/>
            <pc:sldMk cId="1792124219" sldId="269"/>
            <ac:cxnSpMk id="125" creationId="{541DE580-B1B9-4619-AFD7-07BCC9F970E6}"/>
          </ac:cxnSpMkLst>
        </pc:cxnChg>
        <pc:cxnChg chg="del">
          <ac:chgData name="Coleman, Jim" userId="8c647339-3dc1-4970-9fcc-34ab85c6fcb9" providerId="ADAL" clId="{A8361FF7-02C4-4861-B276-D5E4CD95A86C}" dt="2022-03-29T17:18:26.725" v="2642" actId="478"/>
          <ac:cxnSpMkLst>
            <pc:docMk/>
            <pc:sldMk cId="1792124219" sldId="269"/>
            <ac:cxnSpMk id="126" creationId="{2B540225-BEAD-4905-AF12-3084E82AEF02}"/>
          </ac:cxnSpMkLst>
        </pc:cxnChg>
        <pc:cxnChg chg="del">
          <ac:chgData name="Coleman, Jim" userId="8c647339-3dc1-4970-9fcc-34ab85c6fcb9" providerId="ADAL" clId="{A8361FF7-02C4-4861-B276-D5E4CD95A86C}" dt="2022-03-29T17:18:22.706" v="2639" actId="478"/>
          <ac:cxnSpMkLst>
            <pc:docMk/>
            <pc:sldMk cId="1792124219" sldId="269"/>
            <ac:cxnSpMk id="127" creationId="{0563B054-430F-4C7B-B5D1-8CC53E90422B}"/>
          </ac:cxnSpMkLst>
        </pc:cxnChg>
        <pc:cxnChg chg="add mod">
          <ac:chgData name="Coleman, Jim" userId="8c647339-3dc1-4970-9fcc-34ab85c6fcb9" providerId="ADAL" clId="{A8361FF7-02C4-4861-B276-D5E4CD95A86C}" dt="2022-03-29T17:25:12.894" v="2748" actId="1076"/>
          <ac:cxnSpMkLst>
            <pc:docMk/>
            <pc:sldMk cId="1792124219" sldId="269"/>
            <ac:cxnSpMk id="129" creationId="{7EC7B46C-F576-407D-9725-94B32B9CA096}"/>
          </ac:cxnSpMkLst>
        </pc:cxnChg>
        <pc:cxnChg chg="del">
          <ac:chgData name="Coleman, Jim" userId="8c647339-3dc1-4970-9fcc-34ab85c6fcb9" providerId="ADAL" clId="{A8361FF7-02C4-4861-B276-D5E4CD95A86C}" dt="2022-03-29T17:17:53.227" v="2621" actId="478"/>
          <ac:cxnSpMkLst>
            <pc:docMk/>
            <pc:sldMk cId="1792124219" sldId="269"/>
            <ac:cxnSpMk id="130" creationId="{5CBABD1D-EFD9-4385-9625-294C55219DF4}"/>
          </ac:cxnSpMkLst>
        </pc:cxnChg>
        <pc:cxnChg chg="add mod">
          <ac:chgData name="Coleman, Jim" userId="8c647339-3dc1-4970-9fcc-34ab85c6fcb9" providerId="ADAL" clId="{A8361FF7-02C4-4861-B276-D5E4CD95A86C}" dt="2022-03-29T17:25:12.894" v="2748" actId="1076"/>
          <ac:cxnSpMkLst>
            <pc:docMk/>
            <pc:sldMk cId="1792124219" sldId="269"/>
            <ac:cxnSpMk id="131" creationId="{B3BB5402-D21D-449C-A755-1D81A74A601D}"/>
          </ac:cxnSpMkLst>
        </pc:cxnChg>
      </pc:sldChg>
      <pc:sldChg chg="delSp modSp add mod ord">
        <pc:chgData name="Coleman, Jim" userId="8c647339-3dc1-4970-9fcc-34ab85c6fcb9" providerId="ADAL" clId="{A8361FF7-02C4-4861-B276-D5E4CD95A86C}" dt="2022-03-29T20:22:00.328" v="3496" actId="1076"/>
        <pc:sldMkLst>
          <pc:docMk/>
          <pc:sldMk cId="1797724080" sldId="270"/>
        </pc:sldMkLst>
        <pc:spChg chg="del">
          <ac:chgData name="Coleman, Jim" userId="8c647339-3dc1-4970-9fcc-34ab85c6fcb9" providerId="ADAL" clId="{A8361FF7-02C4-4861-B276-D5E4CD95A86C}" dt="2022-03-29T18:45:03.872" v="2851" actId="478"/>
          <ac:spMkLst>
            <pc:docMk/>
            <pc:sldMk cId="1797724080" sldId="270"/>
            <ac:spMk id="63" creationId="{D3AAA579-6DFE-46E2-9E01-58D6F3191BD6}"/>
          </ac:spMkLst>
        </pc:spChg>
        <pc:spChg chg="del">
          <ac:chgData name="Coleman, Jim" userId="8c647339-3dc1-4970-9fcc-34ab85c6fcb9" providerId="ADAL" clId="{A8361FF7-02C4-4861-B276-D5E4CD95A86C}" dt="2022-03-29T18:45:05.099" v="2852" actId="478"/>
          <ac:spMkLst>
            <pc:docMk/>
            <pc:sldMk cId="1797724080" sldId="270"/>
            <ac:spMk id="74" creationId="{45512BE0-F5A2-4CE1-B3B3-A3FBB8167D9E}"/>
          </ac:spMkLst>
        </pc:spChg>
        <pc:spChg chg="del">
          <ac:chgData name="Coleman, Jim" userId="8c647339-3dc1-4970-9fcc-34ab85c6fcb9" providerId="ADAL" clId="{A8361FF7-02C4-4861-B276-D5E4CD95A86C}" dt="2022-03-29T18:44:55.033" v="2845" actId="478"/>
          <ac:spMkLst>
            <pc:docMk/>
            <pc:sldMk cId="1797724080" sldId="270"/>
            <ac:spMk id="98" creationId="{68D8CB7D-94DE-43FB-91BD-1963517BF9D9}"/>
          </ac:spMkLst>
        </pc:spChg>
        <pc:spChg chg="mod">
          <ac:chgData name="Coleman, Jim" userId="8c647339-3dc1-4970-9fcc-34ab85c6fcb9" providerId="ADAL" clId="{A8361FF7-02C4-4861-B276-D5E4CD95A86C}" dt="2022-03-29T20:17:02.073" v="3451" actId="1076"/>
          <ac:spMkLst>
            <pc:docMk/>
            <pc:sldMk cId="1797724080" sldId="270"/>
            <ac:spMk id="105" creationId="{DFDB0190-3609-4E98-908A-C35E17B33E74}"/>
          </ac:spMkLst>
        </pc:spChg>
        <pc:spChg chg="del">
          <ac:chgData name="Coleman, Jim" userId="8c647339-3dc1-4970-9fcc-34ab85c6fcb9" providerId="ADAL" clId="{A8361FF7-02C4-4861-B276-D5E4CD95A86C}" dt="2022-03-29T18:44:48.624" v="2840" actId="478"/>
          <ac:spMkLst>
            <pc:docMk/>
            <pc:sldMk cId="1797724080" sldId="270"/>
            <ac:spMk id="107" creationId="{C6A433F1-0F71-414C-8F11-F894937B5F92}"/>
          </ac:spMkLst>
        </pc:spChg>
        <pc:spChg chg="del">
          <ac:chgData name="Coleman, Jim" userId="8c647339-3dc1-4970-9fcc-34ab85c6fcb9" providerId="ADAL" clId="{A8361FF7-02C4-4861-B276-D5E4CD95A86C}" dt="2022-03-29T18:44:46" v="2838" actId="478"/>
          <ac:spMkLst>
            <pc:docMk/>
            <pc:sldMk cId="1797724080" sldId="270"/>
            <ac:spMk id="110" creationId="{C32D076D-F896-493B-8168-4BEC636F2D72}"/>
          </ac:spMkLst>
        </pc:spChg>
        <pc:spChg chg="mod">
          <ac:chgData name="Coleman, Jim" userId="8c647339-3dc1-4970-9fcc-34ab85c6fcb9" providerId="ADAL" clId="{A8361FF7-02C4-4861-B276-D5E4CD95A86C}" dt="2022-03-29T20:22:00.328" v="3496" actId="1076"/>
          <ac:spMkLst>
            <pc:docMk/>
            <pc:sldMk cId="1797724080" sldId="270"/>
            <ac:spMk id="113" creationId="{ED60AA52-D3DE-4A69-B86E-1B8EA65F572F}"/>
          </ac:spMkLst>
        </pc:spChg>
        <pc:cxnChg chg="del">
          <ac:chgData name="Coleman, Jim" userId="8c647339-3dc1-4970-9fcc-34ab85c6fcb9" providerId="ADAL" clId="{A8361FF7-02C4-4861-B276-D5E4CD95A86C}" dt="2022-03-29T18:45:01.194" v="2849" actId="478"/>
          <ac:cxnSpMkLst>
            <pc:docMk/>
            <pc:sldMk cId="1797724080" sldId="270"/>
            <ac:cxnSpMk id="49" creationId="{994C618C-7B3C-4A38-BCD1-01D78D850D7F}"/>
          </ac:cxnSpMkLst>
        </pc:cxnChg>
        <pc:cxnChg chg="del">
          <ac:chgData name="Coleman, Jim" userId="8c647339-3dc1-4970-9fcc-34ab85c6fcb9" providerId="ADAL" clId="{A8361FF7-02C4-4861-B276-D5E4CD95A86C}" dt="2022-03-29T18:44:58.158" v="2847" actId="478"/>
          <ac:cxnSpMkLst>
            <pc:docMk/>
            <pc:sldMk cId="1797724080" sldId="270"/>
            <ac:cxnSpMk id="50" creationId="{6A41ABF5-E68F-4EB5-97A0-832E7F784E8A}"/>
          </ac:cxnSpMkLst>
        </pc:cxnChg>
        <pc:cxnChg chg="del">
          <ac:chgData name="Coleman, Jim" userId="8c647339-3dc1-4970-9fcc-34ab85c6fcb9" providerId="ADAL" clId="{A8361FF7-02C4-4861-B276-D5E4CD95A86C}" dt="2022-03-29T18:45:06.088" v="2853" actId="478"/>
          <ac:cxnSpMkLst>
            <pc:docMk/>
            <pc:sldMk cId="1797724080" sldId="270"/>
            <ac:cxnSpMk id="53" creationId="{42C47FD4-5AF8-412F-A210-3DCD355E165C}"/>
          </ac:cxnSpMkLst>
        </pc:cxnChg>
        <pc:cxnChg chg="del">
          <ac:chgData name="Coleman, Jim" userId="8c647339-3dc1-4970-9fcc-34ab85c6fcb9" providerId="ADAL" clId="{A8361FF7-02C4-4861-B276-D5E4CD95A86C}" dt="2022-03-29T18:44:59.325" v="2848" actId="478"/>
          <ac:cxnSpMkLst>
            <pc:docMk/>
            <pc:sldMk cId="1797724080" sldId="270"/>
            <ac:cxnSpMk id="58" creationId="{9FB951DF-B55E-4F8F-B63E-7C9A038DFC01}"/>
          </ac:cxnSpMkLst>
        </pc:cxnChg>
        <pc:cxnChg chg="del">
          <ac:chgData name="Coleman, Jim" userId="8c647339-3dc1-4970-9fcc-34ab85c6fcb9" providerId="ADAL" clId="{A8361FF7-02C4-4861-B276-D5E4CD95A86C}" dt="2022-03-29T18:45:01.996" v="2850" actId="478"/>
          <ac:cxnSpMkLst>
            <pc:docMk/>
            <pc:sldMk cId="1797724080" sldId="270"/>
            <ac:cxnSpMk id="60" creationId="{F3242BD9-4F14-413F-9B20-170A5F80F5F5}"/>
          </ac:cxnSpMkLst>
        </pc:cxnChg>
        <pc:cxnChg chg="del">
          <ac:chgData name="Coleman, Jim" userId="8c647339-3dc1-4970-9fcc-34ab85c6fcb9" providerId="ADAL" clId="{A8361FF7-02C4-4861-B276-D5E4CD95A86C}" dt="2022-03-29T18:44:53.277" v="2844" actId="478"/>
          <ac:cxnSpMkLst>
            <pc:docMk/>
            <pc:sldMk cId="1797724080" sldId="270"/>
            <ac:cxnSpMk id="99" creationId="{8C470661-0E22-47E7-A1B6-EF40CF77A540}"/>
          </ac:cxnSpMkLst>
        </pc:cxnChg>
        <pc:cxnChg chg="del">
          <ac:chgData name="Coleman, Jim" userId="8c647339-3dc1-4970-9fcc-34ab85c6fcb9" providerId="ADAL" clId="{A8361FF7-02C4-4861-B276-D5E4CD95A86C}" dt="2022-03-29T18:44:52.227" v="2843" actId="478"/>
          <ac:cxnSpMkLst>
            <pc:docMk/>
            <pc:sldMk cId="1797724080" sldId="270"/>
            <ac:cxnSpMk id="101" creationId="{3C5A8891-FE36-4670-8081-2BB7591EB478}"/>
          </ac:cxnSpMkLst>
        </pc:cxnChg>
        <pc:cxnChg chg="del">
          <ac:chgData name="Coleman, Jim" userId="8c647339-3dc1-4970-9fcc-34ab85c6fcb9" providerId="ADAL" clId="{A8361FF7-02C4-4861-B276-D5E4CD95A86C}" dt="2022-03-29T18:44:50.656" v="2842" actId="478"/>
          <ac:cxnSpMkLst>
            <pc:docMk/>
            <pc:sldMk cId="1797724080" sldId="270"/>
            <ac:cxnSpMk id="104" creationId="{6F373A58-6F72-4EF8-8F50-494691A584E1}"/>
          </ac:cxnSpMkLst>
        </pc:cxnChg>
        <pc:cxnChg chg="del">
          <ac:chgData name="Coleman, Jim" userId="8c647339-3dc1-4970-9fcc-34ab85c6fcb9" providerId="ADAL" clId="{A8361FF7-02C4-4861-B276-D5E4CD95A86C}" dt="2022-03-29T18:44:49.572" v="2841" actId="478"/>
          <ac:cxnSpMkLst>
            <pc:docMk/>
            <pc:sldMk cId="1797724080" sldId="270"/>
            <ac:cxnSpMk id="106" creationId="{84A3F654-2616-4AF1-80A3-938CF75ED002}"/>
          </ac:cxnSpMkLst>
        </pc:cxnChg>
        <pc:cxnChg chg="del">
          <ac:chgData name="Coleman, Jim" userId="8c647339-3dc1-4970-9fcc-34ab85c6fcb9" providerId="ADAL" clId="{A8361FF7-02C4-4861-B276-D5E4CD95A86C}" dt="2022-03-29T18:44:55.882" v="2846" actId="478"/>
          <ac:cxnSpMkLst>
            <pc:docMk/>
            <pc:sldMk cId="1797724080" sldId="270"/>
            <ac:cxnSpMk id="108" creationId="{431AC4EF-084D-441D-8724-EB10980F9F80}"/>
          </ac:cxnSpMkLst>
        </pc:cxnChg>
        <pc:cxnChg chg="del">
          <ac:chgData name="Coleman, Jim" userId="8c647339-3dc1-4970-9fcc-34ab85c6fcb9" providerId="ADAL" clId="{A8361FF7-02C4-4861-B276-D5E4CD95A86C}" dt="2022-03-29T18:44:46.600" v="2839" actId="478"/>
          <ac:cxnSpMkLst>
            <pc:docMk/>
            <pc:sldMk cId="1797724080" sldId="270"/>
            <ac:cxnSpMk id="109" creationId="{7085E153-AE0A-49E4-8841-6B50DD6D2BE1}"/>
          </ac:cxnSpMkLst>
        </pc:cxnChg>
      </pc:sldChg>
      <pc:sldChg chg="addSp delSp modSp add mod ord">
        <pc:chgData name="Coleman, Jim" userId="8c647339-3dc1-4970-9fcc-34ab85c6fcb9" providerId="ADAL" clId="{A8361FF7-02C4-4861-B276-D5E4CD95A86C}" dt="2022-03-29T20:29:39.245" v="3545" actId="113"/>
        <pc:sldMkLst>
          <pc:docMk/>
          <pc:sldMk cId="899595568" sldId="271"/>
        </pc:sldMkLst>
        <pc:spChg chg="mod">
          <ac:chgData name="Coleman, Jim" userId="8c647339-3dc1-4970-9fcc-34ab85c6fcb9" providerId="ADAL" clId="{A8361FF7-02C4-4861-B276-D5E4CD95A86C}" dt="2022-03-29T19:29:36.190" v="3039" actId="1076"/>
          <ac:spMkLst>
            <pc:docMk/>
            <pc:sldMk cId="899595568" sldId="271"/>
            <ac:spMk id="4" creationId="{18AC720E-CEE9-4BCA-85E3-52613E6B4034}"/>
          </ac:spMkLst>
        </pc:spChg>
        <pc:spChg chg="add mod">
          <ac:chgData name="Coleman, Jim" userId="8c647339-3dc1-4970-9fcc-34ab85c6fcb9" providerId="ADAL" clId="{A8361FF7-02C4-4861-B276-D5E4CD95A86C}" dt="2022-03-29T19:29:36.190" v="3039" actId="1076"/>
          <ac:spMkLst>
            <pc:docMk/>
            <pc:sldMk cId="899595568" sldId="271"/>
            <ac:spMk id="46" creationId="{BED1F227-BEC1-4AD9-805E-F310F08DAABA}"/>
          </ac:spMkLst>
        </pc:spChg>
        <pc:spChg chg="add del mod">
          <ac:chgData name="Coleman, Jim" userId="8c647339-3dc1-4970-9fcc-34ab85c6fcb9" providerId="ADAL" clId="{A8361FF7-02C4-4861-B276-D5E4CD95A86C}" dt="2022-03-29T19:17:38.894" v="2991" actId="478"/>
          <ac:spMkLst>
            <pc:docMk/>
            <pc:sldMk cId="899595568" sldId="271"/>
            <ac:spMk id="47" creationId="{B170B7A9-79C8-48E1-9A84-E0B97188C6D4}"/>
          </ac:spMkLst>
        </pc:spChg>
        <pc:spChg chg="add mod">
          <ac:chgData name="Coleman, Jim" userId="8c647339-3dc1-4970-9fcc-34ab85c6fcb9" providerId="ADAL" clId="{A8361FF7-02C4-4861-B276-D5E4CD95A86C}" dt="2022-03-29T19:29:36.190" v="3039" actId="1076"/>
          <ac:spMkLst>
            <pc:docMk/>
            <pc:sldMk cId="899595568" sldId="271"/>
            <ac:spMk id="48" creationId="{E1847E8A-C258-4418-AEEA-6D96DBE75FD2}"/>
          </ac:spMkLst>
        </pc:spChg>
        <pc:spChg chg="add del mod">
          <ac:chgData name="Coleman, Jim" userId="8c647339-3dc1-4970-9fcc-34ab85c6fcb9" providerId="ADAL" clId="{A8361FF7-02C4-4861-B276-D5E4CD95A86C}" dt="2022-03-29T19:17:41.998" v="2992" actId="478"/>
          <ac:spMkLst>
            <pc:docMk/>
            <pc:sldMk cId="899595568" sldId="271"/>
            <ac:spMk id="51" creationId="{2141D089-054C-4019-A7F6-3DF54DBDA83B}"/>
          </ac:spMkLst>
        </pc:spChg>
        <pc:spChg chg="add del mod">
          <ac:chgData name="Coleman, Jim" userId="8c647339-3dc1-4970-9fcc-34ab85c6fcb9" providerId="ADAL" clId="{A8361FF7-02C4-4861-B276-D5E4CD95A86C}" dt="2022-03-29T19:38:03.164" v="3121" actId="478"/>
          <ac:spMkLst>
            <pc:docMk/>
            <pc:sldMk cId="899595568" sldId="271"/>
            <ac:spMk id="52" creationId="{82A289AC-87CA-41FF-86C9-D975DE185C96}"/>
          </ac:spMkLst>
        </pc:spChg>
        <pc:spChg chg="add del mod">
          <ac:chgData name="Coleman, Jim" userId="8c647339-3dc1-4970-9fcc-34ab85c6fcb9" providerId="ADAL" clId="{A8361FF7-02C4-4861-B276-D5E4CD95A86C}" dt="2022-03-29T19:38:05.657" v="3122" actId="478"/>
          <ac:spMkLst>
            <pc:docMk/>
            <pc:sldMk cId="899595568" sldId="271"/>
            <ac:spMk id="54" creationId="{CD10C589-DCF8-49A7-8D5B-0E0D1AEEA8A2}"/>
          </ac:spMkLst>
        </pc:spChg>
        <pc:spChg chg="mod">
          <ac:chgData name="Coleman, Jim" userId="8c647339-3dc1-4970-9fcc-34ab85c6fcb9" providerId="ADAL" clId="{A8361FF7-02C4-4861-B276-D5E4CD95A86C}" dt="2022-03-29T19:28:21.878" v="3030" actId="1076"/>
          <ac:spMkLst>
            <pc:docMk/>
            <pc:sldMk cId="899595568" sldId="271"/>
            <ac:spMk id="55" creationId="{507DFFE5-5AC3-44C3-A293-50B3253F5082}"/>
          </ac:spMkLst>
        </pc:spChg>
        <pc:spChg chg="add del mod">
          <ac:chgData name="Coleman, Jim" userId="8c647339-3dc1-4970-9fcc-34ab85c6fcb9" providerId="ADAL" clId="{A8361FF7-02C4-4861-B276-D5E4CD95A86C}" dt="2022-03-29T19:17:44.154" v="2993" actId="478"/>
          <ac:spMkLst>
            <pc:docMk/>
            <pc:sldMk cId="899595568" sldId="271"/>
            <ac:spMk id="56" creationId="{41C85E77-DC7A-454B-8BA6-367C83570288}"/>
          </ac:spMkLst>
        </pc:spChg>
        <pc:spChg chg="add del mod">
          <ac:chgData name="Coleman, Jim" userId="8c647339-3dc1-4970-9fcc-34ab85c6fcb9" providerId="ADAL" clId="{A8361FF7-02C4-4861-B276-D5E4CD95A86C}" dt="2022-03-29T19:38:10.956" v="3123" actId="478"/>
          <ac:spMkLst>
            <pc:docMk/>
            <pc:sldMk cId="899595568" sldId="271"/>
            <ac:spMk id="61" creationId="{F1EE35E7-DB5B-4817-94F4-D163C5B243BE}"/>
          </ac:spMkLst>
        </pc:spChg>
        <pc:spChg chg="mod">
          <ac:chgData name="Coleman, Jim" userId="8c647339-3dc1-4970-9fcc-34ab85c6fcb9" providerId="ADAL" clId="{A8361FF7-02C4-4861-B276-D5E4CD95A86C}" dt="2022-03-29T19:28:21.878" v="3030" actId="1076"/>
          <ac:spMkLst>
            <pc:docMk/>
            <pc:sldMk cId="899595568" sldId="271"/>
            <ac:spMk id="62" creationId="{2912C3DE-0046-4706-A5E9-8C01A42D1925}"/>
          </ac:spMkLst>
        </pc:spChg>
        <pc:spChg chg="del mod">
          <ac:chgData name="Coleman, Jim" userId="8c647339-3dc1-4970-9fcc-34ab85c6fcb9" providerId="ADAL" clId="{A8361FF7-02C4-4861-B276-D5E4CD95A86C}" dt="2022-03-29T19:37:09.003" v="3113" actId="478"/>
          <ac:spMkLst>
            <pc:docMk/>
            <pc:sldMk cId="899595568" sldId="271"/>
            <ac:spMk id="63" creationId="{D3AAA579-6DFE-46E2-9E01-58D6F3191BD6}"/>
          </ac:spMkLst>
        </pc:spChg>
        <pc:spChg chg="add del mod">
          <ac:chgData name="Coleman, Jim" userId="8c647339-3dc1-4970-9fcc-34ab85c6fcb9" providerId="ADAL" clId="{A8361FF7-02C4-4861-B276-D5E4CD95A86C}" dt="2022-03-29T19:17:35.867" v="2990" actId="478"/>
          <ac:spMkLst>
            <pc:docMk/>
            <pc:sldMk cId="899595568" sldId="271"/>
            <ac:spMk id="66" creationId="{A4234EA2-2C54-4BDA-B31C-B038A5013911}"/>
          </ac:spMkLst>
        </pc:spChg>
        <pc:spChg chg="add mod">
          <ac:chgData name="Coleman, Jim" userId="8c647339-3dc1-4970-9fcc-34ab85c6fcb9" providerId="ADAL" clId="{A8361FF7-02C4-4861-B276-D5E4CD95A86C}" dt="2022-03-29T19:28:21.878" v="3030" actId="1076"/>
          <ac:spMkLst>
            <pc:docMk/>
            <pc:sldMk cId="899595568" sldId="271"/>
            <ac:spMk id="67" creationId="{A00C8805-A247-47EF-9F52-51772BFB27DC}"/>
          </ac:spMkLst>
        </pc:spChg>
        <pc:spChg chg="add mod">
          <ac:chgData name="Coleman, Jim" userId="8c647339-3dc1-4970-9fcc-34ab85c6fcb9" providerId="ADAL" clId="{A8361FF7-02C4-4861-B276-D5E4CD95A86C}" dt="2022-03-29T19:28:21.878" v="3030" actId="1076"/>
          <ac:spMkLst>
            <pc:docMk/>
            <pc:sldMk cId="899595568" sldId="271"/>
            <ac:spMk id="68" creationId="{ABF70428-C2BA-4576-9DBF-701ED5453292}"/>
          </ac:spMkLst>
        </pc:spChg>
        <pc:spChg chg="add mod">
          <ac:chgData name="Coleman, Jim" userId="8c647339-3dc1-4970-9fcc-34ab85c6fcb9" providerId="ADAL" clId="{A8361FF7-02C4-4861-B276-D5E4CD95A86C}" dt="2022-03-29T19:28:21.878" v="3030" actId="1076"/>
          <ac:spMkLst>
            <pc:docMk/>
            <pc:sldMk cId="899595568" sldId="271"/>
            <ac:spMk id="69" creationId="{EC960871-D36E-4FEE-B54D-F3313D0BE0B2}"/>
          </ac:spMkLst>
        </pc:spChg>
        <pc:spChg chg="add mod">
          <ac:chgData name="Coleman, Jim" userId="8c647339-3dc1-4970-9fcc-34ab85c6fcb9" providerId="ADAL" clId="{A8361FF7-02C4-4861-B276-D5E4CD95A86C}" dt="2022-03-29T19:28:21.878" v="3030" actId="1076"/>
          <ac:spMkLst>
            <pc:docMk/>
            <pc:sldMk cId="899595568" sldId="271"/>
            <ac:spMk id="70" creationId="{C1EFDDDA-EB81-4AF3-A47F-E2A4A569B2CC}"/>
          </ac:spMkLst>
        </pc:spChg>
        <pc:spChg chg="mod">
          <ac:chgData name="Coleman, Jim" userId="8c647339-3dc1-4970-9fcc-34ab85c6fcb9" providerId="ADAL" clId="{A8361FF7-02C4-4861-B276-D5E4CD95A86C}" dt="2022-03-29T19:28:21.878" v="3030" actId="1076"/>
          <ac:spMkLst>
            <pc:docMk/>
            <pc:sldMk cId="899595568" sldId="271"/>
            <ac:spMk id="71" creationId="{F464B2C5-CCF4-423E-BA04-E9D8CAA660BB}"/>
          </ac:spMkLst>
        </pc:spChg>
        <pc:spChg chg="add del mod">
          <ac:chgData name="Coleman, Jim" userId="8c647339-3dc1-4970-9fcc-34ab85c6fcb9" providerId="ADAL" clId="{A8361FF7-02C4-4861-B276-D5E4CD95A86C}" dt="2022-03-29T19:19:41.074" v="3002" actId="478"/>
          <ac:spMkLst>
            <pc:docMk/>
            <pc:sldMk cId="899595568" sldId="271"/>
            <ac:spMk id="72" creationId="{B8487BD8-8A59-45B5-B9DC-137189BCC48E}"/>
          </ac:spMkLst>
        </pc:spChg>
        <pc:spChg chg="add del mod">
          <ac:chgData name="Coleman, Jim" userId="8c647339-3dc1-4970-9fcc-34ab85c6fcb9" providerId="ADAL" clId="{A8361FF7-02C4-4861-B276-D5E4CD95A86C}" dt="2022-03-29T19:19:45.699" v="3003" actId="478"/>
          <ac:spMkLst>
            <pc:docMk/>
            <pc:sldMk cId="899595568" sldId="271"/>
            <ac:spMk id="73" creationId="{679F18B6-C638-4BF8-B97A-25A7533476F3}"/>
          </ac:spMkLst>
        </pc:spChg>
        <pc:spChg chg="del mod">
          <ac:chgData name="Coleman, Jim" userId="8c647339-3dc1-4970-9fcc-34ab85c6fcb9" providerId="ADAL" clId="{A8361FF7-02C4-4861-B276-D5E4CD95A86C}" dt="2022-03-29T19:37:11.491" v="3116" actId="478"/>
          <ac:spMkLst>
            <pc:docMk/>
            <pc:sldMk cId="899595568" sldId="271"/>
            <ac:spMk id="74" creationId="{45512BE0-F5A2-4CE1-B3B3-A3FBB8167D9E}"/>
          </ac:spMkLst>
        </pc:spChg>
        <pc:spChg chg="mod">
          <ac:chgData name="Coleman, Jim" userId="8c647339-3dc1-4970-9fcc-34ab85c6fcb9" providerId="ADAL" clId="{A8361FF7-02C4-4861-B276-D5E4CD95A86C}" dt="2022-03-29T19:28:21.878" v="3030" actId="1076"/>
          <ac:spMkLst>
            <pc:docMk/>
            <pc:sldMk cId="899595568" sldId="271"/>
            <ac:spMk id="75" creationId="{66A3F491-FC06-44D4-9375-0592B191C1A5}"/>
          </ac:spMkLst>
        </pc:spChg>
        <pc:spChg chg="mod">
          <ac:chgData name="Coleman, Jim" userId="8c647339-3dc1-4970-9fcc-34ab85c6fcb9" providerId="ADAL" clId="{A8361FF7-02C4-4861-B276-D5E4CD95A86C}" dt="2022-03-29T19:28:21.878" v="3030" actId="1076"/>
          <ac:spMkLst>
            <pc:docMk/>
            <pc:sldMk cId="899595568" sldId="271"/>
            <ac:spMk id="76" creationId="{90B66225-7C54-4AB2-B2E6-372726898AEB}"/>
          </ac:spMkLst>
        </pc:spChg>
        <pc:spChg chg="add del mod">
          <ac:chgData name="Coleman, Jim" userId="8c647339-3dc1-4970-9fcc-34ab85c6fcb9" providerId="ADAL" clId="{A8361FF7-02C4-4861-B276-D5E4CD95A86C}" dt="2022-03-29T19:23:47.404" v="3023" actId="478"/>
          <ac:spMkLst>
            <pc:docMk/>
            <pc:sldMk cId="899595568" sldId="271"/>
            <ac:spMk id="77" creationId="{EC5D15BC-06C8-4828-B2DD-065EF4336519}"/>
          </ac:spMkLst>
        </pc:spChg>
        <pc:spChg chg="add mod">
          <ac:chgData name="Coleman, Jim" userId="8c647339-3dc1-4970-9fcc-34ab85c6fcb9" providerId="ADAL" clId="{A8361FF7-02C4-4861-B276-D5E4CD95A86C}" dt="2022-03-29T19:28:21.878" v="3030" actId="1076"/>
          <ac:spMkLst>
            <pc:docMk/>
            <pc:sldMk cId="899595568" sldId="271"/>
            <ac:spMk id="82" creationId="{190DCD78-672C-48D0-A61D-5A8EC37EA4FD}"/>
          </ac:spMkLst>
        </pc:spChg>
        <pc:spChg chg="mod">
          <ac:chgData name="Coleman, Jim" userId="8c647339-3dc1-4970-9fcc-34ab85c6fcb9" providerId="ADAL" clId="{A8361FF7-02C4-4861-B276-D5E4CD95A86C}" dt="2022-03-29T19:29:36.190" v="3039" actId="1076"/>
          <ac:spMkLst>
            <pc:docMk/>
            <pc:sldMk cId="899595568" sldId="271"/>
            <ac:spMk id="83" creationId="{84C23FA5-7C49-41D1-A512-24C2F43BCAE9}"/>
          </ac:spMkLst>
        </pc:spChg>
        <pc:spChg chg="mod">
          <ac:chgData name="Coleman, Jim" userId="8c647339-3dc1-4970-9fcc-34ab85c6fcb9" providerId="ADAL" clId="{A8361FF7-02C4-4861-B276-D5E4CD95A86C}" dt="2022-03-29T19:28:21.878" v="3030" actId="1076"/>
          <ac:spMkLst>
            <pc:docMk/>
            <pc:sldMk cId="899595568" sldId="271"/>
            <ac:spMk id="84" creationId="{4FE8C1DE-234A-489E-9119-B6C47A1986B7}"/>
          </ac:spMkLst>
        </pc:spChg>
        <pc:spChg chg="mod">
          <ac:chgData name="Coleman, Jim" userId="8c647339-3dc1-4970-9fcc-34ab85c6fcb9" providerId="ADAL" clId="{A8361FF7-02C4-4861-B276-D5E4CD95A86C}" dt="2022-03-29T19:28:21.878" v="3030" actId="1076"/>
          <ac:spMkLst>
            <pc:docMk/>
            <pc:sldMk cId="899595568" sldId="271"/>
            <ac:spMk id="85" creationId="{F2420EDC-8425-4542-AC9A-F74C77F93B82}"/>
          </ac:spMkLst>
        </pc:spChg>
        <pc:spChg chg="mod">
          <ac:chgData name="Coleman, Jim" userId="8c647339-3dc1-4970-9fcc-34ab85c6fcb9" providerId="ADAL" clId="{A8361FF7-02C4-4861-B276-D5E4CD95A86C}" dt="2022-03-29T19:28:21.878" v="3030" actId="1076"/>
          <ac:spMkLst>
            <pc:docMk/>
            <pc:sldMk cId="899595568" sldId="271"/>
            <ac:spMk id="86" creationId="{E69C4A3F-0C3E-45EB-87A5-FC40ED9B1879}"/>
          </ac:spMkLst>
        </pc:spChg>
        <pc:spChg chg="mod">
          <ac:chgData name="Coleman, Jim" userId="8c647339-3dc1-4970-9fcc-34ab85c6fcb9" providerId="ADAL" clId="{A8361FF7-02C4-4861-B276-D5E4CD95A86C}" dt="2022-03-29T19:28:21.878" v="3030" actId="1076"/>
          <ac:spMkLst>
            <pc:docMk/>
            <pc:sldMk cId="899595568" sldId="271"/>
            <ac:spMk id="87" creationId="{486E5AAB-61D0-4426-A6E2-A4077463EA97}"/>
          </ac:spMkLst>
        </pc:spChg>
        <pc:spChg chg="mod">
          <ac:chgData name="Coleman, Jim" userId="8c647339-3dc1-4970-9fcc-34ab85c6fcb9" providerId="ADAL" clId="{A8361FF7-02C4-4861-B276-D5E4CD95A86C}" dt="2022-03-29T19:28:21.878" v="3030" actId="1076"/>
          <ac:spMkLst>
            <pc:docMk/>
            <pc:sldMk cId="899595568" sldId="271"/>
            <ac:spMk id="88" creationId="{313D41D7-6A32-4877-AE4B-A247FED06C9F}"/>
          </ac:spMkLst>
        </pc:spChg>
        <pc:spChg chg="del mod">
          <ac:chgData name="Coleman, Jim" userId="8c647339-3dc1-4970-9fcc-34ab85c6fcb9" providerId="ADAL" clId="{A8361FF7-02C4-4861-B276-D5E4CD95A86C}" dt="2022-03-29T19:38:17.600" v="3124" actId="478"/>
          <ac:spMkLst>
            <pc:docMk/>
            <pc:sldMk cId="899595568" sldId="271"/>
            <ac:spMk id="91" creationId="{8E906F95-5B19-4B9F-B0A3-5CCC51BD00EA}"/>
          </ac:spMkLst>
        </pc:spChg>
        <pc:spChg chg="del mod">
          <ac:chgData name="Coleman, Jim" userId="8c647339-3dc1-4970-9fcc-34ab85c6fcb9" providerId="ADAL" clId="{A8361FF7-02C4-4861-B276-D5E4CD95A86C}" dt="2022-03-29T19:23:05.377" v="3015" actId="478"/>
          <ac:spMkLst>
            <pc:docMk/>
            <pc:sldMk cId="899595568" sldId="271"/>
            <ac:spMk id="92" creationId="{BAD1C6FB-A16D-4E87-AD3C-DC00BCFECE52}"/>
          </ac:spMkLst>
        </pc:spChg>
        <pc:spChg chg="del mod">
          <ac:chgData name="Coleman, Jim" userId="8c647339-3dc1-4970-9fcc-34ab85c6fcb9" providerId="ADAL" clId="{A8361FF7-02C4-4861-B276-D5E4CD95A86C}" dt="2022-03-29T19:22:39.547" v="3012" actId="478"/>
          <ac:spMkLst>
            <pc:docMk/>
            <pc:sldMk cId="899595568" sldId="271"/>
            <ac:spMk id="93" creationId="{57CD184E-EC5E-4413-BE38-2DD31087383E}"/>
          </ac:spMkLst>
        </pc:spChg>
        <pc:spChg chg="del mod">
          <ac:chgData name="Coleman, Jim" userId="8c647339-3dc1-4970-9fcc-34ab85c6fcb9" providerId="ADAL" clId="{A8361FF7-02C4-4861-B276-D5E4CD95A86C}" dt="2022-03-29T19:22:36.174" v="3011" actId="478"/>
          <ac:spMkLst>
            <pc:docMk/>
            <pc:sldMk cId="899595568" sldId="271"/>
            <ac:spMk id="94" creationId="{34B52350-7610-40F4-B31F-C24AD394686A}"/>
          </ac:spMkLst>
        </pc:spChg>
        <pc:spChg chg="del mod">
          <ac:chgData name="Coleman, Jim" userId="8c647339-3dc1-4970-9fcc-34ab85c6fcb9" providerId="ADAL" clId="{A8361FF7-02C4-4861-B276-D5E4CD95A86C}" dt="2022-03-29T19:22:44.529" v="3013" actId="478"/>
          <ac:spMkLst>
            <pc:docMk/>
            <pc:sldMk cId="899595568" sldId="271"/>
            <ac:spMk id="95" creationId="{BCEB5D40-7D98-4CD4-9384-44D98B0A13D8}"/>
          </ac:spMkLst>
        </pc:spChg>
        <pc:spChg chg="del mod">
          <ac:chgData name="Coleman, Jim" userId="8c647339-3dc1-4970-9fcc-34ab85c6fcb9" providerId="ADAL" clId="{A8361FF7-02C4-4861-B276-D5E4CD95A86C}" dt="2022-03-29T19:22:47.498" v="3014" actId="478"/>
          <ac:spMkLst>
            <pc:docMk/>
            <pc:sldMk cId="899595568" sldId="271"/>
            <ac:spMk id="96" creationId="{1730E027-8E49-4BCE-9F18-FC9E0C749A30}"/>
          </ac:spMkLst>
        </pc:spChg>
        <pc:spChg chg="mod">
          <ac:chgData name="Coleman, Jim" userId="8c647339-3dc1-4970-9fcc-34ab85c6fcb9" providerId="ADAL" clId="{A8361FF7-02C4-4861-B276-D5E4CD95A86C}" dt="2022-03-29T19:29:36.190" v="3039" actId="1076"/>
          <ac:spMkLst>
            <pc:docMk/>
            <pc:sldMk cId="899595568" sldId="271"/>
            <ac:spMk id="97" creationId="{7CA30C1C-DB49-45A9-9588-52F8B94F4BA7}"/>
          </ac:spMkLst>
        </pc:spChg>
        <pc:spChg chg="del mod">
          <ac:chgData name="Coleman, Jim" userId="8c647339-3dc1-4970-9fcc-34ab85c6fcb9" providerId="ADAL" clId="{A8361FF7-02C4-4861-B276-D5E4CD95A86C}" dt="2022-03-29T19:38:19.203" v="3125" actId="478"/>
          <ac:spMkLst>
            <pc:docMk/>
            <pc:sldMk cId="899595568" sldId="271"/>
            <ac:spMk id="98" creationId="{68D8CB7D-94DE-43FB-91BD-1963517BF9D9}"/>
          </ac:spMkLst>
        </pc:spChg>
        <pc:spChg chg="mod">
          <ac:chgData name="Coleman, Jim" userId="8c647339-3dc1-4970-9fcc-34ab85c6fcb9" providerId="ADAL" clId="{A8361FF7-02C4-4861-B276-D5E4CD95A86C}" dt="2022-03-29T19:37:01.851" v="3111" actId="14100"/>
          <ac:spMkLst>
            <pc:docMk/>
            <pc:sldMk cId="899595568" sldId="271"/>
            <ac:spMk id="100" creationId="{A7434F82-F8F6-4A02-85F2-67BF2EBB2B79}"/>
          </ac:spMkLst>
        </pc:spChg>
        <pc:spChg chg="add del mod">
          <ac:chgData name="Coleman, Jim" userId="8c647339-3dc1-4970-9fcc-34ab85c6fcb9" providerId="ADAL" clId="{A8361FF7-02C4-4861-B276-D5E4CD95A86C}" dt="2022-03-29T19:23:41.809" v="3020" actId="478"/>
          <ac:spMkLst>
            <pc:docMk/>
            <pc:sldMk cId="899595568" sldId="271"/>
            <ac:spMk id="102" creationId="{6FCEFD5B-77BE-448F-8368-BEF2836105ED}"/>
          </ac:spMkLst>
        </pc:spChg>
        <pc:spChg chg="mod">
          <ac:chgData name="Coleman, Jim" userId="8c647339-3dc1-4970-9fcc-34ab85c6fcb9" providerId="ADAL" clId="{A8361FF7-02C4-4861-B276-D5E4CD95A86C}" dt="2022-03-29T19:28:21.878" v="3030" actId="1076"/>
          <ac:spMkLst>
            <pc:docMk/>
            <pc:sldMk cId="899595568" sldId="271"/>
            <ac:spMk id="103" creationId="{E85DE882-A118-4656-9B48-B523372FD19A}"/>
          </ac:spMkLst>
        </pc:spChg>
        <pc:spChg chg="mod">
          <ac:chgData name="Coleman, Jim" userId="8c647339-3dc1-4970-9fcc-34ab85c6fcb9" providerId="ADAL" clId="{A8361FF7-02C4-4861-B276-D5E4CD95A86C}" dt="2022-03-29T20:29:39.245" v="3545" actId="113"/>
          <ac:spMkLst>
            <pc:docMk/>
            <pc:sldMk cId="899595568" sldId="271"/>
            <ac:spMk id="105" creationId="{DFDB0190-3609-4E98-908A-C35E17B33E74}"/>
          </ac:spMkLst>
        </pc:spChg>
        <pc:spChg chg="del mod">
          <ac:chgData name="Coleman, Jim" userId="8c647339-3dc1-4970-9fcc-34ab85c6fcb9" providerId="ADAL" clId="{A8361FF7-02C4-4861-B276-D5E4CD95A86C}" dt="2022-03-29T19:26:25.903" v="3026" actId="478"/>
          <ac:spMkLst>
            <pc:docMk/>
            <pc:sldMk cId="899595568" sldId="271"/>
            <ac:spMk id="107" creationId="{C6A433F1-0F71-414C-8F11-F894937B5F92}"/>
          </ac:spMkLst>
        </pc:spChg>
        <pc:spChg chg="del mod">
          <ac:chgData name="Coleman, Jim" userId="8c647339-3dc1-4970-9fcc-34ab85c6fcb9" providerId="ADAL" clId="{A8361FF7-02C4-4861-B276-D5E4CD95A86C}" dt="2022-03-29T19:28:37.254" v="3032" actId="478"/>
          <ac:spMkLst>
            <pc:docMk/>
            <pc:sldMk cId="899595568" sldId="271"/>
            <ac:spMk id="110" creationId="{C32D076D-F896-493B-8168-4BEC636F2D72}"/>
          </ac:spMkLst>
        </pc:spChg>
        <pc:spChg chg="del mod">
          <ac:chgData name="Coleman, Jim" userId="8c647339-3dc1-4970-9fcc-34ab85c6fcb9" providerId="ADAL" clId="{A8361FF7-02C4-4861-B276-D5E4CD95A86C}" dt="2022-03-29T19:23:28.898" v="3017" actId="478"/>
          <ac:spMkLst>
            <pc:docMk/>
            <pc:sldMk cId="899595568" sldId="271"/>
            <ac:spMk id="113" creationId="{ED60AA52-D3DE-4A69-B86E-1B8EA65F572F}"/>
          </ac:spMkLst>
        </pc:spChg>
        <pc:spChg chg="mod">
          <ac:chgData name="Coleman, Jim" userId="8c647339-3dc1-4970-9fcc-34ab85c6fcb9" providerId="ADAL" clId="{A8361FF7-02C4-4861-B276-D5E4CD95A86C}" dt="2022-03-29T19:28:21.878" v="3030" actId="1076"/>
          <ac:spMkLst>
            <pc:docMk/>
            <pc:sldMk cId="899595568" sldId="271"/>
            <ac:spMk id="114" creationId="{6019BB0D-B4F5-4A69-B270-D6EAFF88B49D}"/>
          </ac:spMkLst>
        </pc:spChg>
        <pc:spChg chg="mod">
          <ac:chgData name="Coleman, Jim" userId="8c647339-3dc1-4970-9fcc-34ab85c6fcb9" providerId="ADAL" clId="{A8361FF7-02C4-4861-B276-D5E4CD95A86C}" dt="2022-03-29T19:28:21.878" v="3030" actId="1076"/>
          <ac:spMkLst>
            <pc:docMk/>
            <pc:sldMk cId="899595568" sldId="271"/>
            <ac:spMk id="115" creationId="{884639C4-2301-4AAB-9DD9-D4FFAA5EC886}"/>
          </ac:spMkLst>
        </pc:spChg>
        <pc:spChg chg="add mod">
          <ac:chgData name="Coleman, Jim" userId="8c647339-3dc1-4970-9fcc-34ab85c6fcb9" providerId="ADAL" clId="{A8361FF7-02C4-4861-B276-D5E4CD95A86C}" dt="2022-03-29T19:28:21.878" v="3030" actId="1076"/>
          <ac:spMkLst>
            <pc:docMk/>
            <pc:sldMk cId="899595568" sldId="271"/>
            <ac:spMk id="116" creationId="{CF25D176-10AE-40B5-A0BD-2976A2FDCAEF}"/>
          </ac:spMkLst>
        </pc:spChg>
        <pc:spChg chg="add mod">
          <ac:chgData name="Coleman, Jim" userId="8c647339-3dc1-4970-9fcc-34ab85c6fcb9" providerId="ADAL" clId="{A8361FF7-02C4-4861-B276-D5E4CD95A86C}" dt="2022-03-29T19:28:21.878" v="3030" actId="1076"/>
          <ac:spMkLst>
            <pc:docMk/>
            <pc:sldMk cId="899595568" sldId="271"/>
            <ac:spMk id="117" creationId="{BF6387C6-8A21-4195-B1A5-3340550E9CBA}"/>
          </ac:spMkLst>
        </pc:spChg>
        <pc:spChg chg="add mod">
          <ac:chgData name="Coleman, Jim" userId="8c647339-3dc1-4970-9fcc-34ab85c6fcb9" providerId="ADAL" clId="{A8361FF7-02C4-4861-B276-D5E4CD95A86C}" dt="2022-03-29T19:28:21.878" v="3030" actId="1076"/>
          <ac:spMkLst>
            <pc:docMk/>
            <pc:sldMk cId="899595568" sldId="271"/>
            <ac:spMk id="118" creationId="{B326C6E9-AE3F-4FDD-8A30-E429A96324E9}"/>
          </ac:spMkLst>
        </pc:spChg>
        <pc:spChg chg="add mod">
          <ac:chgData name="Coleman, Jim" userId="8c647339-3dc1-4970-9fcc-34ab85c6fcb9" providerId="ADAL" clId="{A8361FF7-02C4-4861-B276-D5E4CD95A86C}" dt="2022-03-29T19:28:21.878" v="3030" actId="1076"/>
          <ac:spMkLst>
            <pc:docMk/>
            <pc:sldMk cId="899595568" sldId="271"/>
            <ac:spMk id="119" creationId="{BD0E6507-8393-4FE4-8336-53AAE335960D}"/>
          </ac:spMkLst>
        </pc:spChg>
        <pc:spChg chg="add mod">
          <ac:chgData name="Coleman, Jim" userId="8c647339-3dc1-4970-9fcc-34ab85c6fcb9" providerId="ADAL" clId="{A8361FF7-02C4-4861-B276-D5E4CD95A86C}" dt="2022-03-29T19:28:21.878" v="3030" actId="1076"/>
          <ac:spMkLst>
            <pc:docMk/>
            <pc:sldMk cId="899595568" sldId="271"/>
            <ac:spMk id="120" creationId="{4921C101-06CD-4244-B233-782A91721493}"/>
          </ac:spMkLst>
        </pc:spChg>
        <pc:spChg chg="add mod">
          <ac:chgData name="Coleman, Jim" userId="8c647339-3dc1-4970-9fcc-34ab85c6fcb9" providerId="ADAL" clId="{A8361FF7-02C4-4861-B276-D5E4CD95A86C}" dt="2022-03-29T19:28:21.878" v="3030" actId="1076"/>
          <ac:spMkLst>
            <pc:docMk/>
            <pc:sldMk cId="899595568" sldId="271"/>
            <ac:spMk id="121" creationId="{733984BF-63A1-406D-A0AD-AF9AFE10D953}"/>
          </ac:spMkLst>
        </pc:spChg>
        <pc:spChg chg="add mod">
          <ac:chgData name="Coleman, Jim" userId="8c647339-3dc1-4970-9fcc-34ab85c6fcb9" providerId="ADAL" clId="{A8361FF7-02C4-4861-B276-D5E4CD95A86C}" dt="2022-03-29T19:28:21.878" v="3030" actId="1076"/>
          <ac:spMkLst>
            <pc:docMk/>
            <pc:sldMk cId="899595568" sldId="271"/>
            <ac:spMk id="122" creationId="{80EDD27E-6FCE-417D-BC44-C01E5AF0D7BC}"/>
          </ac:spMkLst>
        </pc:spChg>
        <pc:spChg chg="add mod">
          <ac:chgData name="Coleman, Jim" userId="8c647339-3dc1-4970-9fcc-34ab85c6fcb9" providerId="ADAL" clId="{A8361FF7-02C4-4861-B276-D5E4CD95A86C}" dt="2022-03-29T19:28:21.878" v="3030" actId="1076"/>
          <ac:spMkLst>
            <pc:docMk/>
            <pc:sldMk cId="899595568" sldId="271"/>
            <ac:spMk id="123" creationId="{CF86A444-424B-43D7-8138-D86ADD099FF9}"/>
          </ac:spMkLst>
        </pc:spChg>
        <pc:spChg chg="add mod">
          <ac:chgData name="Coleman, Jim" userId="8c647339-3dc1-4970-9fcc-34ab85c6fcb9" providerId="ADAL" clId="{A8361FF7-02C4-4861-B276-D5E4CD95A86C}" dt="2022-03-29T19:28:21.878" v="3030" actId="1076"/>
          <ac:spMkLst>
            <pc:docMk/>
            <pc:sldMk cId="899595568" sldId="271"/>
            <ac:spMk id="124" creationId="{0531FE23-5D83-4E6E-BDCC-EDE2F103502A}"/>
          </ac:spMkLst>
        </pc:spChg>
        <pc:spChg chg="add mod">
          <ac:chgData name="Coleman, Jim" userId="8c647339-3dc1-4970-9fcc-34ab85c6fcb9" providerId="ADAL" clId="{A8361FF7-02C4-4861-B276-D5E4CD95A86C}" dt="2022-03-29T19:39:42.170" v="3137" actId="20577"/>
          <ac:spMkLst>
            <pc:docMk/>
            <pc:sldMk cId="899595568" sldId="271"/>
            <ac:spMk id="127" creationId="{DFF812C9-8047-4F45-A891-EE15D9DFF4FF}"/>
          </ac:spMkLst>
        </pc:spChg>
        <pc:spChg chg="add mod">
          <ac:chgData name="Coleman, Jim" userId="8c647339-3dc1-4970-9fcc-34ab85c6fcb9" providerId="ADAL" clId="{A8361FF7-02C4-4861-B276-D5E4CD95A86C}" dt="2022-03-29T19:28:21.878" v="3030" actId="1076"/>
          <ac:spMkLst>
            <pc:docMk/>
            <pc:sldMk cId="899595568" sldId="271"/>
            <ac:spMk id="129" creationId="{19C62783-D03F-48B4-938B-94C5F4AF70E0}"/>
          </ac:spMkLst>
        </pc:spChg>
        <pc:spChg chg="add mod">
          <ac:chgData name="Coleman, Jim" userId="8c647339-3dc1-4970-9fcc-34ab85c6fcb9" providerId="ADAL" clId="{A8361FF7-02C4-4861-B276-D5E4CD95A86C}" dt="2022-03-29T19:28:21.878" v="3030" actId="1076"/>
          <ac:spMkLst>
            <pc:docMk/>
            <pc:sldMk cId="899595568" sldId="271"/>
            <ac:spMk id="130" creationId="{A2BDD452-94DE-466F-A8FE-50A9446794A9}"/>
          </ac:spMkLst>
        </pc:spChg>
        <pc:spChg chg="add mod">
          <ac:chgData name="Coleman, Jim" userId="8c647339-3dc1-4970-9fcc-34ab85c6fcb9" providerId="ADAL" clId="{A8361FF7-02C4-4861-B276-D5E4CD95A86C}" dt="2022-03-29T19:28:21.878" v="3030" actId="1076"/>
          <ac:spMkLst>
            <pc:docMk/>
            <pc:sldMk cId="899595568" sldId="271"/>
            <ac:spMk id="131" creationId="{F76536AD-9CE7-4209-994B-DC03092D0B56}"/>
          </ac:spMkLst>
        </pc:spChg>
        <pc:spChg chg="add mod">
          <ac:chgData name="Coleman, Jim" userId="8c647339-3dc1-4970-9fcc-34ab85c6fcb9" providerId="ADAL" clId="{A8361FF7-02C4-4861-B276-D5E4CD95A86C}" dt="2022-03-29T19:28:21.878" v="3030" actId="1076"/>
          <ac:spMkLst>
            <pc:docMk/>
            <pc:sldMk cId="899595568" sldId="271"/>
            <ac:spMk id="132" creationId="{8541C2E4-BAEC-4235-80A6-BE74CBD96622}"/>
          </ac:spMkLst>
        </pc:spChg>
        <pc:spChg chg="add del mod">
          <ac:chgData name="Coleman, Jim" userId="8c647339-3dc1-4970-9fcc-34ab85c6fcb9" providerId="ADAL" clId="{A8361FF7-02C4-4861-B276-D5E4CD95A86C}" dt="2022-03-29T19:37:53.572" v="3120" actId="478"/>
          <ac:spMkLst>
            <pc:docMk/>
            <pc:sldMk cId="899595568" sldId="271"/>
            <ac:spMk id="133" creationId="{29ED5C8A-73C7-4BC0-9CDB-9BF830F35586}"/>
          </ac:spMkLst>
        </pc:spChg>
        <pc:spChg chg="add del mod">
          <ac:chgData name="Coleman, Jim" userId="8c647339-3dc1-4970-9fcc-34ab85c6fcb9" providerId="ADAL" clId="{A8361FF7-02C4-4861-B276-D5E4CD95A86C}" dt="2022-03-29T19:37:51.500" v="3119" actId="478"/>
          <ac:spMkLst>
            <pc:docMk/>
            <pc:sldMk cId="899595568" sldId="271"/>
            <ac:spMk id="134" creationId="{390E40E2-084F-4FCB-BAC8-A7358F4C72AC}"/>
          </ac:spMkLst>
        </pc:spChg>
        <pc:spChg chg="add mod">
          <ac:chgData name="Coleman, Jim" userId="8c647339-3dc1-4970-9fcc-34ab85c6fcb9" providerId="ADAL" clId="{A8361FF7-02C4-4861-B276-D5E4CD95A86C}" dt="2022-03-29T19:28:21.878" v="3030" actId="1076"/>
          <ac:spMkLst>
            <pc:docMk/>
            <pc:sldMk cId="899595568" sldId="271"/>
            <ac:spMk id="135" creationId="{C84F6D2C-1650-49E0-AAA2-B0ECF71AC2BC}"/>
          </ac:spMkLst>
        </pc:spChg>
        <pc:spChg chg="add del mod">
          <ac:chgData name="Coleman, Jim" userId="8c647339-3dc1-4970-9fcc-34ab85c6fcb9" providerId="ADAL" clId="{A8361FF7-02C4-4861-B276-D5E4CD95A86C}" dt="2022-03-29T19:23:58.387" v="3024" actId="478"/>
          <ac:spMkLst>
            <pc:docMk/>
            <pc:sldMk cId="899595568" sldId="271"/>
            <ac:spMk id="140" creationId="{BEDB6236-A391-45AE-AEBA-E01C4F20CC8D}"/>
          </ac:spMkLst>
        </pc:spChg>
        <pc:spChg chg="add mod">
          <ac:chgData name="Coleman, Jim" userId="8c647339-3dc1-4970-9fcc-34ab85c6fcb9" providerId="ADAL" clId="{A8361FF7-02C4-4861-B276-D5E4CD95A86C}" dt="2022-03-29T19:28:21.878" v="3030" actId="1076"/>
          <ac:spMkLst>
            <pc:docMk/>
            <pc:sldMk cId="899595568" sldId="271"/>
            <ac:spMk id="142" creationId="{0EF0DCAE-5322-493A-814E-0E384C1B4EAF}"/>
          </ac:spMkLst>
        </pc:spChg>
        <pc:spChg chg="add mod">
          <ac:chgData name="Coleman, Jim" userId="8c647339-3dc1-4970-9fcc-34ab85c6fcb9" providerId="ADAL" clId="{A8361FF7-02C4-4861-B276-D5E4CD95A86C}" dt="2022-03-29T19:29:00.826" v="3036" actId="1076"/>
          <ac:spMkLst>
            <pc:docMk/>
            <pc:sldMk cId="899595568" sldId="271"/>
            <ac:spMk id="143" creationId="{F1B50F24-EC7A-4221-9D2C-AFEA00B9A68A}"/>
          </ac:spMkLst>
        </pc:spChg>
        <pc:spChg chg="add mod">
          <ac:chgData name="Coleman, Jim" userId="8c647339-3dc1-4970-9fcc-34ab85c6fcb9" providerId="ADAL" clId="{A8361FF7-02C4-4861-B276-D5E4CD95A86C}" dt="2022-03-29T19:29:58.708" v="3042" actId="1076"/>
          <ac:spMkLst>
            <pc:docMk/>
            <pc:sldMk cId="899595568" sldId="271"/>
            <ac:spMk id="144" creationId="{F0E99DF5-6C6D-46F0-880F-DA1712326B33}"/>
          </ac:spMkLst>
        </pc:spChg>
        <pc:spChg chg="add mod">
          <ac:chgData name="Coleman, Jim" userId="8c647339-3dc1-4970-9fcc-34ab85c6fcb9" providerId="ADAL" clId="{A8361FF7-02C4-4861-B276-D5E4CD95A86C}" dt="2022-03-29T19:29:58.708" v="3042" actId="1076"/>
          <ac:spMkLst>
            <pc:docMk/>
            <pc:sldMk cId="899595568" sldId="271"/>
            <ac:spMk id="145" creationId="{2C395737-2B17-4246-974F-636C5DA428D2}"/>
          </ac:spMkLst>
        </pc:spChg>
        <pc:spChg chg="add mod">
          <ac:chgData name="Coleman, Jim" userId="8c647339-3dc1-4970-9fcc-34ab85c6fcb9" providerId="ADAL" clId="{A8361FF7-02C4-4861-B276-D5E4CD95A86C}" dt="2022-03-29T19:29:58.708" v="3042" actId="1076"/>
          <ac:spMkLst>
            <pc:docMk/>
            <pc:sldMk cId="899595568" sldId="271"/>
            <ac:spMk id="146" creationId="{526CE699-C702-459D-A406-4CFDF56980E5}"/>
          </ac:spMkLst>
        </pc:spChg>
        <pc:spChg chg="add mod">
          <ac:chgData name="Coleman, Jim" userId="8c647339-3dc1-4970-9fcc-34ab85c6fcb9" providerId="ADAL" clId="{A8361FF7-02C4-4861-B276-D5E4CD95A86C}" dt="2022-03-29T19:36:38.941" v="3105" actId="20577"/>
          <ac:spMkLst>
            <pc:docMk/>
            <pc:sldMk cId="899595568" sldId="271"/>
            <ac:spMk id="149" creationId="{BE52095B-DA3D-435A-B8A1-47D4D735AE39}"/>
          </ac:spMkLst>
        </pc:spChg>
        <pc:spChg chg="add mod">
          <ac:chgData name="Coleman, Jim" userId="8c647339-3dc1-4970-9fcc-34ab85c6fcb9" providerId="ADAL" clId="{A8361FF7-02C4-4861-B276-D5E4CD95A86C}" dt="2022-03-29T19:36:26.789" v="3089" actId="20577"/>
          <ac:spMkLst>
            <pc:docMk/>
            <pc:sldMk cId="899595568" sldId="271"/>
            <ac:spMk id="152" creationId="{A1E79C2E-F32A-48CB-AF6E-F272C653623E}"/>
          </ac:spMkLst>
        </pc:spChg>
        <pc:spChg chg="add del mod">
          <ac:chgData name="Coleman, Jim" userId="8c647339-3dc1-4970-9fcc-34ab85c6fcb9" providerId="ADAL" clId="{A8361FF7-02C4-4861-B276-D5E4CD95A86C}" dt="2022-03-29T19:39:11.426" v="3128" actId="478"/>
          <ac:spMkLst>
            <pc:docMk/>
            <pc:sldMk cId="899595568" sldId="271"/>
            <ac:spMk id="154" creationId="{1544CAD0-EC16-45E2-9C6B-1132F77EF45E}"/>
          </ac:spMkLst>
        </pc:spChg>
        <pc:spChg chg="add mod">
          <ac:chgData name="Coleman, Jim" userId="8c647339-3dc1-4970-9fcc-34ab85c6fcb9" providerId="ADAL" clId="{A8361FF7-02C4-4861-B276-D5E4CD95A86C}" dt="2022-03-29T19:39:25.093" v="3129" actId="1076"/>
          <ac:spMkLst>
            <pc:docMk/>
            <pc:sldMk cId="899595568" sldId="271"/>
            <ac:spMk id="158" creationId="{58B2F466-C384-4AC1-B71B-3B45E3EB9F23}"/>
          </ac:spMkLst>
        </pc:spChg>
        <pc:cxnChg chg="del mod">
          <ac:chgData name="Coleman, Jim" userId="8c647339-3dc1-4970-9fcc-34ab85c6fcb9" providerId="ADAL" clId="{A8361FF7-02C4-4861-B276-D5E4CD95A86C}" dt="2022-03-29T19:37:10.689" v="3115" actId="478"/>
          <ac:cxnSpMkLst>
            <pc:docMk/>
            <pc:sldMk cId="899595568" sldId="271"/>
            <ac:cxnSpMk id="49" creationId="{994C618C-7B3C-4A38-BCD1-01D78D850D7F}"/>
          </ac:cxnSpMkLst>
        </pc:cxnChg>
        <pc:cxnChg chg="del mod">
          <ac:chgData name="Coleman, Jim" userId="8c647339-3dc1-4970-9fcc-34ab85c6fcb9" providerId="ADAL" clId="{A8361FF7-02C4-4861-B276-D5E4CD95A86C}" dt="2022-03-29T19:37:13.258" v="3118" actId="478"/>
          <ac:cxnSpMkLst>
            <pc:docMk/>
            <pc:sldMk cId="899595568" sldId="271"/>
            <ac:cxnSpMk id="50" creationId="{6A41ABF5-E68F-4EB5-97A0-832E7F784E8A}"/>
          </ac:cxnSpMkLst>
        </pc:cxnChg>
        <pc:cxnChg chg="del mod">
          <ac:chgData name="Coleman, Jim" userId="8c647339-3dc1-4970-9fcc-34ab85c6fcb9" providerId="ADAL" clId="{A8361FF7-02C4-4861-B276-D5E4CD95A86C}" dt="2022-03-29T19:37:12.324" v="3117" actId="478"/>
          <ac:cxnSpMkLst>
            <pc:docMk/>
            <pc:sldMk cId="899595568" sldId="271"/>
            <ac:cxnSpMk id="53" creationId="{42C47FD4-5AF8-412F-A210-3DCD355E165C}"/>
          </ac:cxnSpMkLst>
        </pc:cxnChg>
        <pc:cxnChg chg="add del mod">
          <ac:chgData name="Coleman, Jim" userId="8c647339-3dc1-4970-9fcc-34ab85c6fcb9" providerId="ADAL" clId="{A8361FF7-02C4-4861-B276-D5E4CD95A86C}" dt="2022-03-29T19:38:10.956" v="3123" actId="478"/>
          <ac:cxnSpMkLst>
            <pc:docMk/>
            <pc:sldMk cId="899595568" sldId="271"/>
            <ac:cxnSpMk id="57" creationId="{F83EBDB2-2609-4BE3-9E9F-AE96AF920086}"/>
          </ac:cxnSpMkLst>
        </pc:cxnChg>
        <pc:cxnChg chg="del mod">
          <ac:chgData name="Coleman, Jim" userId="8c647339-3dc1-4970-9fcc-34ab85c6fcb9" providerId="ADAL" clId="{A8361FF7-02C4-4861-B276-D5E4CD95A86C}" dt="2022-03-29T19:37:07.699" v="3112" actId="478"/>
          <ac:cxnSpMkLst>
            <pc:docMk/>
            <pc:sldMk cId="899595568" sldId="271"/>
            <ac:cxnSpMk id="58" creationId="{9FB951DF-B55E-4F8F-B63E-7C9A038DFC01}"/>
          </ac:cxnSpMkLst>
        </pc:cxnChg>
        <pc:cxnChg chg="add del mod">
          <ac:chgData name="Coleman, Jim" userId="8c647339-3dc1-4970-9fcc-34ab85c6fcb9" providerId="ADAL" clId="{A8361FF7-02C4-4861-B276-D5E4CD95A86C}" dt="2022-03-29T19:38:10.956" v="3123" actId="478"/>
          <ac:cxnSpMkLst>
            <pc:docMk/>
            <pc:sldMk cId="899595568" sldId="271"/>
            <ac:cxnSpMk id="59" creationId="{64E02325-046A-48DB-BCA4-874A9BDA8667}"/>
          </ac:cxnSpMkLst>
        </pc:cxnChg>
        <pc:cxnChg chg="del mod">
          <ac:chgData name="Coleman, Jim" userId="8c647339-3dc1-4970-9fcc-34ab85c6fcb9" providerId="ADAL" clId="{A8361FF7-02C4-4861-B276-D5E4CD95A86C}" dt="2022-03-29T19:37:10.108" v="3114" actId="478"/>
          <ac:cxnSpMkLst>
            <pc:docMk/>
            <pc:sldMk cId="899595568" sldId="271"/>
            <ac:cxnSpMk id="60" creationId="{F3242BD9-4F14-413F-9B20-170A5F80F5F5}"/>
          </ac:cxnSpMkLst>
        </pc:cxnChg>
        <pc:cxnChg chg="del mod">
          <ac:chgData name="Coleman, Jim" userId="8c647339-3dc1-4970-9fcc-34ab85c6fcb9" providerId="ADAL" clId="{A8361FF7-02C4-4861-B276-D5E4CD95A86C}" dt="2022-03-29T19:23:39.735" v="3019" actId="478"/>
          <ac:cxnSpMkLst>
            <pc:docMk/>
            <pc:sldMk cId="899595568" sldId="271"/>
            <ac:cxnSpMk id="64" creationId="{E7187C3D-4245-480A-BA81-99F7AF4F8E33}"/>
          </ac:cxnSpMkLst>
        </pc:cxnChg>
        <pc:cxnChg chg="add del mod">
          <ac:chgData name="Coleman, Jim" userId="8c647339-3dc1-4970-9fcc-34ab85c6fcb9" providerId="ADAL" clId="{A8361FF7-02C4-4861-B276-D5E4CD95A86C}" dt="2022-03-29T19:17:57.817" v="2995" actId="478"/>
          <ac:cxnSpMkLst>
            <pc:docMk/>
            <pc:sldMk cId="899595568" sldId="271"/>
            <ac:cxnSpMk id="65" creationId="{3BB4C505-0D32-4AA0-9E31-ACBC6ABFB13A}"/>
          </ac:cxnSpMkLst>
        </pc:cxnChg>
        <pc:cxnChg chg="add mod">
          <ac:chgData name="Coleman, Jim" userId="8c647339-3dc1-4970-9fcc-34ab85c6fcb9" providerId="ADAL" clId="{A8361FF7-02C4-4861-B276-D5E4CD95A86C}" dt="2022-03-29T19:28:21.878" v="3030" actId="1076"/>
          <ac:cxnSpMkLst>
            <pc:docMk/>
            <pc:sldMk cId="899595568" sldId="271"/>
            <ac:cxnSpMk id="78" creationId="{10A0A71E-7A7D-4B9A-9691-63EAE2829564}"/>
          </ac:cxnSpMkLst>
        </pc:cxnChg>
        <pc:cxnChg chg="add del mod">
          <ac:chgData name="Coleman, Jim" userId="8c647339-3dc1-4970-9fcc-34ab85c6fcb9" providerId="ADAL" clId="{A8361FF7-02C4-4861-B276-D5E4CD95A86C}" dt="2022-03-29T19:23:45.335" v="3022" actId="478"/>
          <ac:cxnSpMkLst>
            <pc:docMk/>
            <pc:sldMk cId="899595568" sldId="271"/>
            <ac:cxnSpMk id="79" creationId="{19793DAF-88B0-49E0-8880-0DC8DB570332}"/>
          </ac:cxnSpMkLst>
        </pc:cxnChg>
        <pc:cxnChg chg="add mod">
          <ac:chgData name="Coleman, Jim" userId="8c647339-3dc1-4970-9fcc-34ab85c6fcb9" providerId="ADAL" clId="{A8361FF7-02C4-4861-B276-D5E4CD95A86C}" dt="2022-03-29T19:28:21.878" v="3030" actId="1076"/>
          <ac:cxnSpMkLst>
            <pc:docMk/>
            <pc:sldMk cId="899595568" sldId="271"/>
            <ac:cxnSpMk id="80" creationId="{0DBDE740-BCE3-4895-983F-9B3DFD7EA50D}"/>
          </ac:cxnSpMkLst>
        </pc:cxnChg>
        <pc:cxnChg chg="add mod">
          <ac:chgData name="Coleman, Jim" userId="8c647339-3dc1-4970-9fcc-34ab85c6fcb9" providerId="ADAL" clId="{A8361FF7-02C4-4861-B276-D5E4CD95A86C}" dt="2022-03-29T19:28:21.878" v="3030" actId="1076"/>
          <ac:cxnSpMkLst>
            <pc:docMk/>
            <pc:sldMk cId="899595568" sldId="271"/>
            <ac:cxnSpMk id="81" creationId="{F6C2FDF9-B2D2-43A7-8BEB-73A2CD0C38EE}"/>
          </ac:cxnSpMkLst>
        </pc:cxnChg>
        <pc:cxnChg chg="add del mod">
          <ac:chgData name="Coleman, Jim" userId="8c647339-3dc1-4970-9fcc-34ab85c6fcb9" providerId="ADAL" clId="{A8361FF7-02C4-4861-B276-D5E4CD95A86C}" dt="2022-03-29T19:19:38.935" v="3001" actId="478"/>
          <ac:cxnSpMkLst>
            <pc:docMk/>
            <pc:sldMk cId="899595568" sldId="271"/>
            <ac:cxnSpMk id="89" creationId="{B421ADE4-8267-4C1C-9D26-81A8346EF57C}"/>
          </ac:cxnSpMkLst>
        </pc:cxnChg>
        <pc:cxnChg chg="add del mod">
          <ac:chgData name="Coleman, Jim" userId="8c647339-3dc1-4970-9fcc-34ab85c6fcb9" providerId="ADAL" clId="{A8361FF7-02C4-4861-B276-D5E4CD95A86C}" dt="2022-03-29T19:23:42.995" v="3021" actId="478"/>
          <ac:cxnSpMkLst>
            <pc:docMk/>
            <pc:sldMk cId="899595568" sldId="271"/>
            <ac:cxnSpMk id="90" creationId="{48E67C6E-6000-4EFB-902D-E9BCD198D109}"/>
          </ac:cxnSpMkLst>
        </pc:cxnChg>
        <pc:cxnChg chg="del mod">
          <ac:chgData name="Coleman, Jim" userId="8c647339-3dc1-4970-9fcc-34ab85c6fcb9" providerId="ADAL" clId="{A8361FF7-02C4-4861-B276-D5E4CD95A86C}" dt="2022-03-29T19:38:10.956" v="3123" actId="478"/>
          <ac:cxnSpMkLst>
            <pc:docMk/>
            <pc:sldMk cId="899595568" sldId="271"/>
            <ac:cxnSpMk id="99" creationId="{8C470661-0E22-47E7-A1B6-EF40CF77A540}"/>
          </ac:cxnSpMkLst>
        </pc:cxnChg>
        <pc:cxnChg chg="del mod">
          <ac:chgData name="Coleman, Jim" userId="8c647339-3dc1-4970-9fcc-34ab85c6fcb9" providerId="ADAL" clId="{A8361FF7-02C4-4861-B276-D5E4CD95A86C}" dt="2022-03-29T19:38:10.956" v="3123" actId="478"/>
          <ac:cxnSpMkLst>
            <pc:docMk/>
            <pc:sldMk cId="899595568" sldId="271"/>
            <ac:cxnSpMk id="101" creationId="{3C5A8891-FE36-4670-8081-2BB7591EB478}"/>
          </ac:cxnSpMkLst>
        </pc:cxnChg>
        <pc:cxnChg chg="del mod">
          <ac:chgData name="Coleman, Jim" userId="8c647339-3dc1-4970-9fcc-34ab85c6fcb9" providerId="ADAL" clId="{A8361FF7-02C4-4861-B276-D5E4CD95A86C}" dt="2022-03-29T19:28:45.318" v="3034" actId="478"/>
          <ac:cxnSpMkLst>
            <pc:docMk/>
            <pc:sldMk cId="899595568" sldId="271"/>
            <ac:cxnSpMk id="104" creationId="{6F373A58-6F72-4EF8-8F50-494691A584E1}"/>
          </ac:cxnSpMkLst>
        </pc:cxnChg>
        <pc:cxnChg chg="del mod">
          <ac:chgData name="Coleman, Jim" userId="8c647339-3dc1-4970-9fcc-34ab85c6fcb9" providerId="ADAL" clId="{A8361FF7-02C4-4861-B276-D5E4CD95A86C}" dt="2022-03-29T19:26:26.875" v="3027" actId="478"/>
          <ac:cxnSpMkLst>
            <pc:docMk/>
            <pc:sldMk cId="899595568" sldId="271"/>
            <ac:cxnSpMk id="106" creationId="{84A3F654-2616-4AF1-80A3-938CF75ED002}"/>
          </ac:cxnSpMkLst>
        </pc:cxnChg>
        <pc:cxnChg chg="del mod">
          <ac:chgData name="Coleman, Jim" userId="8c647339-3dc1-4970-9fcc-34ab85c6fcb9" providerId="ADAL" clId="{A8361FF7-02C4-4861-B276-D5E4CD95A86C}" dt="2022-03-29T19:38:17.600" v="3124" actId="478"/>
          <ac:cxnSpMkLst>
            <pc:docMk/>
            <pc:sldMk cId="899595568" sldId="271"/>
            <ac:cxnSpMk id="108" creationId="{431AC4EF-084D-441D-8724-EB10980F9F80}"/>
          </ac:cxnSpMkLst>
        </pc:cxnChg>
        <pc:cxnChg chg="del mod">
          <ac:chgData name="Coleman, Jim" userId="8c647339-3dc1-4970-9fcc-34ab85c6fcb9" providerId="ADAL" clId="{A8361FF7-02C4-4861-B276-D5E4CD95A86C}" dt="2022-03-29T19:28:42.497" v="3033" actId="478"/>
          <ac:cxnSpMkLst>
            <pc:docMk/>
            <pc:sldMk cId="899595568" sldId="271"/>
            <ac:cxnSpMk id="109" creationId="{7085E153-AE0A-49E4-8841-6B50DD6D2BE1}"/>
          </ac:cxnSpMkLst>
        </pc:cxnChg>
        <pc:cxnChg chg="del mod">
          <ac:chgData name="Coleman, Jim" userId="8c647339-3dc1-4970-9fcc-34ab85c6fcb9" providerId="ADAL" clId="{A8361FF7-02C4-4861-B276-D5E4CD95A86C}" dt="2022-03-29T19:23:27.481" v="3016" actId="478"/>
          <ac:cxnSpMkLst>
            <pc:docMk/>
            <pc:sldMk cId="899595568" sldId="271"/>
            <ac:cxnSpMk id="111" creationId="{C5039DDE-DDEA-4D4A-B441-A1BCBBAC3069}"/>
          </ac:cxnSpMkLst>
        </pc:cxnChg>
        <pc:cxnChg chg="del mod">
          <ac:chgData name="Coleman, Jim" userId="8c647339-3dc1-4970-9fcc-34ab85c6fcb9" providerId="ADAL" clId="{A8361FF7-02C4-4861-B276-D5E4CD95A86C}" dt="2022-03-29T19:23:29.610" v="3018" actId="478"/>
          <ac:cxnSpMkLst>
            <pc:docMk/>
            <pc:sldMk cId="899595568" sldId="271"/>
            <ac:cxnSpMk id="112" creationId="{67A32AE4-6684-46A4-9E29-14F66ABB2122}"/>
          </ac:cxnSpMkLst>
        </pc:cxnChg>
        <pc:cxnChg chg="add mod">
          <ac:chgData name="Coleman, Jim" userId="8c647339-3dc1-4970-9fcc-34ab85c6fcb9" providerId="ADAL" clId="{A8361FF7-02C4-4861-B276-D5E4CD95A86C}" dt="2022-03-29T19:28:21.878" v="3030" actId="1076"/>
          <ac:cxnSpMkLst>
            <pc:docMk/>
            <pc:sldMk cId="899595568" sldId="271"/>
            <ac:cxnSpMk id="125" creationId="{288A3C1B-27F9-4FED-9162-F80854D1A60E}"/>
          </ac:cxnSpMkLst>
        </pc:cxnChg>
        <pc:cxnChg chg="add mod">
          <ac:chgData name="Coleman, Jim" userId="8c647339-3dc1-4970-9fcc-34ab85c6fcb9" providerId="ADAL" clId="{A8361FF7-02C4-4861-B276-D5E4CD95A86C}" dt="2022-03-29T19:28:21.878" v="3030" actId="1076"/>
          <ac:cxnSpMkLst>
            <pc:docMk/>
            <pc:sldMk cId="899595568" sldId="271"/>
            <ac:cxnSpMk id="126" creationId="{B82D0C66-3D85-4705-A0A4-8876B93C1BEC}"/>
          </ac:cxnSpMkLst>
        </pc:cxnChg>
        <pc:cxnChg chg="add mod">
          <ac:chgData name="Coleman, Jim" userId="8c647339-3dc1-4970-9fcc-34ab85c6fcb9" providerId="ADAL" clId="{A8361FF7-02C4-4861-B276-D5E4CD95A86C}" dt="2022-03-29T19:28:21.878" v="3030" actId="1076"/>
          <ac:cxnSpMkLst>
            <pc:docMk/>
            <pc:sldMk cId="899595568" sldId="271"/>
            <ac:cxnSpMk id="128" creationId="{2C96F888-DB71-4210-A320-EE00F0489B3F}"/>
          </ac:cxnSpMkLst>
        </pc:cxnChg>
        <pc:cxnChg chg="add mod">
          <ac:chgData name="Coleman, Jim" userId="8c647339-3dc1-4970-9fcc-34ab85c6fcb9" providerId="ADAL" clId="{A8361FF7-02C4-4861-B276-D5E4CD95A86C}" dt="2022-03-29T19:28:21.878" v="3030" actId="1076"/>
          <ac:cxnSpMkLst>
            <pc:docMk/>
            <pc:sldMk cId="899595568" sldId="271"/>
            <ac:cxnSpMk id="136" creationId="{9F3DE063-B9BF-4B88-9697-41FDDE782893}"/>
          </ac:cxnSpMkLst>
        </pc:cxnChg>
        <pc:cxnChg chg="add mod">
          <ac:chgData name="Coleman, Jim" userId="8c647339-3dc1-4970-9fcc-34ab85c6fcb9" providerId="ADAL" clId="{A8361FF7-02C4-4861-B276-D5E4CD95A86C}" dt="2022-03-29T19:28:21.878" v="3030" actId="1076"/>
          <ac:cxnSpMkLst>
            <pc:docMk/>
            <pc:sldMk cId="899595568" sldId="271"/>
            <ac:cxnSpMk id="137" creationId="{118D5FA0-ABEE-4BAB-B76F-5C555C9B3016}"/>
          </ac:cxnSpMkLst>
        </pc:cxnChg>
        <pc:cxnChg chg="add mod">
          <ac:chgData name="Coleman, Jim" userId="8c647339-3dc1-4970-9fcc-34ab85c6fcb9" providerId="ADAL" clId="{A8361FF7-02C4-4861-B276-D5E4CD95A86C}" dt="2022-03-29T19:28:21.878" v="3030" actId="1076"/>
          <ac:cxnSpMkLst>
            <pc:docMk/>
            <pc:sldMk cId="899595568" sldId="271"/>
            <ac:cxnSpMk id="138" creationId="{2786294D-F348-4558-AD9C-EF3A6317D3F8}"/>
          </ac:cxnSpMkLst>
        </pc:cxnChg>
        <pc:cxnChg chg="add del mod">
          <ac:chgData name="Coleman, Jim" userId="8c647339-3dc1-4970-9fcc-34ab85c6fcb9" providerId="ADAL" clId="{A8361FF7-02C4-4861-B276-D5E4CD95A86C}" dt="2022-03-29T19:23:59.574" v="3025" actId="478"/>
          <ac:cxnSpMkLst>
            <pc:docMk/>
            <pc:sldMk cId="899595568" sldId="271"/>
            <ac:cxnSpMk id="139" creationId="{26338422-C483-4876-8696-A19EFAE1BCA1}"/>
          </ac:cxnSpMkLst>
        </pc:cxnChg>
        <pc:cxnChg chg="add mod">
          <ac:chgData name="Coleman, Jim" userId="8c647339-3dc1-4970-9fcc-34ab85c6fcb9" providerId="ADAL" clId="{A8361FF7-02C4-4861-B276-D5E4CD95A86C}" dt="2022-03-29T19:28:21.878" v="3030" actId="1076"/>
          <ac:cxnSpMkLst>
            <pc:docMk/>
            <pc:sldMk cId="899595568" sldId="271"/>
            <ac:cxnSpMk id="141" creationId="{DE1C88B3-A333-4F63-BC32-4C8164B04946}"/>
          </ac:cxnSpMkLst>
        </pc:cxnChg>
        <pc:cxnChg chg="add mod">
          <ac:chgData name="Coleman, Jim" userId="8c647339-3dc1-4970-9fcc-34ab85c6fcb9" providerId="ADAL" clId="{A8361FF7-02C4-4861-B276-D5E4CD95A86C}" dt="2022-03-29T19:32:09.486" v="3055" actId="14100"/>
          <ac:cxnSpMkLst>
            <pc:docMk/>
            <pc:sldMk cId="899595568" sldId="271"/>
            <ac:cxnSpMk id="147" creationId="{4CC10660-A47E-4507-ACFA-8268A53EB373}"/>
          </ac:cxnSpMkLst>
        </pc:cxnChg>
        <pc:cxnChg chg="add mod">
          <ac:chgData name="Coleman, Jim" userId="8c647339-3dc1-4970-9fcc-34ab85c6fcb9" providerId="ADAL" clId="{A8361FF7-02C4-4861-B276-D5E4CD95A86C}" dt="2022-03-29T19:31:12.425" v="3048" actId="14100"/>
          <ac:cxnSpMkLst>
            <pc:docMk/>
            <pc:sldMk cId="899595568" sldId="271"/>
            <ac:cxnSpMk id="148" creationId="{81BA87F4-A9B3-47C1-A9F1-C2E503EC6A89}"/>
          </ac:cxnSpMkLst>
        </pc:cxnChg>
        <pc:cxnChg chg="add mod">
          <ac:chgData name="Coleman, Jim" userId="8c647339-3dc1-4970-9fcc-34ab85c6fcb9" providerId="ADAL" clId="{A8361FF7-02C4-4861-B276-D5E4CD95A86C}" dt="2022-03-29T19:32:05.637" v="3054" actId="14100"/>
          <ac:cxnSpMkLst>
            <pc:docMk/>
            <pc:sldMk cId="899595568" sldId="271"/>
            <ac:cxnSpMk id="150" creationId="{90330C62-607C-442C-922B-5E25DF500244}"/>
          </ac:cxnSpMkLst>
        </pc:cxnChg>
        <pc:cxnChg chg="add mod">
          <ac:chgData name="Coleman, Jim" userId="8c647339-3dc1-4970-9fcc-34ab85c6fcb9" providerId="ADAL" clId="{A8361FF7-02C4-4861-B276-D5E4CD95A86C}" dt="2022-03-29T19:36:09.318" v="3086" actId="14100"/>
          <ac:cxnSpMkLst>
            <pc:docMk/>
            <pc:sldMk cId="899595568" sldId="271"/>
            <ac:cxnSpMk id="151" creationId="{4095BBFD-1989-42A6-A148-A5D46517A14A}"/>
          </ac:cxnSpMkLst>
        </pc:cxnChg>
        <pc:cxnChg chg="add del mod">
          <ac:chgData name="Coleman, Jim" userId="8c647339-3dc1-4970-9fcc-34ab85c6fcb9" providerId="ADAL" clId="{A8361FF7-02C4-4861-B276-D5E4CD95A86C}" dt="2022-03-29T19:34:48.431" v="3058" actId="478"/>
          <ac:cxnSpMkLst>
            <pc:docMk/>
            <pc:sldMk cId="899595568" sldId="271"/>
            <ac:cxnSpMk id="153" creationId="{9593392C-567E-4D7C-9DBD-A379DC1E6AA8}"/>
          </ac:cxnSpMkLst>
        </pc:cxnChg>
        <pc:cxnChg chg="add mod">
          <ac:chgData name="Coleman, Jim" userId="8c647339-3dc1-4970-9fcc-34ab85c6fcb9" providerId="ADAL" clId="{A8361FF7-02C4-4861-B276-D5E4CD95A86C}" dt="2022-03-29T19:39:25.093" v="3129" actId="1076"/>
          <ac:cxnSpMkLst>
            <pc:docMk/>
            <pc:sldMk cId="899595568" sldId="271"/>
            <ac:cxnSpMk id="155" creationId="{6157A7C6-8D74-4AF2-B060-5A000FD53D9B}"/>
          </ac:cxnSpMkLst>
        </pc:cxnChg>
        <pc:cxnChg chg="add mod">
          <ac:chgData name="Coleman, Jim" userId="8c647339-3dc1-4970-9fcc-34ab85c6fcb9" providerId="ADAL" clId="{A8361FF7-02C4-4861-B276-D5E4CD95A86C}" dt="2022-03-29T19:39:25.093" v="3129" actId="1076"/>
          <ac:cxnSpMkLst>
            <pc:docMk/>
            <pc:sldMk cId="899595568" sldId="271"/>
            <ac:cxnSpMk id="156" creationId="{274D1047-2C79-4A98-909D-DCEA468707BD}"/>
          </ac:cxnSpMkLst>
        </pc:cxnChg>
        <pc:cxnChg chg="add mod">
          <ac:chgData name="Coleman, Jim" userId="8c647339-3dc1-4970-9fcc-34ab85c6fcb9" providerId="ADAL" clId="{A8361FF7-02C4-4861-B276-D5E4CD95A86C}" dt="2022-03-29T19:39:25.093" v="3129" actId="1076"/>
          <ac:cxnSpMkLst>
            <pc:docMk/>
            <pc:sldMk cId="899595568" sldId="271"/>
            <ac:cxnSpMk id="157" creationId="{8B645ACC-5AC8-4C45-9373-587E4292AA4D}"/>
          </ac:cxnSpMkLst>
        </pc:cxnChg>
      </pc:sldChg>
      <pc:sldChg chg="modSp add del mod">
        <pc:chgData name="Coleman, Jim" userId="8c647339-3dc1-4970-9fcc-34ab85c6fcb9" providerId="ADAL" clId="{A8361FF7-02C4-4861-B276-D5E4CD95A86C}" dt="2022-03-29T20:18:16.939" v="3457" actId="2696"/>
        <pc:sldMkLst>
          <pc:docMk/>
          <pc:sldMk cId="1038391277" sldId="272"/>
        </pc:sldMkLst>
        <pc:spChg chg="mod">
          <ac:chgData name="Coleman, Jim" userId="8c647339-3dc1-4970-9fcc-34ab85c6fcb9" providerId="ADAL" clId="{A8361FF7-02C4-4861-B276-D5E4CD95A86C}" dt="2022-03-29T20:11:46.065" v="3432" actId="1076"/>
          <ac:spMkLst>
            <pc:docMk/>
            <pc:sldMk cId="1038391277" sldId="272"/>
            <ac:spMk id="131" creationId="{F76536AD-9CE7-4209-994B-DC03092D0B56}"/>
          </ac:spMkLst>
        </pc:spChg>
        <pc:spChg chg="mod">
          <ac:chgData name="Coleman, Jim" userId="8c647339-3dc1-4970-9fcc-34ab85c6fcb9" providerId="ADAL" clId="{A8361FF7-02C4-4861-B276-D5E4CD95A86C}" dt="2022-03-29T20:11:46.065" v="3432" actId="1076"/>
          <ac:spMkLst>
            <pc:docMk/>
            <pc:sldMk cId="1038391277" sldId="272"/>
            <ac:spMk id="132" creationId="{8541C2E4-BAEC-4235-80A6-BE74CBD96622}"/>
          </ac:spMkLst>
        </pc:spChg>
      </pc:sldChg>
      <pc:sldChg chg="addSp delSp modSp add mod">
        <pc:chgData name="Coleman, Jim" userId="8c647339-3dc1-4970-9fcc-34ab85c6fcb9" providerId="ADAL" clId="{A8361FF7-02C4-4861-B276-D5E4CD95A86C}" dt="2022-03-29T20:17:55.737" v="3454" actId="113"/>
        <pc:sldMkLst>
          <pc:docMk/>
          <pc:sldMk cId="1697688272" sldId="273"/>
        </pc:sldMkLst>
        <pc:spChg chg="mod topLvl">
          <ac:chgData name="Coleman, Jim" userId="8c647339-3dc1-4970-9fcc-34ab85c6fcb9" providerId="ADAL" clId="{A8361FF7-02C4-4861-B276-D5E4CD95A86C}" dt="2022-03-29T20:17:27.490" v="3452" actId="1076"/>
          <ac:spMkLst>
            <pc:docMk/>
            <pc:sldMk cId="1697688272" sldId="273"/>
            <ac:spMk id="4" creationId="{18AC720E-CEE9-4BCA-85E3-52613E6B4034}"/>
          </ac:spMkLst>
        </pc:spChg>
        <pc:spChg chg="mod topLvl">
          <ac:chgData name="Coleman, Jim" userId="8c647339-3dc1-4970-9fcc-34ab85c6fcb9" providerId="ADAL" clId="{A8361FF7-02C4-4861-B276-D5E4CD95A86C}" dt="2022-03-29T20:17:27.490" v="3452" actId="1076"/>
          <ac:spMkLst>
            <pc:docMk/>
            <pc:sldMk cId="1697688272" sldId="273"/>
            <ac:spMk id="46" creationId="{BED1F227-BEC1-4AD9-805E-F310F08DAABA}"/>
          </ac:spMkLst>
        </pc:spChg>
        <pc:spChg chg="del">
          <ac:chgData name="Coleman, Jim" userId="8c647339-3dc1-4970-9fcc-34ab85c6fcb9" providerId="ADAL" clId="{A8361FF7-02C4-4861-B276-D5E4CD95A86C}" dt="2022-03-29T19:42:32.014" v="3165" actId="478"/>
          <ac:spMkLst>
            <pc:docMk/>
            <pc:sldMk cId="1697688272" sldId="273"/>
            <ac:spMk id="48" creationId="{E1847E8A-C258-4418-AEEA-6D96DBE75FD2}"/>
          </ac:spMkLst>
        </pc:spChg>
        <pc:spChg chg="mod topLvl">
          <ac:chgData name="Coleman, Jim" userId="8c647339-3dc1-4970-9fcc-34ab85c6fcb9" providerId="ADAL" clId="{A8361FF7-02C4-4861-B276-D5E4CD95A86C}" dt="2022-03-29T20:17:27.490" v="3452" actId="1076"/>
          <ac:spMkLst>
            <pc:docMk/>
            <pc:sldMk cId="1697688272" sldId="273"/>
            <ac:spMk id="55" creationId="{507DFFE5-5AC3-44C3-A293-50B3253F5082}"/>
          </ac:spMkLst>
        </pc:spChg>
        <pc:spChg chg="mod topLvl">
          <ac:chgData name="Coleman, Jim" userId="8c647339-3dc1-4970-9fcc-34ab85c6fcb9" providerId="ADAL" clId="{A8361FF7-02C4-4861-B276-D5E4CD95A86C}" dt="2022-03-29T20:17:27.490" v="3452" actId="1076"/>
          <ac:spMkLst>
            <pc:docMk/>
            <pc:sldMk cId="1697688272" sldId="273"/>
            <ac:spMk id="62" creationId="{2912C3DE-0046-4706-A5E9-8C01A42D1925}"/>
          </ac:spMkLst>
        </pc:spChg>
        <pc:spChg chg="mod topLvl">
          <ac:chgData name="Coleman, Jim" userId="8c647339-3dc1-4970-9fcc-34ab85c6fcb9" providerId="ADAL" clId="{A8361FF7-02C4-4861-B276-D5E4CD95A86C}" dt="2022-03-29T20:17:27.490" v="3452" actId="1076"/>
          <ac:spMkLst>
            <pc:docMk/>
            <pc:sldMk cId="1697688272" sldId="273"/>
            <ac:spMk id="67" creationId="{A00C8805-A247-47EF-9F52-51772BFB27DC}"/>
          </ac:spMkLst>
        </pc:spChg>
        <pc:spChg chg="del">
          <ac:chgData name="Coleman, Jim" userId="8c647339-3dc1-4970-9fcc-34ab85c6fcb9" providerId="ADAL" clId="{A8361FF7-02C4-4861-B276-D5E4CD95A86C}" dt="2022-03-29T19:42:23.844" v="3160" actId="478"/>
          <ac:spMkLst>
            <pc:docMk/>
            <pc:sldMk cId="1697688272" sldId="273"/>
            <ac:spMk id="68" creationId="{ABF70428-C2BA-4576-9DBF-701ED5453292}"/>
          </ac:spMkLst>
        </pc:spChg>
        <pc:spChg chg="mod topLvl">
          <ac:chgData name="Coleman, Jim" userId="8c647339-3dc1-4970-9fcc-34ab85c6fcb9" providerId="ADAL" clId="{A8361FF7-02C4-4861-B276-D5E4CD95A86C}" dt="2022-03-29T20:17:27.490" v="3452" actId="1076"/>
          <ac:spMkLst>
            <pc:docMk/>
            <pc:sldMk cId="1697688272" sldId="273"/>
            <ac:spMk id="69" creationId="{EC960871-D36E-4FEE-B54D-F3313D0BE0B2}"/>
          </ac:spMkLst>
        </pc:spChg>
        <pc:spChg chg="mod topLvl">
          <ac:chgData name="Coleman, Jim" userId="8c647339-3dc1-4970-9fcc-34ab85c6fcb9" providerId="ADAL" clId="{A8361FF7-02C4-4861-B276-D5E4CD95A86C}" dt="2022-03-29T20:17:27.490" v="3452" actId="1076"/>
          <ac:spMkLst>
            <pc:docMk/>
            <pc:sldMk cId="1697688272" sldId="273"/>
            <ac:spMk id="70" creationId="{C1EFDDDA-EB81-4AF3-A47F-E2A4A569B2CC}"/>
          </ac:spMkLst>
        </pc:spChg>
        <pc:spChg chg="mod topLvl">
          <ac:chgData name="Coleman, Jim" userId="8c647339-3dc1-4970-9fcc-34ab85c6fcb9" providerId="ADAL" clId="{A8361FF7-02C4-4861-B276-D5E4CD95A86C}" dt="2022-03-29T20:17:27.490" v="3452" actId="1076"/>
          <ac:spMkLst>
            <pc:docMk/>
            <pc:sldMk cId="1697688272" sldId="273"/>
            <ac:spMk id="71" creationId="{F464B2C5-CCF4-423E-BA04-E9D8CAA660BB}"/>
          </ac:spMkLst>
        </pc:spChg>
        <pc:spChg chg="add mod">
          <ac:chgData name="Coleman, Jim" userId="8c647339-3dc1-4970-9fcc-34ab85c6fcb9" providerId="ADAL" clId="{A8361FF7-02C4-4861-B276-D5E4CD95A86C}" dt="2022-03-29T20:17:27.490" v="3452" actId="1076"/>
          <ac:spMkLst>
            <pc:docMk/>
            <pc:sldMk cId="1697688272" sldId="273"/>
            <ac:spMk id="72" creationId="{6BDFC4E7-3A65-4022-B8BD-BEB226966E20}"/>
          </ac:spMkLst>
        </pc:spChg>
        <pc:spChg chg="add del mod">
          <ac:chgData name="Coleman, Jim" userId="8c647339-3dc1-4970-9fcc-34ab85c6fcb9" providerId="ADAL" clId="{A8361FF7-02C4-4861-B276-D5E4CD95A86C}" dt="2022-03-29T19:47:02.570" v="3192" actId="478"/>
          <ac:spMkLst>
            <pc:docMk/>
            <pc:sldMk cId="1697688272" sldId="273"/>
            <ac:spMk id="73" creationId="{AFC007DE-14D5-4693-9075-AEC3C7683280}"/>
          </ac:spMkLst>
        </pc:spChg>
        <pc:spChg chg="add mod">
          <ac:chgData name="Coleman, Jim" userId="8c647339-3dc1-4970-9fcc-34ab85c6fcb9" providerId="ADAL" clId="{A8361FF7-02C4-4861-B276-D5E4CD95A86C}" dt="2022-03-29T20:17:27.490" v="3452" actId="1076"/>
          <ac:spMkLst>
            <pc:docMk/>
            <pc:sldMk cId="1697688272" sldId="273"/>
            <ac:spMk id="74" creationId="{872456BA-81C4-4F76-9775-D0298095F518}"/>
          </ac:spMkLst>
        </pc:spChg>
        <pc:spChg chg="mod topLvl">
          <ac:chgData name="Coleman, Jim" userId="8c647339-3dc1-4970-9fcc-34ab85c6fcb9" providerId="ADAL" clId="{A8361FF7-02C4-4861-B276-D5E4CD95A86C}" dt="2022-03-29T20:17:27.490" v="3452" actId="1076"/>
          <ac:spMkLst>
            <pc:docMk/>
            <pc:sldMk cId="1697688272" sldId="273"/>
            <ac:spMk id="75" creationId="{66A3F491-FC06-44D4-9375-0592B191C1A5}"/>
          </ac:spMkLst>
        </pc:spChg>
        <pc:spChg chg="mod topLvl">
          <ac:chgData name="Coleman, Jim" userId="8c647339-3dc1-4970-9fcc-34ab85c6fcb9" providerId="ADAL" clId="{A8361FF7-02C4-4861-B276-D5E4CD95A86C}" dt="2022-03-29T20:17:27.490" v="3452" actId="1076"/>
          <ac:spMkLst>
            <pc:docMk/>
            <pc:sldMk cId="1697688272" sldId="273"/>
            <ac:spMk id="76" creationId="{90B66225-7C54-4AB2-B2E6-372726898AEB}"/>
          </ac:spMkLst>
        </pc:spChg>
        <pc:spChg chg="add mod">
          <ac:chgData name="Coleman, Jim" userId="8c647339-3dc1-4970-9fcc-34ab85c6fcb9" providerId="ADAL" clId="{A8361FF7-02C4-4861-B276-D5E4CD95A86C}" dt="2022-03-29T20:17:27.490" v="3452" actId="1076"/>
          <ac:spMkLst>
            <pc:docMk/>
            <pc:sldMk cId="1697688272" sldId="273"/>
            <ac:spMk id="77" creationId="{2D78A8D5-B5BE-4166-8E10-BA1FB2FA08AC}"/>
          </ac:spMkLst>
        </pc:spChg>
        <pc:spChg chg="add mod">
          <ac:chgData name="Coleman, Jim" userId="8c647339-3dc1-4970-9fcc-34ab85c6fcb9" providerId="ADAL" clId="{A8361FF7-02C4-4861-B276-D5E4CD95A86C}" dt="2022-03-29T20:17:27.490" v="3452" actId="1076"/>
          <ac:spMkLst>
            <pc:docMk/>
            <pc:sldMk cId="1697688272" sldId="273"/>
            <ac:spMk id="79" creationId="{E8DC005C-C583-41D5-AD30-DFC1DD0ABC4D}"/>
          </ac:spMkLst>
        </pc:spChg>
        <pc:spChg chg="mod topLvl">
          <ac:chgData name="Coleman, Jim" userId="8c647339-3dc1-4970-9fcc-34ab85c6fcb9" providerId="ADAL" clId="{A8361FF7-02C4-4861-B276-D5E4CD95A86C}" dt="2022-03-29T20:17:27.490" v="3452" actId="1076"/>
          <ac:spMkLst>
            <pc:docMk/>
            <pc:sldMk cId="1697688272" sldId="273"/>
            <ac:spMk id="82" creationId="{190DCD78-672C-48D0-A61D-5A8EC37EA4FD}"/>
          </ac:spMkLst>
        </pc:spChg>
        <pc:spChg chg="del">
          <ac:chgData name="Coleman, Jim" userId="8c647339-3dc1-4970-9fcc-34ab85c6fcb9" providerId="ADAL" clId="{A8361FF7-02C4-4861-B276-D5E4CD95A86C}" dt="2022-03-29T19:42:33.493" v="3166" actId="478"/>
          <ac:spMkLst>
            <pc:docMk/>
            <pc:sldMk cId="1697688272" sldId="273"/>
            <ac:spMk id="83" creationId="{84C23FA5-7C49-41D1-A512-24C2F43BCAE9}"/>
          </ac:spMkLst>
        </pc:spChg>
        <pc:spChg chg="del">
          <ac:chgData name="Coleman, Jim" userId="8c647339-3dc1-4970-9fcc-34ab85c6fcb9" providerId="ADAL" clId="{A8361FF7-02C4-4861-B276-D5E4CD95A86C}" dt="2022-03-29T19:42:13.842" v="3155" actId="478"/>
          <ac:spMkLst>
            <pc:docMk/>
            <pc:sldMk cId="1697688272" sldId="273"/>
            <ac:spMk id="84" creationId="{4FE8C1DE-234A-489E-9119-B6C47A1986B7}"/>
          </ac:spMkLst>
        </pc:spChg>
        <pc:spChg chg="del">
          <ac:chgData name="Coleman, Jim" userId="8c647339-3dc1-4970-9fcc-34ab85c6fcb9" providerId="ADAL" clId="{A8361FF7-02C4-4861-B276-D5E4CD95A86C}" dt="2022-03-29T19:42:15.890" v="3156" actId="478"/>
          <ac:spMkLst>
            <pc:docMk/>
            <pc:sldMk cId="1697688272" sldId="273"/>
            <ac:spMk id="85" creationId="{F2420EDC-8425-4542-AC9A-F74C77F93B82}"/>
          </ac:spMkLst>
        </pc:spChg>
        <pc:spChg chg="del">
          <ac:chgData name="Coleman, Jim" userId="8c647339-3dc1-4970-9fcc-34ab85c6fcb9" providerId="ADAL" clId="{A8361FF7-02C4-4861-B276-D5E4CD95A86C}" dt="2022-03-29T19:42:18.305" v="3157" actId="478"/>
          <ac:spMkLst>
            <pc:docMk/>
            <pc:sldMk cId="1697688272" sldId="273"/>
            <ac:spMk id="86" creationId="{E69C4A3F-0C3E-45EB-87A5-FC40ED9B1879}"/>
          </ac:spMkLst>
        </pc:spChg>
        <pc:spChg chg="mod topLvl">
          <ac:chgData name="Coleman, Jim" userId="8c647339-3dc1-4970-9fcc-34ab85c6fcb9" providerId="ADAL" clId="{A8361FF7-02C4-4861-B276-D5E4CD95A86C}" dt="2022-03-29T20:17:27.490" v="3452" actId="1076"/>
          <ac:spMkLst>
            <pc:docMk/>
            <pc:sldMk cId="1697688272" sldId="273"/>
            <ac:spMk id="87" creationId="{486E5AAB-61D0-4426-A6E2-A4077463EA97}"/>
          </ac:spMkLst>
        </pc:spChg>
        <pc:spChg chg="mod topLvl">
          <ac:chgData name="Coleman, Jim" userId="8c647339-3dc1-4970-9fcc-34ab85c6fcb9" providerId="ADAL" clId="{A8361FF7-02C4-4861-B276-D5E4CD95A86C}" dt="2022-03-29T20:17:27.490" v="3452" actId="1076"/>
          <ac:spMkLst>
            <pc:docMk/>
            <pc:sldMk cId="1697688272" sldId="273"/>
            <ac:spMk id="88" creationId="{313D41D7-6A32-4877-AE4B-A247FED06C9F}"/>
          </ac:spMkLst>
        </pc:spChg>
        <pc:spChg chg="add mod">
          <ac:chgData name="Coleman, Jim" userId="8c647339-3dc1-4970-9fcc-34ab85c6fcb9" providerId="ADAL" clId="{A8361FF7-02C4-4861-B276-D5E4CD95A86C}" dt="2022-03-29T20:17:27.490" v="3452" actId="1076"/>
          <ac:spMkLst>
            <pc:docMk/>
            <pc:sldMk cId="1697688272" sldId="273"/>
            <ac:spMk id="89" creationId="{22586FB9-0041-4036-8ACF-4D7245E881DE}"/>
          </ac:spMkLst>
        </pc:spChg>
        <pc:spChg chg="add del mod">
          <ac:chgData name="Coleman, Jim" userId="8c647339-3dc1-4970-9fcc-34ab85c6fcb9" providerId="ADAL" clId="{A8361FF7-02C4-4861-B276-D5E4CD95A86C}" dt="2022-03-29T19:47:05.475" v="3193" actId="478"/>
          <ac:spMkLst>
            <pc:docMk/>
            <pc:sldMk cId="1697688272" sldId="273"/>
            <ac:spMk id="90" creationId="{2963B7F5-60B8-4B7F-8ABF-E7BE81D2D83C}"/>
          </ac:spMkLst>
        </pc:spChg>
        <pc:spChg chg="add mod">
          <ac:chgData name="Coleman, Jim" userId="8c647339-3dc1-4970-9fcc-34ab85c6fcb9" providerId="ADAL" clId="{A8361FF7-02C4-4861-B276-D5E4CD95A86C}" dt="2022-03-29T20:17:27.490" v="3452" actId="1076"/>
          <ac:spMkLst>
            <pc:docMk/>
            <pc:sldMk cId="1697688272" sldId="273"/>
            <ac:spMk id="91" creationId="{29C4A6AC-EB86-4E30-B61D-2167EED3B3FA}"/>
          </ac:spMkLst>
        </pc:spChg>
        <pc:spChg chg="add del mod">
          <ac:chgData name="Coleman, Jim" userId="8c647339-3dc1-4970-9fcc-34ab85c6fcb9" providerId="ADAL" clId="{A8361FF7-02C4-4861-B276-D5E4CD95A86C}" dt="2022-03-29T20:00:52.836" v="3337" actId="478"/>
          <ac:spMkLst>
            <pc:docMk/>
            <pc:sldMk cId="1697688272" sldId="273"/>
            <ac:spMk id="92" creationId="{1A0EAA3A-9205-47FE-98EA-AB84520C64D3}"/>
          </ac:spMkLst>
        </pc:spChg>
        <pc:spChg chg="add mod">
          <ac:chgData name="Coleman, Jim" userId="8c647339-3dc1-4970-9fcc-34ab85c6fcb9" providerId="ADAL" clId="{A8361FF7-02C4-4861-B276-D5E4CD95A86C}" dt="2022-03-29T20:17:27.490" v="3452" actId="1076"/>
          <ac:spMkLst>
            <pc:docMk/>
            <pc:sldMk cId="1697688272" sldId="273"/>
            <ac:spMk id="93" creationId="{0C7938DB-7B00-41D1-817E-94310901861A}"/>
          </ac:spMkLst>
        </pc:spChg>
        <pc:spChg chg="add mod">
          <ac:chgData name="Coleman, Jim" userId="8c647339-3dc1-4970-9fcc-34ab85c6fcb9" providerId="ADAL" clId="{A8361FF7-02C4-4861-B276-D5E4CD95A86C}" dt="2022-03-29T20:17:27.490" v="3452" actId="1076"/>
          <ac:spMkLst>
            <pc:docMk/>
            <pc:sldMk cId="1697688272" sldId="273"/>
            <ac:spMk id="94" creationId="{FB2DD2C4-99C0-46AF-8428-BB2EC0F8215B}"/>
          </ac:spMkLst>
        </pc:spChg>
        <pc:spChg chg="add mod">
          <ac:chgData name="Coleman, Jim" userId="8c647339-3dc1-4970-9fcc-34ab85c6fcb9" providerId="ADAL" clId="{A8361FF7-02C4-4861-B276-D5E4CD95A86C}" dt="2022-03-29T20:17:27.490" v="3452" actId="1076"/>
          <ac:spMkLst>
            <pc:docMk/>
            <pc:sldMk cId="1697688272" sldId="273"/>
            <ac:spMk id="95" creationId="{BF717C2A-A3EF-49FD-B713-2227C406C23D}"/>
          </ac:spMkLst>
        </pc:spChg>
        <pc:spChg chg="add del mod">
          <ac:chgData name="Coleman, Jim" userId="8c647339-3dc1-4970-9fcc-34ab85c6fcb9" providerId="ADAL" clId="{A8361FF7-02C4-4861-B276-D5E4CD95A86C}" dt="2022-03-29T19:59:36.828" v="3333" actId="478"/>
          <ac:spMkLst>
            <pc:docMk/>
            <pc:sldMk cId="1697688272" sldId="273"/>
            <ac:spMk id="96" creationId="{A6C694F4-1838-41AF-A818-D5A1C12D4C8B}"/>
          </ac:spMkLst>
        </pc:spChg>
        <pc:spChg chg="mod topLvl">
          <ac:chgData name="Coleman, Jim" userId="8c647339-3dc1-4970-9fcc-34ab85c6fcb9" providerId="ADAL" clId="{A8361FF7-02C4-4861-B276-D5E4CD95A86C}" dt="2022-03-29T20:17:27.490" v="3452" actId="1076"/>
          <ac:spMkLst>
            <pc:docMk/>
            <pc:sldMk cId="1697688272" sldId="273"/>
            <ac:spMk id="97" creationId="{7CA30C1C-DB49-45A9-9588-52F8B94F4BA7}"/>
          </ac:spMkLst>
        </pc:spChg>
        <pc:spChg chg="add del mod">
          <ac:chgData name="Coleman, Jim" userId="8c647339-3dc1-4970-9fcc-34ab85c6fcb9" providerId="ADAL" clId="{A8361FF7-02C4-4861-B276-D5E4CD95A86C}" dt="2022-03-29T19:59:33.752" v="3332" actId="478"/>
          <ac:spMkLst>
            <pc:docMk/>
            <pc:sldMk cId="1697688272" sldId="273"/>
            <ac:spMk id="98" creationId="{03567B4B-FBE9-43C0-8D03-FA4FC209F8B4}"/>
          </ac:spMkLst>
        </pc:spChg>
        <pc:spChg chg="mod topLvl">
          <ac:chgData name="Coleman, Jim" userId="8c647339-3dc1-4970-9fcc-34ab85c6fcb9" providerId="ADAL" clId="{A8361FF7-02C4-4861-B276-D5E4CD95A86C}" dt="2022-03-29T20:17:27.490" v="3452" actId="1076"/>
          <ac:spMkLst>
            <pc:docMk/>
            <pc:sldMk cId="1697688272" sldId="273"/>
            <ac:spMk id="103" creationId="{E85DE882-A118-4656-9B48-B523372FD19A}"/>
          </ac:spMkLst>
        </pc:spChg>
        <pc:spChg chg="add del mod">
          <ac:chgData name="Coleman, Jim" userId="8c647339-3dc1-4970-9fcc-34ab85c6fcb9" providerId="ADAL" clId="{A8361FF7-02C4-4861-B276-D5E4CD95A86C}" dt="2022-03-29T19:51:08.597" v="3215" actId="478"/>
          <ac:spMkLst>
            <pc:docMk/>
            <pc:sldMk cId="1697688272" sldId="273"/>
            <ac:spMk id="104" creationId="{90ED2115-56B5-4DA0-9FA2-98C1BA189567}"/>
          </ac:spMkLst>
        </pc:spChg>
        <pc:spChg chg="mod">
          <ac:chgData name="Coleman, Jim" userId="8c647339-3dc1-4970-9fcc-34ab85c6fcb9" providerId="ADAL" clId="{A8361FF7-02C4-4861-B276-D5E4CD95A86C}" dt="2022-03-29T20:17:55.737" v="3454" actId="113"/>
          <ac:spMkLst>
            <pc:docMk/>
            <pc:sldMk cId="1697688272" sldId="273"/>
            <ac:spMk id="105" creationId="{DFDB0190-3609-4E98-908A-C35E17B33E74}"/>
          </ac:spMkLst>
        </pc:spChg>
        <pc:spChg chg="add mod">
          <ac:chgData name="Coleman, Jim" userId="8c647339-3dc1-4970-9fcc-34ab85c6fcb9" providerId="ADAL" clId="{A8361FF7-02C4-4861-B276-D5E4CD95A86C}" dt="2022-03-29T20:17:27.490" v="3452" actId="1076"/>
          <ac:spMkLst>
            <pc:docMk/>
            <pc:sldMk cId="1697688272" sldId="273"/>
            <ac:spMk id="106" creationId="{0EE1DD76-8FE8-4EBD-98A2-1EA462E292A1}"/>
          </ac:spMkLst>
        </pc:spChg>
        <pc:spChg chg="add mod">
          <ac:chgData name="Coleman, Jim" userId="8c647339-3dc1-4970-9fcc-34ab85c6fcb9" providerId="ADAL" clId="{A8361FF7-02C4-4861-B276-D5E4CD95A86C}" dt="2022-03-29T20:17:27.490" v="3452" actId="1076"/>
          <ac:spMkLst>
            <pc:docMk/>
            <pc:sldMk cId="1697688272" sldId="273"/>
            <ac:spMk id="107" creationId="{804BBC0F-946D-4EB7-9455-005D6BDE0035}"/>
          </ac:spMkLst>
        </pc:spChg>
        <pc:spChg chg="add mod">
          <ac:chgData name="Coleman, Jim" userId="8c647339-3dc1-4970-9fcc-34ab85c6fcb9" providerId="ADAL" clId="{A8361FF7-02C4-4861-B276-D5E4CD95A86C}" dt="2022-03-29T20:17:27.490" v="3452" actId="1076"/>
          <ac:spMkLst>
            <pc:docMk/>
            <pc:sldMk cId="1697688272" sldId="273"/>
            <ac:spMk id="108" creationId="{F272BCB4-7E10-47C8-95DE-44BC0210EB89}"/>
          </ac:spMkLst>
        </pc:spChg>
        <pc:spChg chg="add mod">
          <ac:chgData name="Coleman, Jim" userId="8c647339-3dc1-4970-9fcc-34ab85c6fcb9" providerId="ADAL" clId="{A8361FF7-02C4-4861-B276-D5E4CD95A86C}" dt="2022-03-29T20:17:27.490" v="3452" actId="1076"/>
          <ac:spMkLst>
            <pc:docMk/>
            <pc:sldMk cId="1697688272" sldId="273"/>
            <ac:spMk id="109" creationId="{58786514-722B-4B6D-A105-0BE6414DC7B2}"/>
          </ac:spMkLst>
        </pc:spChg>
        <pc:spChg chg="add del mod">
          <ac:chgData name="Coleman, Jim" userId="8c647339-3dc1-4970-9fcc-34ab85c6fcb9" providerId="ADAL" clId="{A8361FF7-02C4-4861-B276-D5E4CD95A86C}" dt="2022-03-29T19:59:31.920" v="3331" actId="478"/>
          <ac:spMkLst>
            <pc:docMk/>
            <pc:sldMk cId="1697688272" sldId="273"/>
            <ac:spMk id="110" creationId="{04DBEFA7-04FF-4757-A89A-2EC3DCD6A318}"/>
          </ac:spMkLst>
        </pc:spChg>
        <pc:spChg chg="add del mod">
          <ac:chgData name="Coleman, Jim" userId="8c647339-3dc1-4970-9fcc-34ab85c6fcb9" providerId="ADAL" clId="{A8361FF7-02C4-4861-B276-D5E4CD95A86C}" dt="2022-03-29T19:59:31.920" v="3331" actId="478"/>
          <ac:spMkLst>
            <pc:docMk/>
            <pc:sldMk cId="1697688272" sldId="273"/>
            <ac:spMk id="111" creationId="{A238E833-5358-41AD-92A8-F797404A18BC}"/>
          </ac:spMkLst>
        </pc:spChg>
        <pc:spChg chg="add del mod">
          <ac:chgData name="Coleman, Jim" userId="8c647339-3dc1-4970-9fcc-34ab85c6fcb9" providerId="ADAL" clId="{A8361FF7-02C4-4861-B276-D5E4CD95A86C}" dt="2022-03-29T19:59:31.920" v="3331" actId="478"/>
          <ac:spMkLst>
            <pc:docMk/>
            <pc:sldMk cId="1697688272" sldId="273"/>
            <ac:spMk id="112" creationId="{81CB32C4-34DA-4C4C-9917-81AA6B51FD04}"/>
          </ac:spMkLst>
        </pc:spChg>
        <pc:spChg chg="add del mod">
          <ac:chgData name="Coleman, Jim" userId="8c647339-3dc1-4970-9fcc-34ab85c6fcb9" providerId="ADAL" clId="{A8361FF7-02C4-4861-B276-D5E4CD95A86C}" dt="2022-03-29T19:59:27.161" v="3330" actId="478"/>
          <ac:spMkLst>
            <pc:docMk/>
            <pc:sldMk cId="1697688272" sldId="273"/>
            <ac:spMk id="113" creationId="{34F6DCEB-D734-4019-8839-74E500CBD668}"/>
          </ac:spMkLst>
        </pc:spChg>
        <pc:spChg chg="del">
          <ac:chgData name="Coleman, Jim" userId="8c647339-3dc1-4970-9fcc-34ab85c6fcb9" providerId="ADAL" clId="{A8361FF7-02C4-4861-B276-D5E4CD95A86C}" dt="2022-03-29T19:42:20.323" v="3158" actId="478"/>
          <ac:spMkLst>
            <pc:docMk/>
            <pc:sldMk cId="1697688272" sldId="273"/>
            <ac:spMk id="114" creationId="{6019BB0D-B4F5-4A69-B270-D6EAFF88B49D}"/>
          </ac:spMkLst>
        </pc:spChg>
        <pc:spChg chg="del">
          <ac:chgData name="Coleman, Jim" userId="8c647339-3dc1-4970-9fcc-34ab85c6fcb9" providerId="ADAL" clId="{A8361FF7-02C4-4861-B276-D5E4CD95A86C}" dt="2022-03-29T19:42:22.092" v="3159" actId="478"/>
          <ac:spMkLst>
            <pc:docMk/>
            <pc:sldMk cId="1697688272" sldId="273"/>
            <ac:spMk id="115" creationId="{884639C4-2301-4AAB-9DD9-D4FFAA5EC886}"/>
          </ac:spMkLst>
        </pc:spChg>
        <pc:spChg chg="mod topLvl">
          <ac:chgData name="Coleman, Jim" userId="8c647339-3dc1-4970-9fcc-34ab85c6fcb9" providerId="ADAL" clId="{A8361FF7-02C4-4861-B276-D5E4CD95A86C}" dt="2022-03-29T20:17:27.490" v="3452" actId="1076"/>
          <ac:spMkLst>
            <pc:docMk/>
            <pc:sldMk cId="1697688272" sldId="273"/>
            <ac:spMk id="116" creationId="{CF25D176-10AE-40B5-A0BD-2976A2FDCAEF}"/>
          </ac:spMkLst>
        </pc:spChg>
        <pc:spChg chg="mod topLvl">
          <ac:chgData name="Coleman, Jim" userId="8c647339-3dc1-4970-9fcc-34ab85c6fcb9" providerId="ADAL" clId="{A8361FF7-02C4-4861-B276-D5E4CD95A86C}" dt="2022-03-29T20:17:27.490" v="3452" actId="1076"/>
          <ac:spMkLst>
            <pc:docMk/>
            <pc:sldMk cId="1697688272" sldId="273"/>
            <ac:spMk id="117" creationId="{BF6387C6-8A21-4195-B1A5-3340550E9CBA}"/>
          </ac:spMkLst>
        </pc:spChg>
        <pc:spChg chg="mod topLvl">
          <ac:chgData name="Coleman, Jim" userId="8c647339-3dc1-4970-9fcc-34ab85c6fcb9" providerId="ADAL" clId="{A8361FF7-02C4-4861-B276-D5E4CD95A86C}" dt="2022-03-29T20:17:27.490" v="3452" actId="1076"/>
          <ac:spMkLst>
            <pc:docMk/>
            <pc:sldMk cId="1697688272" sldId="273"/>
            <ac:spMk id="118" creationId="{B326C6E9-AE3F-4FDD-8A30-E429A96324E9}"/>
          </ac:spMkLst>
        </pc:spChg>
        <pc:spChg chg="del">
          <ac:chgData name="Coleman, Jim" userId="8c647339-3dc1-4970-9fcc-34ab85c6fcb9" providerId="ADAL" clId="{A8361FF7-02C4-4861-B276-D5E4CD95A86C}" dt="2022-03-29T19:42:25.448" v="3161" actId="478"/>
          <ac:spMkLst>
            <pc:docMk/>
            <pc:sldMk cId="1697688272" sldId="273"/>
            <ac:spMk id="119" creationId="{BD0E6507-8393-4FE4-8336-53AAE335960D}"/>
          </ac:spMkLst>
        </pc:spChg>
        <pc:spChg chg="mod topLvl">
          <ac:chgData name="Coleman, Jim" userId="8c647339-3dc1-4970-9fcc-34ab85c6fcb9" providerId="ADAL" clId="{A8361FF7-02C4-4861-B276-D5E4CD95A86C}" dt="2022-03-29T20:17:27.490" v="3452" actId="1076"/>
          <ac:spMkLst>
            <pc:docMk/>
            <pc:sldMk cId="1697688272" sldId="273"/>
            <ac:spMk id="120" creationId="{4921C101-06CD-4244-B233-782A91721493}"/>
          </ac:spMkLst>
        </pc:spChg>
        <pc:spChg chg="mod topLvl">
          <ac:chgData name="Coleman, Jim" userId="8c647339-3dc1-4970-9fcc-34ab85c6fcb9" providerId="ADAL" clId="{A8361FF7-02C4-4861-B276-D5E4CD95A86C}" dt="2022-03-29T20:17:27.490" v="3452" actId="1076"/>
          <ac:spMkLst>
            <pc:docMk/>
            <pc:sldMk cId="1697688272" sldId="273"/>
            <ac:spMk id="121" creationId="{733984BF-63A1-406D-A0AD-AF9AFE10D953}"/>
          </ac:spMkLst>
        </pc:spChg>
        <pc:spChg chg="mod topLvl">
          <ac:chgData name="Coleman, Jim" userId="8c647339-3dc1-4970-9fcc-34ab85c6fcb9" providerId="ADAL" clId="{A8361FF7-02C4-4861-B276-D5E4CD95A86C}" dt="2022-03-29T20:17:27.490" v="3452" actId="1076"/>
          <ac:spMkLst>
            <pc:docMk/>
            <pc:sldMk cId="1697688272" sldId="273"/>
            <ac:spMk id="122" creationId="{80EDD27E-6FCE-417D-BC44-C01E5AF0D7BC}"/>
          </ac:spMkLst>
        </pc:spChg>
        <pc:spChg chg="mod topLvl">
          <ac:chgData name="Coleman, Jim" userId="8c647339-3dc1-4970-9fcc-34ab85c6fcb9" providerId="ADAL" clId="{A8361FF7-02C4-4861-B276-D5E4CD95A86C}" dt="2022-03-29T20:17:27.490" v="3452" actId="1076"/>
          <ac:spMkLst>
            <pc:docMk/>
            <pc:sldMk cId="1697688272" sldId="273"/>
            <ac:spMk id="123" creationId="{CF86A444-424B-43D7-8138-D86ADD099FF9}"/>
          </ac:spMkLst>
        </pc:spChg>
        <pc:spChg chg="mod topLvl">
          <ac:chgData name="Coleman, Jim" userId="8c647339-3dc1-4970-9fcc-34ab85c6fcb9" providerId="ADAL" clId="{A8361FF7-02C4-4861-B276-D5E4CD95A86C}" dt="2022-03-29T20:17:27.490" v="3452" actId="1076"/>
          <ac:spMkLst>
            <pc:docMk/>
            <pc:sldMk cId="1697688272" sldId="273"/>
            <ac:spMk id="124" creationId="{0531FE23-5D83-4E6E-BDCC-EDE2F103502A}"/>
          </ac:spMkLst>
        </pc:spChg>
        <pc:spChg chg="mod topLvl">
          <ac:chgData name="Coleman, Jim" userId="8c647339-3dc1-4970-9fcc-34ab85c6fcb9" providerId="ADAL" clId="{A8361FF7-02C4-4861-B276-D5E4CD95A86C}" dt="2022-03-29T20:17:27.490" v="3452" actId="1076"/>
          <ac:spMkLst>
            <pc:docMk/>
            <pc:sldMk cId="1697688272" sldId="273"/>
            <ac:spMk id="127" creationId="{DFF812C9-8047-4F45-A891-EE15D9DFF4FF}"/>
          </ac:spMkLst>
        </pc:spChg>
        <pc:spChg chg="del">
          <ac:chgData name="Coleman, Jim" userId="8c647339-3dc1-4970-9fcc-34ab85c6fcb9" providerId="ADAL" clId="{A8361FF7-02C4-4861-B276-D5E4CD95A86C}" dt="2022-03-29T19:42:27.102" v="3162" actId="478"/>
          <ac:spMkLst>
            <pc:docMk/>
            <pc:sldMk cId="1697688272" sldId="273"/>
            <ac:spMk id="129" creationId="{19C62783-D03F-48B4-938B-94C5F4AF70E0}"/>
          </ac:spMkLst>
        </pc:spChg>
        <pc:spChg chg="del">
          <ac:chgData name="Coleman, Jim" userId="8c647339-3dc1-4970-9fcc-34ab85c6fcb9" providerId="ADAL" clId="{A8361FF7-02C4-4861-B276-D5E4CD95A86C}" dt="2022-03-29T19:42:28.653" v="3163" actId="478"/>
          <ac:spMkLst>
            <pc:docMk/>
            <pc:sldMk cId="1697688272" sldId="273"/>
            <ac:spMk id="130" creationId="{A2BDD452-94DE-466F-A8FE-50A9446794A9}"/>
          </ac:spMkLst>
        </pc:spChg>
        <pc:spChg chg="mod topLvl">
          <ac:chgData name="Coleman, Jim" userId="8c647339-3dc1-4970-9fcc-34ab85c6fcb9" providerId="ADAL" clId="{A8361FF7-02C4-4861-B276-D5E4CD95A86C}" dt="2022-03-29T20:17:27.490" v="3452" actId="1076"/>
          <ac:spMkLst>
            <pc:docMk/>
            <pc:sldMk cId="1697688272" sldId="273"/>
            <ac:spMk id="131" creationId="{F76536AD-9CE7-4209-994B-DC03092D0B56}"/>
          </ac:spMkLst>
        </pc:spChg>
        <pc:spChg chg="del">
          <ac:chgData name="Coleman, Jim" userId="8c647339-3dc1-4970-9fcc-34ab85c6fcb9" providerId="ADAL" clId="{A8361FF7-02C4-4861-B276-D5E4CD95A86C}" dt="2022-03-29T19:42:30.309" v="3164" actId="478"/>
          <ac:spMkLst>
            <pc:docMk/>
            <pc:sldMk cId="1697688272" sldId="273"/>
            <ac:spMk id="132" creationId="{8541C2E4-BAEC-4235-80A6-BE74CBD96622}"/>
          </ac:spMkLst>
        </pc:spChg>
        <pc:spChg chg="mod topLvl">
          <ac:chgData name="Coleman, Jim" userId="8c647339-3dc1-4970-9fcc-34ab85c6fcb9" providerId="ADAL" clId="{A8361FF7-02C4-4861-B276-D5E4CD95A86C}" dt="2022-03-29T20:17:27.490" v="3452" actId="1076"/>
          <ac:spMkLst>
            <pc:docMk/>
            <pc:sldMk cId="1697688272" sldId="273"/>
            <ac:spMk id="135" creationId="{C84F6D2C-1650-49E0-AAA2-B0ECF71AC2BC}"/>
          </ac:spMkLst>
        </pc:spChg>
        <pc:spChg chg="add del mod">
          <ac:chgData name="Coleman, Jim" userId="8c647339-3dc1-4970-9fcc-34ab85c6fcb9" providerId="ADAL" clId="{A8361FF7-02C4-4861-B276-D5E4CD95A86C}" dt="2022-03-29T19:59:00.074" v="3323" actId="478"/>
          <ac:spMkLst>
            <pc:docMk/>
            <pc:sldMk cId="1697688272" sldId="273"/>
            <ac:spMk id="139" creationId="{AD8D7177-8BDA-4157-B16F-81D6A8825C89}"/>
          </ac:spMkLst>
        </pc:spChg>
        <pc:spChg chg="mod topLvl">
          <ac:chgData name="Coleman, Jim" userId="8c647339-3dc1-4970-9fcc-34ab85c6fcb9" providerId="ADAL" clId="{A8361FF7-02C4-4861-B276-D5E4CD95A86C}" dt="2022-03-29T20:17:27.490" v="3452" actId="1076"/>
          <ac:spMkLst>
            <pc:docMk/>
            <pc:sldMk cId="1697688272" sldId="273"/>
            <ac:spMk id="142" creationId="{0EF0DCAE-5322-493A-814E-0E384C1B4EAF}"/>
          </ac:spMkLst>
        </pc:spChg>
        <pc:spChg chg="mod topLvl">
          <ac:chgData name="Coleman, Jim" userId="8c647339-3dc1-4970-9fcc-34ab85c6fcb9" providerId="ADAL" clId="{A8361FF7-02C4-4861-B276-D5E4CD95A86C}" dt="2022-03-29T20:17:27.490" v="3452" actId="1076"/>
          <ac:spMkLst>
            <pc:docMk/>
            <pc:sldMk cId="1697688272" sldId="273"/>
            <ac:spMk id="143" creationId="{F1B50F24-EC7A-4221-9D2C-AFEA00B9A68A}"/>
          </ac:spMkLst>
        </pc:spChg>
        <pc:spChg chg="mod topLvl">
          <ac:chgData name="Coleman, Jim" userId="8c647339-3dc1-4970-9fcc-34ab85c6fcb9" providerId="ADAL" clId="{A8361FF7-02C4-4861-B276-D5E4CD95A86C}" dt="2022-03-29T20:17:27.490" v="3452" actId="1076"/>
          <ac:spMkLst>
            <pc:docMk/>
            <pc:sldMk cId="1697688272" sldId="273"/>
            <ac:spMk id="144" creationId="{F0E99DF5-6C6D-46F0-880F-DA1712326B33}"/>
          </ac:spMkLst>
        </pc:spChg>
        <pc:spChg chg="mod topLvl">
          <ac:chgData name="Coleman, Jim" userId="8c647339-3dc1-4970-9fcc-34ab85c6fcb9" providerId="ADAL" clId="{A8361FF7-02C4-4861-B276-D5E4CD95A86C}" dt="2022-03-29T20:17:27.490" v="3452" actId="1076"/>
          <ac:spMkLst>
            <pc:docMk/>
            <pc:sldMk cId="1697688272" sldId="273"/>
            <ac:spMk id="145" creationId="{2C395737-2B17-4246-974F-636C5DA428D2}"/>
          </ac:spMkLst>
        </pc:spChg>
        <pc:spChg chg="del">
          <ac:chgData name="Coleman, Jim" userId="8c647339-3dc1-4970-9fcc-34ab85c6fcb9" providerId="ADAL" clId="{A8361FF7-02C4-4861-B276-D5E4CD95A86C}" dt="2022-03-29T19:42:35.493" v="3167" actId="478"/>
          <ac:spMkLst>
            <pc:docMk/>
            <pc:sldMk cId="1697688272" sldId="273"/>
            <ac:spMk id="146" creationId="{526CE699-C702-459D-A406-4CFDF56980E5}"/>
          </ac:spMkLst>
        </pc:spChg>
        <pc:spChg chg="mod topLvl">
          <ac:chgData name="Coleman, Jim" userId="8c647339-3dc1-4970-9fcc-34ab85c6fcb9" providerId="ADAL" clId="{A8361FF7-02C4-4861-B276-D5E4CD95A86C}" dt="2022-03-29T20:17:27.490" v="3452" actId="1076"/>
          <ac:spMkLst>
            <pc:docMk/>
            <pc:sldMk cId="1697688272" sldId="273"/>
            <ac:spMk id="149" creationId="{BE52095B-DA3D-435A-B8A1-47D4D735AE39}"/>
          </ac:spMkLst>
        </pc:spChg>
        <pc:spChg chg="del mod topLvl">
          <ac:chgData name="Coleman, Jim" userId="8c647339-3dc1-4970-9fcc-34ab85c6fcb9" providerId="ADAL" clId="{A8361FF7-02C4-4861-B276-D5E4CD95A86C}" dt="2022-03-29T19:47:30.794" v="3198" actId="478"/>
          <ac:spMkLst>
            <pc:docMk/>
            <pc:sldMk cId="1697688272" sldId="273"/>
            <ac:spMk id="152" creationId="{A1E79C2E-F32A-48CB-AF6E-F272C653623E}"/>
          </ac:spMkLst>
        </pc:spChg>
        <pc:spChg chg="add mod">
          <ac:chgData name="Coleman, Jim" userId="8c647339-3dc1-4970-9fcc-34ab85c6fcb9" providerId="ADAL" clId="{A8361FF7-02C4-4861-B276-D5E4CD95A86C}" dt="2022-03-29T20:17:27.490" v="3452" actId="1076"/>
          <ac:spMkLst>
            <pc:docMk/>
            <pc:sldMk cId="1697688272" sldId="273"/>
            <ac:spMk id="153" creationId="{AD17341C-2F46-4F07-A343-18F4759C5D9B}"/>
          </ac:spMkLst>
        </pc:spChg>
        <pc:spChg chg="add del mod">
          <ac:chgData name="Coleman, Jim" userId="8c647339-3dc1-4970-9fcc-34ab85c6fcb9" providerId="ADAL" clId="{A8361FF7-02C4-4861-B276-D5E4CD95A86C}" dt="2022-03-29T19:59:15.453" v="3327" actId="478"/>
          <ac:spMkLst>
            <pc:docMk/>
            <pc:sldMk cId="1697688272" sldId="273"/>
            <ac:spMk id="154" creationId="{E3251572-AE00-42CB-80CB-BD97741ACC73}"/>
          </ac:spMkLst>
        </pc:spChg>
        <pc:spChg chg="mod topLvl">
          <ac:chgData name="Coleman, Jim" userId="8c647339-3dc1-4970-9fcc-34ab85c6fcb9" providerId="ADAL" clId="{A8361FF7-02C4-4861-B276-D5E4CD95A86C}" dt="2022-03-29T20:17:27.490" v="3452" actId="1076"/>
          <ac:spMkLst>
            <pc:docMk/>
            <pc:sldMk cId="1697688272" sldId="273"/>
            <ac:spMk id="158" creationId="{58B2F466-C384-4AC1-B71B-3B45E3EB9F23}"/>
          </ac:spMkLst>
        </pc:spChg>
        <pc:spChg chg="add del mod">
          <ac:chgData name="Coleman, Jim" userId="8c647339-3dc1-4970-9fcc-34ab85c6fcb9" providerId="ADAL" clId="{A8361FF7-02C4-4861-B276-D5E4CD95A86C}" dt="2022-03-29T19:59:07.917" v="3326" actId="478"/>
          <ac:spMkLst>
            <pc:docMk/>
            <pc:sldMk cId="1697688272" sldId="273"/>
            <ac:spMk id="163" creationId="{78EB5268-821F-42AB-9B57-FCB3C8ADA0B9}"/>
          </ac:spMkLst>
        </pc:spChg>
        <pc:spChg chg="add del mod">
          <ac:chgData name="Coleman, Jim" userId="8c647339-3dc1-4970-9fcc-34ab85c6fcb9" providerId="ADAL" clId="{A8361FF7-02C4-4861-B276-D5E4CD95A86C}" dt="2022-03-29T19:47:07.332" v="3194" actId="478"/>
          <ac:spMkLst>
            <pc:docMk/>
            <pc:sldMk cId="1697688272" sldId="273"/>
            <ac:spMk id="164" creationId="{0689856A-9484-4511-A001-E2BB8F2C7DB8}"/>
          </ac:spMkLst>
        </pc:spChg>
        <pc:spChg chg="add mod">
          <ac:chgData name="Coleman, Jim" userId="8c647339-3dc1-4970-9fcc-34ab85c6fcb9" providerId="ADAL" clId="{A8361FF7-02C4-4861-B276-D5E4CD95A86C}" dt="2022-03-29T20:17:27.490" v="3452" actId="1076"/>
          <ac:spMkLst>
            <pc:docMk/>
            <pc:sldMk cId="1697688272" sldId="273"/>
            <ac:spMk id="165" creationId="{61588C7A-9E39-4D42-B547-553E9303DA24}"/>
          </ac:spMkLst>
        </pc:spChg>
        <pc:spChg chg="add mod">
          <ac:chgData name="Coleman, Jim" userId="8c647339-3dc1-4970-9fcc-34ab85c6fcb9" providerId="ADAL" clId="{A8361FF7-02C4-4861-B276-D5E4CD95A86C}" dt="2022-03-29T20:17:27.490" v="3452" actId="1076"/>
          <ac:spMkLst>
            <pc:docMk/>
            <pc:sldMk cId="1697688272" sldId="273"/>
            <ac:spMk id="166" creationId="{FAEBC809-A262-42A1-9913-011362493695}"/>
          </ac:spMkLst>
        </pc:spChg>
        <pc:spChg chg="add mod">
          <ac:chgData name="Coleman, Jim" userId="8c647339-3dc1-4970-9fcc-34ab85c6fcb9" providerId="ADAL" clId="{A8361FF7-02C4-4861-B276-D5E4CD95A86C}" dt="2022-03-29T20:17:27.490" v="3452" actId="1076"/>
          <ac:spMkLst>
            <pc:docMk/>
            <pc:sldMk cId="1697688272" sldId="273"/>
            <ac:spMk id="169" creationId="{727E1FA5-647A-4B46-8531-285156CDAAB8}"/>
          </ac:spMkLst>
        </pc:spChg>
        <pc:spChg chg="add del mod">
          <ac:chgData name="Coleman, Jim" userId="8c647339-3dc1-4970-9fcc-34ab85c6fcb9" providerId="ADAL" clId="{A8361FF7-02C4-4861-B276-D5E4CD95A86C}" dt="2022-03-29T19:49:36.478" v="3205" actId="478"/>
          <ac:spMkLst>
            <pc:docMk/>
            <pc:sldMk cId="1697688272" sldId="273"/>
            <ac:spMk id="172" creationId="{93AD4584-A938-4C95-8112-A4892F1B9BBC}"/>
          </ac:spMkLst>
        </pc:spChg>
        <pc:spChg chg="add del mod">
          <ac:chgData name="Coleman, Jim" userId="8c647339-3dc1-4970-9fcc-34ab85c6fcb9" providerId="ADAL" clId="{A8361FF7-02C4-4861-B276-D5E4CD95A86C}" dt="2022-03-29T19:58:28.656" v="3318" actId="478"/>
          <ac:spMkLst>
            <pc:docMk/>
            <pc:sldMk cId="1697688272" sldId="273"/>
            <ac:spMk id="176" creationId="{368DDD4F-37D3-4101-B8FD-F7070C137553}"/>
          </ac:spMkLst>
        </pc:spChg>
        <pc:spChg chg="add mod">
          <ac:chgData name="Coleman, Jim" userId="8c647339-3dc1-4970-9fcc-34ab85c6fcb9" providerId="ADAL" clId="{A8361FF7-02C4-4861-B276-D5E4CD95A86C}" dt="2022-03-29T20:17:27.490" v="3452" actId="1076"/>
          <ac:spMkLst>
            <pc:docMk/>
            <pc:sldMk cId="1697688272" sldId="273"/>
            <ac:spMk id="177" creationId="{DEC5D527-0FC2-477A-815E-A5B321A4FB4F}"/>
          </ac:spMkLst>
        </pc:spChg>
        <pc:spChg chg="add mod">
          <ac:chgData name="Coleman, Jim" userId="8c647339-3dc1-4970-9fcc-34ab85c6fcb9" providerId="ADAL" clId="{A8361FF7-02C4-4861-B276-D5E4CD95A86C}" dt="2022-03-29T20:17:27.490" v="3452" actId="1076"/>
          <ac:spMkLst>
            <pc:docMk/>
            <pc:sldMk cId="1697688272" sldId="273"/>
            <ac:spMk id="178" creationId="{EAB466A3-E222-4FE9-9543-C70F56457DB0}"/>
          </ac:spMkLst>
        </pc:spChg>
        <pc:spChg chg="add mod">
          <ac:chgData name="Coleman, Jim" userId="8c647339-3dc1-4970-9fcc-34ab85c6fcb9" providerId="ADAL" clId="{A8361FF7-02C4-4861-B276-D5E4CD95A86C}" dt="2022-03-29T20:17:27.490" v="3452" actId="1076"/>
          <ac:spMkLst>
            <pc:docMk/>
            <pc:sldMk cId="1697688272" sldId="273"/>
            <ac:spMk id="179" creationId="{2F1FDCB5-49B4-41BF-8BB8-292347DCC470}"/>
          </ac:spMkLst>
        </pc:spChg>
        <pc:spChg chg="add mod">
          <ac:chgData name="Coleman, Jim" userId="8c647339-3dc1-4970-9fcc-34ab85c6fcb9" providerId="ADAL" clId="{A8361FF7-02C4-4861-B276-D5E4CD95A86C}" dt="2022-03-29T20:17:27.490" v="3452" actId="1076"/>
          <ac:spMkLst>
            <pc:docMk/>
            <pc:sldMk cId="1697688272" sldId="273"/>
            <ac:spMk id="180" creationId="{C7617C28-50F9-4D7A-BAE0-27F4E23C46E5}"/>
          </ac:spMkLst>
        </pc:spChg>
        <pc:spChg chg="add mod">
          <ac:chgData name="Coleman, Jim" userId="8c647339-3dc1-4970-9fcc-34ab85c6fcb9" providerId="ADAL" clId="{A8361FF7-02C4-4861-B276-D5E4CD95A86C}" dt="2022-03-29T20:17:27.490" v="3452" actId="1076"/>
          <ac:spMkLst>
            <pc:docMk/>
            <pc:sldMk cId="1697688272" sldId="273"/>
            <ac:spMk id="181" creationId="{26BD68D9-7D9A-4147-94E2-57DD5122AB24}"/>
          </ac:spMkLst>
        </pc:spChg>
        <pc:spChg chg="add del mod">
          <ac:chgData name="Coleman, Jim" userId="8c647339-3dc1-4970-9fcc-34ab85c6fcb9" providerId="ADAL" clId="{A8361FF7-02C4-4861-B276-D5E4CD95A86C}" dt="2022-03-29T19:52:14.934" v="3233" actId="478"/>
          <ac:spMkLst>
            <pc:docMk/>
            <pc:sldMk cId="1697688272" sldId="273"/>
            <ac:spMk id="182" creationId="{C450F62E-5404-4D20-8890-9BF1B1DDFE8A}"/>
          </ac:spMkLst>
        </pc:spChg>
        <pc:spChg chg="add mod">
          <ac:chgData name="Coleman, Jim" userId="8c647339-3dc1-4970-9fcc-34ab85c6fcb9" providerId="ADAL" clId="{A8361FF7-02C4-4861-B276-D5E4CD95A86C}" dt="2022-03-29T20:17:27.490" v="3452" actId="1076"/>
          <ac:spMkLst>
            <pc:docMk/>
            <pc:sldMk cId="1697688272" sldId="273"/>
            <ac:spMk id="185" creationId="{6989CFF0-5766-4BA4-86E7-D9C8C2DA90BE}"/>
          </ac:spMkLst>
        </pc:spChg>
        <pc:spChg chg="add mod">
          <ac:chgData name="Coleman, Jim" userId="8c647339-3dc1-4970-9fcc-34ab85c6fcb9" providerId="ADAL" clId="{A8361FF7-02C4-4861-B276-D5E4CD95A86C}" dt="2022-03-29T20:17:27.490" v="3452" actId="1076"/>
          <ac:spMkLst>
            <pc:docMk/>
            <pc:sldMk cId="1697688272" sldId="273"/>
            <ac:spMk id="187" creationId="{0705D615-0CB9-40C8-B4AE-F4CD46B8013C}"/>
          </ac:spMkLst>
        </pc:spChg>
        <pc:spChg chg="add mod">
          <ac:chgData name="Coleman, Jim" userId="8c647339-3dc1-4970-9fcc-34ab85c6fcb9" providerId="ADAL" clId="{A8361FF7-02C4-4861-B276-D5E4CD95A86C}" dt="2022-03-29T20:17:27.490" v="3452" actId="1076"/>
          <ac:spMkLst>
            <pc:docMk/>
            <pc:sldMk cId="1697688272" sldId="273"/>
            <ac:spMk id="192" creationId="{0FA7A65E-7DE9-49C1-8905-5EB31F6BBE13}"/>
          </ac:spMkLst>
        </pc:spChg>
        <pc:spChg chg="add mod">
          <ac:chgData name="Coleman, Jim" userId="8c647339-3dc1-4970-9fcc-34ab85c6fcb9" providerId="ADAL" clId="{A8361FF7-02C4-4861-B276-D5E4CD95A86C}" dt="2022-03-29T20:17:27.490" v="3452" actId="1076"/>
          <ac:spMkLst>
            <pc:docMk/>
            <pc:sldMk cId="1697688272" sldId="273"/>
            <ac:spMk id="195" creationId="{C05705CA-A1F7-4C2F-BDDF-E64BDAD8CA92}"/>
          </ac:spMkLst>
        </pc:spChg>
        <pc:spChg chg="add mod">
          <ac:chgData name="Coleman, Jim" userId="8c647339-3dc1-4970-9fcc-34ab85c6fcb9" providerId="ADAL" clId="{A8361FF7-02C4-4861-B276-D5E4CD95A86C}" dt="2022-03-29T20:17:27.490" v="3452" actId="1076"/>
          <ac:spMkLst>
            <pc:docMk/>
            <pc:sldMk cId="1697688272" sldId="273"/>
            <ac:spMk id="199" creationId="{F20D266D-8FEF-42CF-8CF4-D59BE894EAE8}"/>
          </ac:spMkLst>
        </pc:spChg>
        <pc:spChg chg="add mod">
          <ac:chgData name="Coleman, Jim" userId="8c647339-3dc1-4970-9fcc-34ab85c6fcb9" providerId="ADAL" clId="{A8361FF7-02C4-4861-B276-D5E4CD95A86C}" dt="2022-03-29T20:17:27.490" v="3452" actId="1076"/>
          <ac:spMkLst>
            <pc:docMk/>
            <pc:sldMk cId="1697688272" sldId="273"/>
            <ac:spMk id="200" creationId="{FAF960D7-EF62-4C27-8C07-E68CBE5AB101}"/>
          </ac:spMkLst>
        </pc:spChg>
        <pc:spChg chg="add mod">
          <ac:chgData name="Coleman, Jim" userId="8c647339-3dc1-4970-9fcc-34ab85c6fcb9" providerId="ADAL" clId="{A8361FF7-02C4-4861-B276-D5E4CD95A86C}" dt="2022-03-29T20:17:27.490" v="3452" actId="1076"/>
          <ac:spMkLst>
            <pc:docMk/>
            <pc:sldMk cId="1697688272" sldId="273"/>
            <ac:spMk id="201" creationId="{2258C4C4-7C6C-410C-BD56-EF0F132840D0}"/>
          </ac:spMkLst>
        </pc:spChg>
        <pc:spChg chg="add mod">
          <ac:chgData name="Coleman, Jim" userId="8c647339-3dc1-4970-9fcc-34ab85c6fcb9" providerId="ADAL" clId="{A8361FF7-02C4-4861-B276-D5E4CD95A86C}" dt="2022-03-29T20:17:27.490" v="3452" actId="1076"/>
          <ac:spMkLst>
            <pc:docMk/>
            <pc:sldMk cId="1697688272" sldId="273"/>
            <ac:spMk id="202" creationId="{3C6B2475-C2BC-4D83-A055-B5E3836F57B1}"/>
          </ac:spMkLst>
        </pc:spChg>
        <pc:spChg chg="add mod">
          <ac:chgData name="Coleman, Jim" userId="8c647339-3dc1-4970-9fcc-34ab85c6fcb9" providerId="ADAL" clId="{A8361FF7-02C4-4861-B276-D5E4CD95A86C}" dt="2022-03-29T20:17:27.490" v="3452" actId="1076"/>
          <ac:spMkLst>
            <pc:docMk/>
            <pc:sldMk cId="1697688272" sldId="273"/>
            <ac:spMk id="203" creationId="{04FBD7D6-E842-45FE-896E-8412042450E2}"/>
          </ac:spMkLst>
        </pc:spChg>
        <pc:spChg chg="add mod">
          <ac:chgData name="Coleman, Jim" userId="8c647339-3dc1-4970-9fcc-34ab85c6fcb9" providerId="ADAL" clId="{A8361FF7-02C4-4861-B276-D5E4CD95A86C}" dt="2022-03-29T20:17:27.490" v="3452" actId="1076"/>
          <ac:spMkLst>
            <pc:docMk/>
            <pc:sldMk cId="1697688272" sldId="273"/>
            <ac:spMk id="204" creationId="{AB2ECF0A-519C-4452-9716-3EE8DB40D440}"/>
          </ac:spMkLst>
        </pc:spChg>
        <pc:spChg chg="add mod">
          <ac:chgData name="Coleman, Jim" userId="8c647339-3dc1-4970-9fcc-34ab85c6fcb9" providerId="ADAL" clId="{A8361FF7-02C4-4861-B276-D5E4CD95A86C}" dt="2022-03-29T20:17:27.490" v="3452" actId="1076"/>
          <ac:spMkLst>
            <pc:docMk/>
            <pc:sldMk cId="1697688272" sldId="273"/>
            <ac:spMk id="205" creationId="{0BAE77AE-A6EE-4671-8407-6C4EC65E8003}"/>
          </ac:spMkLst>
        </pc:spChg>
        <pc:spChg chg="add mod">
          <ac:chgData name="Coleman, Jim" userId="8c647339-3dc1-4970-9fcc-34ab85c6fcb9" providerId="ADAL" clId="{A8361FF7-02C4-4861-B276-D5E4CD95A86C}" dt="2022-03-29T20:17:27.490" v="3452" actId="1076"/>
          <ac:spMkLst>
            <pc:docMk/>
            <pc:sldMk cId="1697688272" sldId="273"/>
            <ac:spMk id="208" creationId="{44CEAD90-249E-4E78-83D7-FBA160514D1C}"/>
          </ac:spMkLst>
        </pc:spChg>
        <pc:spChg chg="add mod">
          <ac:chgData name="Coleman, Jim" userId="8c647339-3dc1-4970-9fcc-34ab85c6fcb9" providerId="ADAL" clId="{A8361FF7-02C4-4861-B276-D5E4CD95A86C}" dt="2022-03-29T20:17:27.490" v="3452" actId="1076"/>
          <ac:spMkLst>
            <pc:docMk/>
            <pc:sldMk cId="1697688272" sldId="273"/>
            <ac:spMk id="210" creationId="{A5A9D9D7-AC2E-4749-A4E6-90EA82B0E008}"/>
          </ac:spMkLst>
        </pc:spChg>
        <pc:spChg chg="add mod">
          <ac:chgData name="Coleman, Jim" userId="8c647339-3dc1-4970-9fcc-34ab85c6fcb9" providerId="ADAL" clId="{A8361FF7-02C4-4861-B276-D5E4CD95A86C}" dt="2022-03-29T20:17:27.490" v="3452" actId="1076"/>
          <ac:spMkLst>
            <pc:docMk/>
            <pc:sldMk cId="1697688272" sldId="273"/>
            <ac:spMk id="214" creationId="{D57FC800-859C-4EE3-9528-5EDDD368836D}"/>
          </ac:spMkLst>
        </pc:spChg>
        <pc:spChg chg="add mod">
          <ac:chgData name="Coleman, Jim" userId="8c647339-3dc1-4970-9fcc-34ab85c6fcb9" providerId="ADAL" clId="{A8361FF7-02C4-4861-B276-D5E4CD95A86C}" dt="2022-03-29T20:17:27.490" v="3452" actId="1076"/>
          <ac:spMkLst>
            <pc:docMk/>
            <pc:sldMk cId="1697688272" sldId="273"/>
            <ac:spMk id="219" creationId="{5EC8F203-1691-4AE8-B1EF-E4DF26578A57}"/>
          </ac:spMkLst>
        </pc:spChg>
        <pc:grpChg chg="add del mod">
          <ac:chgData name="Coleman, Jim" userId="8c647339-3dc1-4970-9fcc-34ab85c6fcb9" providerId="ADAL" clId="{A8361FF7-02C4-4861-B276-D5E4CD95A86C}" dt="2022-03-29T19:46:37.844" v="3189" actId="165"/>
          <ac:grpSpMkLst>
            <pc:docMk/>
            <pc:sldMk cId="1697688272" sldId="273"/>
            <ac:grpSpMk id="2" creationId="{4A4415F6-4430-43D3-8349-0257BA08A009}"/>
          </ac:grpSpMkLst>
        </pc:grpChg>
        <pc:cxnChg chg="mod topLvl">
          <ac:chgData name="Coleman, Jim" userId="8c647339-3dc1-4970-9fcc-34ab85c6fcb9" providerId="ADAL" clId="{A8361FF7-02C4-4861-B276-D5E4CD95A86C}" dt="2022-03-29T20:17:27.490" v="3452" actId="1076"/>
          <ac:cxnSpMkLst>
            <pc:docMk/>
            <pc:sldMk cId="1697688272" sldId="273"/>
            <ac:cxnSpMk id="78" creationId="{10A0A71E-7A7D-4B9A-9691-63EAE2829564}"/>
          </ac:cxnSpMkLst>
        </pc:cxnChg>
        <pc:cxnChg chg="mod topLvl">
          <ac:chgData name="Coleman, Jim" userId="8c647339-3dc1-4970-9fcc-34ab85c6fcb9" providerId="ADAL" clId="{A8361FF7-02C4-4861-B276-D5E4CD95A86C}" dt="2022-03-29T20:17:27.490" v="3452" actId="1076"/>
          <ac:cxnSpMkLst>
            <pc:docMk/>
            <pc:sldMk cId="1697688272" sldId="273"/>
            <ac:cxnSpMk id="80" creationId="{0DBDE740-BCE3-4895-983F-9B3DFD7EA50D}"/>
          </ac:cxnSpMkLst>
        </pc:cxnChg>
        <pc:cxnChg chg="mod topLvl">
          <ac:chgData name="Coleman, Jim" userId="8c647339-3dc1-4970-9fcc-34ab85c6fcb9" providerId="ADAL" clId="{A8361FF7-02C4-4861-B276-D5E4CD95A86C}" dt="2022-03-29T20:17:27.490" v="3452" actId="1076"/>
          <ac:cxnSpMkLst>
            <pc:docMk/>
            <pc:sldMk cId="1697688272" sldId="273"/>
            <ac:cxnSpMk id="81" creationId="{F6C2FDF9-B2D2-43A7-8BEB-73A2CD0C38EE}"/>
          </ac:cxnSpMkLst>
        </pc:cxnChg>
        <pc:cxnChg chg="add del mod">
          <ac:chgData name="Coleman, Jim" userId="8c647339-3dc1-4970-9fcc-34ab85c6fcb9" providerId="ADAL" clId="{A8361FF7-02C4-4861-B276-D5E4CD95A86C}" dt="2022-03-29T19:56:23.001" v="3285" actId="478"/>
          <ac:cxnSpMkLst>
            <pc:docMk/>
            <pc:sldMk cId="1697688272" sldId="273"/>
            <ac:cxnSpMk id="99" creationId="{76E38F76-BBF6-4FF4-B0BE-2F1B05A35592}"/>
          </ac:cxnSpMkLst>
        </pc:cxnChg>
        <pc:cxnChg chg="add del mod">
          <ac:chgData name="Coleman, Jim" userId="8c647339-3dc1-4970-9fcc-34ab85c6fcb9" providerId="ADAL" clId="{A8361FF7-02C4-4861-B276-D5E4CD95A86C}" dt="2022-03-29T19:52:31.244" v="3234" actId="478"/>
          <ac:cxnSpMkLst>
            <pc:docMk/>
            <pc:sldMk cId="1697688272" sldId="273"/>
            <ac:cxnSpMk id="101" creationId="{8542C786-D0A2-46F8-AFB9-077BD7127D36}"/>
          </ac:cxnSpMkLst>
        </pc:cxnChg>
        <pc:cxnChg chg="add del mod">
          <ac:chgData name="Coleman, Jim" userId="8c647339-3dc1-4970-9fcc-34ab85c6fcb9" providerId="ADAL" clId="{A8361FF7-02C4-4861-B276-D5E4CD95A86C}" dt="2022-03-29T19:51:09.528" v="3216" actId="478"/>
          <ac:cxnSpMkLst>
            <pc:docMk/>
            <pc:sldMk cId="1697688272" sldId="273"/>
            <ac:cxnSpMk id="102" creationId="{A8C275BF-CC13-43C3-B8CE-2E4CA93BE141}"/>
          </ac:cxnSpMkLst>
        </pc:cxnChg>
        <pc:cxnChg chg="mod topLvl">
          <ac:chgData name="Coleman, Jim" userId="8c647339-3dc1-4970-9fcc-34ab85c6fcb9" providerId="ADAL" clId="{A8361FF7-02C4-4861-B276-D5E4CD95A86C}" dt="2022-03-29T20:17:27.490" v="3452" actId="1076"/>
          <ac:cxnSpMkLst>
            <pc:docMk/>
            <pc:sldMk cId="1697688272" sldId="273"/>
            <ac:cxnSpMk id="125" creationId="{288A3C1B-27F9-4FED-9162-F80854D1A60E}"/>
          </ac:cxnSpMkLst>
        </pc:cxnChg>
        <pc:cxnChg chg="mod topLvl">
          <ac:chgData name="Coleman, Jim" userId="8c647339-3dc1-4970-9fcc-34ab85c6fcb9" providerId="ADAL" clId="{A8361FF7-02C4-4861-B276-D5E4CD95A86C}" dt="2022-03-29T20:17:27.490" v="3452" actId="1076"/>
          <ac:cxnSpMkLst>
            <pc:docMk/>
            <pc:sldMk cId="1697688272" sldId="273"/>
            <ac:cxnSpMk id="126" creationId="{B82D0C66-3D85-4705-A0A4-8876B93C1BEC}"/>
          </ac:cxnSpMkLst>
        </pc:cxnChg>
        <pc:cxnChg chg="mod topLvl">
          <ac:chgData name="Coleman, Jim" userId="8c647339-3dc1-4970-9fcc-34ab85c6fcb9" providerId="ADAL" clId="{A8361FF7-02C4-4861-B276-D5E4CD95A86C}" dt="2022-03-29T20:17:27.490" v="3452" actId="1076"/>
          <ac:cxnSpMkLst>
            <pc:docMk/>
            <pc:sldMk cId="1697688272" sldId="273"/>
            <ac:cxnSpMk id="128" creationId="{2C96F888-DB71-4210-A320-EE00F0489B3F}"/>
          </ac:cxnSpMkLst>
        </pc:cxnChg>
        <pc:cxnChg chg="add del mod">
          <ac:chgData name="Coleman, Jim" userId="8c647339-3dc1-4970-9fcc-34ab85c6fcb9" providerId="ADAL" clId="{A8361FF7-02C4-4861-B276-D5E4CD95A86C}" dt="2022-03-29T19:59:04.632" v="3325" actId="478"/>
          <ac:cxnSpMkLst>
            <pc:docMk/>
            <pc:sldMk cId="1697688272" sldId="273"/>
            <ac:cxnSpMk id="133" creationId="{AEA2036F-FB95-4A6B-AE8B-8AB1D433F352}"/>
          </ac:cxnSpMkLst>
        </pc:cxnChg>
        <pc:cxnChg chg="add del mod">
          <ac:chgData name="Coleman, Jim" userId="8c647339-3dc1-4970-9fcc-34ab85c6fcb9" providerId="ADAL" clId="{A8361FF7-02C4-4861-B276-D5E4CD95A86C}" dt="2022-03-29T19:59:03.799" v="3324" actId="478"/>
          <ac:cxnSpMkLst>
            <pc:docMk/>
            <pc:sldMk cId="1697688272" sldId="273"/>
            <ac:cxnSpMk id="134" creationId="{E08E40C5-5880-4CEF-8CE6-CDECA13CFB8A}"/>
          </ac:cxnSpMkLst>
        </pc:cxnChg>
        <pc:cxnChg chg="mod topLvl">
          <ac:chgData name="Coleman, Jim" userId="8c647339-3dc1-4970-9fcc-34ab85c6fcb9" providerId="ADAL" clId="{A8361FF7-02C4-4861-B276-D5E4CD95A86C}" dt="2022-03-29T20:17:27.490" v="3452" actId="1076"/>
          <ac:cxnSpMkLst>
            <pc:docMk/>
            <pc:sldMk cId="1697688272" sldId="273"/>
            <ac:cxnSpMk id="136" creationId="{9F3DE063-B9BF-4B88-9697-41FDDE782893}"/>
          </ac:cxnSpMkLst>
        </pc:cxnChg>
        <pc:cxnChg chg="mod topLvl">
          <ac:chgData name="Coleman, Jim" userId="8c647339-3dc1-4970-9fcc-34ab85c6fcb9" providerId="ADAL" clId="{A8361FF7-02C4-4861-B276-D5E4CD95A86C}" dt="2022-03-29T20:17:27.490" v="3452" actId="1076"/>
          <ac:cxnSpMkLst>
            <pc:docMk/>
            <pc:sldMk cId="1697688272" sldId="273"/>
            <ac:cxnSpMk id="137" creationId="{118D5FA0-ABEE-4BAB-B76F-5C555C9B3016}"/>
          </ac:cxnSpMkLst>
        </pc:cxnChg>
        <pc:cxnChg chg="mod topLvl">
          <ac:chgData name="Coleman, Jim" userId="8c647339-3dc1-4970-9fcc-34ab85c6fcb9" providerId="ADAL" clId="{A8361FF7-02C4-4861-B276-D5E4CD95A86C}" dt="2022-03-29T20:17:27.490" v="3452" actId="1076"/>
          <ac:cxnSpMkLst>
            <pc:docMk/>
            <pc:sldMk cId="1697688272" sldId="273"/>
            <ac:cxnSpMk id="138" creationId="{2786294D-F348-4558-AD9C-EF3A6317D3F8}"/>
          </ac:cxnSpMkLst>
        </pc:cxnChg>
        <pc:cxnChg chg="add del mod">
          <ac:chgData name="Coleman, Jim" userId="8c647339-3dc1-4970-9fcc-34ab85c6fcb9" providerId="ADAL" clId="{A8361FF7-02C4-4861-B276-D5E4CD95A86C}" dt="2022-03-29T19:59:17.442" v="3328" actId="478"/>
          <ac:cxnSpMkLst>
            <pc:docMk/>
            <pc:sldMk cId="1697688272" sldId="273"/>
            <ac:cxnSpMk id="140" creationId="{95345571-1A49-4926-92B2-B88F2F57678D}"/>
          </ac:cxnSpMkLst>
        </pc:cxnChg>
        <pc:cxnChg chg="mod topLvl">
          <ac:chgData name="Coleman, Jim" userId="8c647339-3dc1-4970-9fcc-34ab85c6fcb9" providerId="ADAL" clId="{A8361FF7-02C4-4861-B276-D5E4CD95A86C}" dt="2022-03-29T20:17:27.490" v="3452" actId="1076"/>
          <ac:cxnSpMkLst>
            <pc:docMk/>
            <pc:sldMk cId="1697688272" sldId="273"/>
            <ac:cxnSpMk id="141" creationId="{DE1C88B3-A333-4F63-BC32-4C8164B04946}"/>
          </ac:cxnSpMkLst>
        </pc:cxnChg>
        <pc:cxnChg chg="mod topLvl">
          <ac:chgData name="Coleman, Jim" userId="8c647339-3dc1-4970-9fcc-34ab85c6fcb9" providerId="ADAL" clId="{A8361FF7-02C4-4861-B276-D5E4CD95A86C}" dt="2022-03-29T20:17:27.490" v="3452" actId="1076"/>
          <ac:cxnSpMkLst>
            <pc:docMk/>
            <pc:sldMk cId="1697688272" sldId="273"/>
            <ac:cxnSpMk id="147" creationId="{4CC10660-A47E-4507-ACFA-8268A53EB373}"/>
          </ac:cxnSpMkLst>
        </pc:cxnChg>
        <pc:cxnChg chg="mod topLvl">
          <ac:chgData name="Coleman, Jim" userId="8c647339-3dc1-4970-9fcc-34ab85c6fcb9" providerId="ADAL" clId="{A8361FF7-02C4-4861-B276-D5E4CD95A86C}" dt="2022-03-29T20:17:27.490" v="3452" actId="1076"/>
          <ac:cxnSpMkLst>
            <pc:docMk/>
            <pc:sldMk cId="1697688272" sldId="273"/>
            <ac:cxnSpMk id="148" creationId="{81BA87F4-A9B3-47C1-A9F1-C2E503EC6A89}"/>
          </ac:cxnSpMkLst>
        </pc:cxnChg>
        <pc:cxnChg chg="mod topLvl">
          <ac:chgData name="Coleman, Jim" userId="8c647339-3dc1-4970-9fcc-34ab85c6fcb9" providerId="ADAL" clId="{A8361FF7-02C4-4861-B276-D5E4CD95A86C}" dt="2022-03-29T20:17:27.490" v="3452" actId="1076"/>
          <ac:cxnSpMkLst>
            <pc:docMk/>
            <pc:sldMk cId="1697688272" sldId="273"/>
            <ac:cxnSpMk id="150" creationId="{90330C62-607C-442C-922B-5E25DF500244}"/>
          </ac:cxnSpMkLst>
        </pc:cxnChg>
        <pc:cxnChg chg="mod topLvl">
          <ac:chgData name="Coleman, Jim" userId="8c647339-3dc1-4970-9fcc-34ab85c6fcb9" providerId="ADAL" clId="{A8361FF7-02C4-4861-B276-D5E4CD95A86C}" dt="2022-03-29T20:17:27.490" v="3452" actId="1076"/>
          <ac:cxnSpMkLst>
            <pc:docMk/>
            <pc:sldMk cId="1697688272" sldId="273"/>
            <ac:cxnSpMk id="151" creationId="{4095BBFD-1989-42A6-A148-A5D46517A14A}"/>
          </ac:cxnSpMkLst>
        </pc:cxnChg>
        <pc:cxnChg chg="mod topLvl">
          <ac:chgData name="Coleman, Jim" userId="8c647339-3dc1-4970-9fcc-34ab85c6fcb9" providerId="ADAL" clId="{A8361FF7-02C4-4861-B276-D5E4CD95A86C}" dt="2022-03-29T20:17:27.490" v="3452" actId="1076"/>
          <ac:cxnSpMkLst>
            <pc:docMk/>
            <pc:sldMk cId="1697688272" sldId="273"/>
            <ac:cxnSpMk id="155" creationId="{6157A7C6-8D74-4AF2-B060-5A000FD53D9B}"/>
          </ac:cxnSpMkLst>
        </pc:cxnChg>
        <pc:cxnChg chg="mod topLvl">
          <ac:chgData name="Coleman, Jim" userId="8c647339-3dc1-4970-9fcc-34ab85c6fcb9" providerId="ADAL" clId="{A8361FF7-02C4-4861-B276-D5E4CD95A86C}" dt="2022-03-29T20:17:27.490" v="3452" actId="1076"/>
          <ac:cxnSpMkLst>
            <pc:docMk/>
            <pc:sldMk cId="1697688272" sldId="273"/>
            <ac:cxnSpMk id="156" creationId="{274D1047-2C79-4A98-909D-DCEA468707BD}"/>
          </ac:cxnSpMkLst>
        </pc:cxnChg>
        <pc:cxnChg chg="mod topLvl">
          <ac:chgData name="Coleman, Jim" userId="8c647339-3dc1-4970-9fcc-34ab85c6fcb9" providerId="ADAL" clId="{A8361FF7-02C4-4861-B276-D5E4CD95A86C}" dt="2022-03-29T20:17:27.490" v="3452" actId="1076"/>
          <ac:cxnSpMkLst>
            <pc:docMk/>
            <pc:sldMk cId="1697688272" sldId="273"/>
            <ac:cxnSpMk id="157" creationId="{8B645ACC-5AC8-4C45-9373-587E4292AA4D}"/>
          </ac:cxnSpMkLst>
        </pc:cxnChg>
        <pc:cxnChg chg="add del mod">
          <ac:chgData name="Coleman, Jim" userId="8c647339-3dc1-4970-9fcc-34ab85c6fcb9" providerId="ADAL" clId="{A8361FF7-02C4-4861-B276-D5E4CD95A86C}" dt="2022-03-29T19:58:13.673" v="3314" actId="478"/>
          <ac:cxnSpMkLst>
            <pc:docMk/>
            <pc:sldMk cId="1697688272" sldId="273"/>
            <ac:cxnSpMk id="159" creationId="{8C5267AE-46B5-4495-B120-A7E696806F3C}"/>
          </ac:cxnSpMkLst>
        </pc:cxnChg>
        <pc:cxnChg chg="add del mod">
          <ac:chgData name="Coleman, Jim" userId="8c647339-3dc1-4970-9fcc-34ab85c6fcb9" providerId="ADAL" clId="{A8361FF7-02C4-4861-B276-D5E4CD95A86C}" dt="2022-03-29T19:59:07.917" v="3326" actId="478"/>
          <ac:cxnSpMkLst>
            <pc:docMk/>
            <pc:sldMk cId="1697688272" sldId="273"/>
            <ac:cxnSpMk id="160" creationId="{A1D7CA61-2A91-454D-94E4-A2B1263F19FA}"/>
          </ac:cxnSpMkLst>
        </pc:cxnChg>
        <pc:cxnChg chg="add del mod">
          <ac:chgData name="Coleman, Jim" userId="8c647339-3dc1-4970-9fcc-34ab85c6fcb9" providerId="ADAL" clId="{A8361FF7-02C4-4861-B276-D5E4CD95A86C}" dt="2022-03-29T19:59:18.528" v="3329" actId="478"/>
          <ac:cxnSpMkLst>
            <pc:docMk/>
            <pc:sldMk cId="1697688272" sldId="273"/>
            <ac:cxnSpMk id="161" creationId="{8710C456-063A-42EB-B978-F6BEA9BB1444}"/>
          </ac:cxnSpMkLst>
        </pc:cxnChg>
        <pc:cxnChg chg="add del mod">
          <ac:chgData name="Coleman, Jim" userId="8c647339-3dc1-4970-9fcc-34ab85c6fcb9" providerId="ADAL" clId="{A8361FF7-02C4-4861-B276-D5E4CD95A86C}" dt="2022-03-29T19:59:07.917" v="3326" actId="478"/>
          <ac:cxnSpMkLst>
            <pc:docMk/>
            <pc:sldMk cId="1697688272" sldId="273"/>
            <ac:cxnSpMk id="162" creationId="{9780724B-F3F8-4F3F-8040-42A1D1FD315A}"/>
          </ac:cxnSpMkLst>
        </pc:cxnChg>
        <pc:cxnChg chg="add del mod">
          <ac:chgData name="Coleman, Jim" userId="8c647339-3dc1-4970-9fcc-34ab85c6fcb9" providerId="ADAL" clId="{A8361FF7-02C4-4861-B276-D5E4CD95A86C}" dt="2022-03-29T19:47:26.741" v="3197" actId="478"/>
          <ac:cxnSpMkLst>
            <pc:docMk/>
            <pc:sldMk cId="1697688272" sldId="273"/>
            <ac:cxnSpMk id="167" creationId="{D4820C7D-A87E-4FE1-A10A-774920C39404}"/>
          </ac:cxnSpMkLst>
        </pc:cxnChg>
        <pc:cxnChg chg="add del mod">
          <ac:chgData name="Coleman, Jim" userId="8c647339-3dc1-4970-9fcc-34ab85c6fcb9" providerId="ADAL" clId="{A8361FF7-02C4-4861-B276-D5E4CD95A86C}" dt="2022-03-29T19:47:12.945" v="3195" actId="478"/>
          <ac:cxnSpMkLst>
            <pc:docMk/>
            <pc:sldMk cId="1697688272" sldId="273"/>
            <ac:cxnSpMk id="168" creationId="{E85CE1EB-1343-409B-8FDC-57BCF88A72DE}"/>
          </ac:cxnSpMkLst>
        </pc:cxnChg>
        <pc:cxnChg chg="add del mod">
          <ac:chgData name="Coleman, Jim" userId="8c647339-3dc1-4970-9fcc-34ab85c6fcb9" providerId="ADAL" clId="{A8361FF7-02C4-4861-B276-D5E4CD95A86C}" dt="2022-03-29T19:49:31.663" v="3204" actId="478"/>
          <ac:cxnSpMkLst>
            <pc:docMk/>
            <pc:sldMk cId="1697688272" sldId="273"/>
            <ac:cxnSpMk id="170" creationId="{677C4A46-2737-4176-9149-2B761BE4038B}"/>
          </ac:cxnSpMkLst>
        </pc:cxnChg>
        <pc:cxnChg chg="add del mod">
          <ac:chgData name="Coleman, Jim" userId="8c647339-3dc1-4970-9fcc-34ab85c6fcb9" providerId="ADAL" clId="{A8361FF7-02C4-4861-B276-D5E4CD95A86C}" dt="2022-03-29T19:49:39.103" v="3206" actId="478"/>
          <ac:cxnSpMkLst>
            <pc:docMk/>
            <pc:sldMk cId="1697688272" sldId="273"/>
            <ac:cxnSpMk id="171" creationId="{300755EF-4E45-42B3-AD20-E53A46C3279C}"/>
          </ac:cxnSpMkLst>
        </pc:cxnChg>
        <pc:cxnChg chg="add del mod">
          <ac:chgData name="Coleman, Jim" userId="8c647339-3dc1-4970-9fcc-34ab85c6fcb9" providerId="ADAL" clId="{A8361FF7-02C4-4861-B276-D5E4CD95A86C}" dt="2022-03-29T19:58:27.539" v="3317" actId="478"/>
          <ac:cxnSpMkLst>
            <pc:docMk/>
            <pc:sldMk cId="1697688272" sldId="273"/>
            <ac:cxnSpMk id="173" creationId="{A5C853DC-0F11-4DEA-81E8-43D82E0B4845}"/>
          </ac:cxnSpMkLst>
        </pc:cxnChg>
        <pc:cxnChg chg="add del mod">
          <ac:chgData name="Coleman, Jim" userId="8c647339-3dc1-4970-9fcc-34ab85c6fcb9" providerId="ADAL" clId="{A8361FF7-02C4-4861-B276-D5E4CD95A86C}" dt="2022-03-29T19:58:30.909" v="3320" actId="478"/>
          <ac:cxnSpMkLst>
            <pc:docMk/>
            <pc:sldMk cId="1697688272" sldId="273"/>
            <ac:cxnSpMk id="174" creationId="{38F09819-B0EC-4E29-87D9-BFC6F6B84F06}"/>
          </ac:cxnSpMkLst>
        </pc:cxnChg>
        <pc:cxnChg chg="add del mod">
          <ac:chgData name="Coleman, Jim" userId="8c647339-3dc1-4970-9fcc-34ab85c6fcb9" providerId="ADAL" clId="{A8361FF7-02C4-4861-B276-D5E4CD95A86C}" dt="2022-03-29T19:58:29.442" v="3319" actId="478"/>
          <ac:cxnSpMkLst>
            <pc:docMk/>
            <pc:sldMk cId="1697688272" sldId="273"/>
            <ac:cxnSpMk id="175" creationId="{E4CED196-2FF0-447F-AAE6-6347645D3A84}"/>
          </ac:cxnSpMkLst>
        </pc:cxnChg>
        <pc:cxnChg chg="add mod">
          <ac:chgData name="Coleman, Jim" userId="8c647339-3dc1-4970-9fcc-34ab85c6fcb9" providerId="ADAL" clId="{A8361FF7-02C4-4861-B276-D5E4CD95A86C}" dt="2022-03-29T20:17:27.490" v="3452" actId="1076"/>
          <ac:cxnSpMkLst>
            <pc:docMk/>
            <pc:sldMk cId="1697688272" sldId="273"/>
            <ac:cxnSpMk id="183" creationId="{D415731B-FC2C-4217-ABE4-A6766765C0AB}"/>
          </ac:cxnSpMkLst>
        </pc:cxnChg>
        <pc:cxnChg chg="add mod">
          <ac:chgData name="Coleman, Jim" userId="8c647339-3dc1-4970-9fcc-34ab85c6fcb9" providerId="ADAL" clId="{A8361FF7-02C4-4861-B276-D5E4CD95A86C}" dt="2022-03-29T20:17:27.490" v="3452" actId="1076"/>
          <ac:cxnSpMkLst>
            <pc:docMk/>
            <pc:sldMk cId="1697688272" sldId="273"/>
            <ac:cxnSpMk id="184" creationId="{2B71CE43-D4FE-4B92-BF38-6CDD3446F873}"/>
          </ac:cxnSpMkLst>
        </pc:cxnChg>
        <pc:cxnChg chg="add mod">
          <ac:chgData name="Coleman, Jim" userId="8c647339-3dc1-4970-9fcc-34ab85c6fcb9" providerId="ADAL" clId="{A8361FF7-02C4-4861-B276-D5E4CD95A86C}" dt="2022-03-29T20:17:27.490" v="3452" actId="1076"/>
          <ac:cxnSpMkLst>
            <pc:docMk/>
            <pc:sldMk cId="1697688272" sldId="273"/>
            <ac:cxnSpMk id="186" creationId="{4F3139CA-0BF5-4544-B6F8-4C5A5B37A8A2}"/>
          </ac:cxnSpMkLst>
        </pc:cxnChg>
        <pc:cxnChg chg="add del mod">
          <ac:chgData name="Coleman, Jim" userId="8c647339-3dc1-4970-9fcc-34ab85c6fcb9" providerId="ADAL" clId="{A8361FF7-02C4-4861-B276-D5E4CD95A86C}" dt="2022-03-29T19:52:11.479" v="3232" actId="478"/>
          <ac:cxnSpMkLst>
            <pc:docMk/>
            <pc:sldMk cId="1697688272" sldId="273"/>
            <ac:cxnSpMk id="188" creationId="{59D5449B-3841-4766-BB6B-E575988622AA}"/>
          </ac:cxnSpMkLst>
        </pc:cxnChg>
        <pc:cxnChg chg="add mod">
          <ac:chgData name="Coleman, Jim" userId="8c647339-3dc1-4970-9fcc-34ab85c6fcb9" providerId="ADAL" clId="{A8361FF7-02C4-4861-B276-D5E4CD95A86C}" dt="2022-03-29T20:17:27.490" v="3452" actId="1076"/>
          <ac:cxnSpMkLst>
            <pc:docMk/>
            <pc:sldMk cId="1697688272" sldId="273"/>
            <ac:cxnSpMk id="189" creationId="{AB810759-AFC7-4712-851A-6E7885E5C483}"/>
          </ac:cxnSpMkLst>
        </pc:cxnChg>
        <pc:cxnChg chg="add mod">
          <ac:chgData name="Coleman, Jim" userId="8c647339-3dc1-4970-9fcc-34ab85c6fcb9" providerId="ADAL" clId="{A8361FF7-02C4-4861-B276-D5E4CD95A86C}" dt="2022-03-29T20:17:27.490" v="3452" actId="1076"/>
          <ac:cxnSpMkLst>
            <pc:docMk/>
            <pc:sldMk cId="1697688272" sldId="273"/>
            <ac:cxnSpMk id="190" creationId="{57638B45-435F-4C14-BDA5-7176E6E008FC}"/>
          </ac:cxnSpMkLst>
        </pc:cxnChg>
        <pc:cxnChg chg="add mod">
          <ac:chgData name="Coleman, Jim" userId="8c647339-3dc1-4970-9fcc-34ab85c6fcb9" providerId="ADAL" clId="{A8361FF7-02C4-4861-B276-D5E4CD95A86C}" dt="2022-03-29T20:17:27.490" v="3452" actId="1076"/>
          <ac:cxnSpMkLst>
            <pc:docMk/>
            <pc:sldMk cId="1697688272" sldId="273"/>
            <ac:cxnSpMk id="191" creationId="{3553A7F6-FE8E-4526-A219-D6D13658A662}"/>
          </ac:cxnSpMkLst>
        </pc:cxnChg>
        <pc:cxnChg chg="add mod">
          <ac:chgData name="Coleman, Jim" userId="8c647339-3dc1-4970-9fcc-34ab85c6fcb9" providerId="ADAL" clId="{A8361FF7-02C4-4861-B276-D5E4CD95A86C}" dt="2022-03-29T20:17:27.490" v="3452" actId="1076"/>
          <ac:cxnSpMkLst>
            <pc:docMk/>
            <pc:sldMk cId="1697688272" sldId="273"/>
            <ac:cxnSpMk id="193" creationId="{CF0B28CE-BA75-4AE2-89E9-84441BCFA7E5}"/>
          </ac:cxnSpMkLst>
        </pc:cxnChg>
        <pc:cxnChg chg="add mod">
          <ac:chgData name="Coleman, Jim" userId="8c647339-3dc1-4970-9fcc-34ab85c6fcb9" providerId="ADAL" clId="{A8361FF7-02C4-4861-B276-D5E4CD95A86C}" dt="2022-03-29T20:17:27.490" v="3452" actId="1076"/>
          <ac:cxnSpMkLst>
            <pc:docMk/>
            <pc:sldMk cId="1697688272" sldId="273"/>
            <ac:cxnSpMk id="194" creationId="{6B9CA21A-3DBA-4EF4-AB21-70108818B0B2}"/>
          </ac:cxnSpMkLst>
        </pc:cxnChg>
        <pc:cxnChg chg="add mod">
          <ac:chgData name="Coleman, Jim" userId="8c647339-3dc1-4970-9fcc-34ab85c6fcb9" providerId="ADAL" clId="{A8361FF7-02C4-4861-B276-D5E4CD95A86C}" dt="2022-03-29T20:17:27.490" v="3452" actId="1076"/>
          <ac:cxnSpMkLst>
            <pc:docMk/>
            <pc:sldMk cId="1697688272" sldId="273"/>
            <ac:cxnSpMk id="196" creationId="{91B603A9-1D26-4C83-B06D-EEDB8D7EEC99}"/>
          </ac:cxnSpMkLst>
        </pc:cxnChg>
        <pc:cxnChg chg="add mod">
          <ac:chgData name="Coleman, Jim" userId="8c647339-3dc1-4970-9fcc-34ab85c6fcb9" providerId="ADAL" clId="{A8361FF7-02C4-4861-B276-D5E4CD95A86C}" dt="2022-03-29T20:17:27.490" v="3452" actId="1076"/>
          <ac:cxnSpMkLst>
            <pc:docMk/>
            <pc:sldMk cId="1697688272" sldId="273"/>
            <ac:cxnSpMk id="197" creationId="{D26DD194-2AC2-4D76-B85D-F4735561216F}"/>
          </ac:cxnSpMkLst>
        </pc:cxnChg>
        <pc:cxnChg chg="add mod">
          <ac:chgData name="Coleman, Jim" userId="8c647339-3dc1-4970-9fcc-34ab85c6fcb9" providerId="ADAL" clId="{A8361FF7-02C4-4861-B276-D5E4CD95A86C}" dt="2022-03-29T20:17:27.490" v="3452" actId="1076"/>
          <ac:cxnSpMkLst>
            <pc:docMk/>
            <pc:sldMk cId="1697688272" sldId="273"/>
            <ac:cxnSpMk id="198" creationId="{F30392F0-CC73-4821-A2B1-C4B2073A21D5}"/>
          </ac:cxnSpMkLst>
        </pc:cxnChg>
        <pc:cxnChg chg="add mod">
          <ac:chgData name="Coleman, Jim" userId="8c647339-3dc1-4970-9fcc-34ab85c6fcb9" providerId="ADAL" clId="{A8361FF7-02C4-4861-B276-D5E4CD95A86C}" dt="2022-03-29T20:17:27.490" v="3452" actId="1076"/>
          <ac:cxnSpMkLst>
            <pc:docMk/>
            <pc:sldMk cId="1697688272" sldId="273"/>
            <ac:cxnSpMk id="206" creationId="{F9932459-640E-458B-ACA9-45DFE62D2FD1}"/>
          </ac:cxnSpMkLst>
        </pc:cxnChg>
        <pc:cxnChg chg="add mod">
          <ac:chgData name="Coleman, Jim" userId="8c647339-3dc1-4970-9fcc-34ab85c6fcb9" providerId="ADAL" clId="{A8361FF7-02C4-4861-B276-D5E4CD95A86C}" dt="2022-03-29T20:17:27.490" v="3452" actId="1076"/>
          <ac:cxnSpMkLst>
            <pc:docMk/>
            <pc:sldMk cId="1697688272" sldId="273"/>
            <ac:cxnSpMk id="207" creationId="{4A260885-6B21-4CA2-BFFE-9E276DC5ED0E}"/>
          </ac:cxnSpMkLst>
        </pc:cxnChg>
        <pc:cxnChg chg="add mod">
          <ac:chgData name="Coleman, Jim" userId="8c647339-3dc1-4970-9fcc-34ab85c6fcb9" providerId="ADAL" clId="{A8361FF7-02C4-4861-B276-D5E4CD95A86C}" dt="2022-03-29T20:17:27.490" v="3452" actId="1076"/>
          <ac:cxnSpMkLst>
            <pc:docMk/>
            <pc:sldMk cId="1697688272" sldId="273"/>
            <ac:cxnSpMk id="209" creationId="{E13CB72B-93D2-481F-ABF6-ABB0436C4289}"/>
          </ac:cxnSpMkLst>
        </pc:cxnChg>
        <pc:cxnChg chg="add mod">
          <ac:chgData name="Coleman, Jim" userId="8c647339-3dc1-4970-9fcc-34ab85c6fcb9" providerId="ADAL" clId="{A8361FF7-02C4-4861-B276-D5E4CD95A86C}" dt="2022-03-29T20:17:27.490" v="3452" actId="1076"/>
          <ac:cxnSpMkLst>
            <pc:docMk/>
            <pc:sldMk cId="1697688272" sldId="273"/>
            <ac:cxnSpMk id="211" creationId="{94CE9AA5-3392-45D6-88F9-18F56337EAF4}"/>
          </ac:cxnSpMkLst>
        </pc:cxnChg>
        <pc:cxnChg chg="add mod">
          <ac:chgData name="Coleman, Jim" userId="8c647339-3dc1-4970-9fcc-34ab85c6fcb9" providerId="ADAL" clId="{A8361FF7-02C4-4861-B276-D5E4CD95A86C}" dt="2022-03-29T20:17:27.490" v="3452" actId="1076"/>
          <ac:cxnSpMkLst>
            <pc:docMk/>
            <pc:sldMk cId="1697688272" sldId="273"/>
            <ac:cxnSpMk id="212" creationId="{647212F5-B79E-4E29-BC0E-9517E3DFF540}"/>
          </ac:cxnSpMkLst>
        </pc:cxnChg>
        <pc:cxnChg chg="add mod">
          <ac:chgData name="Coleman, Jim" userId="8c647339-3dc1-4970-9fcc-34ab85c6fcb9" providerId="ADAL" clId="{A8361FF7-02C4-4861-B276-D5E4CD95A86C}" dt="2022-03-29T20:17:27.490" v="3452" actId="1076"/>
          <ac:cxnSpMkLst>
            <pc:docMk/>
            <pc:sldMk cId="1697688272" sldId="273"/>
            <ac:cxnSpMk id="213" creationId="{6AFDD118-F897-4FD8-B806-FF904D332060}"/>
          </ac:cxnSpMkLst>
        </pc:cxnChg>
        <pc:cxnChg chg="add del mod">
          <ac:chgData name="Coleman, Jim" userId="8c647339-3dc1-4970-9fcc-34ab85c6fcb9" providerId="ADAL" clId="{A8361FF7-02C4-4861-B276-D5E4CD95A86C}" dt="2022-03-29T20:00:41.193" v="3335" actId="478"/>
          <ac:cxnSpMkLst>
            <pc:docMk/>
            <pc:sldMk cId="1697688272" sldId="273"/>
            <ac:cxnSpMk id="215" creationId="{3419240B-826D-40AB-B35D-94B6A1E41958}"/>
          </ac:cxnSpMkLst>
        </pc:cxnChg>
        <pc:cxnChg chg="add mod">
          <ac:chgData name="Coleman, Jim" userId="8c647339-3dc1-4970-9fcc-34ab85c6fcb9" providerId="ADAL" clId="{A8361FF7-02C4-4861-B276-D5E4CD95A86C}" dt="2022-03-29T20:17:27.490" v="3452" actId="1076"/>
          <ac:cxnSpMkLst>
            <pc:docMk/>
            <pc:sldMk cId="1697688272" sldId="273"/>
            <ac:cxnSpMk id="216" creationId="{D641FC17-22CA-46AB-8B2B-7BF7FBFE7D86}"/>
          </ac:cxnSpMkLst>
        </pc:cxnChg>
        <pc:cxnChg chg="add mod">
          <ac:chgData name="Coleman, Jim" userId="8c647339-3dc1-4970-9fcc-34ab85c6fcb9" providerId="ADAL" clId="{A8361FF7-02C4-4861-B276-D5E4CD95A86C}" dt="2022-03-29T20:17:27.490" v="3452" actId="1076"/>
          <ac:cxnSpMkLst>
            <pc:docMk/>
            <pc:sldMk cId="1697688272" sldId="273"/>
            <ac:cxnSpMk id="217" creationId="{A3E07685-D253-4B5F-AC9C-948795459979}"/>
          </ac:cxnSpMkLst>
        </pc:cxnChg>
        <pc:cxnChg chg="add mod">
          <ac:chgData name="Coleman, Jim" userId="8c647339-3dc1-4970-9fcc-34ab85c6fcb9" providerId="ADAL" clId="{A8361FF7-02C4-4861-B276-D5E4CD95A86C}" dt="2022-03-29T20:17:27.490" v="3452" actId="1076"/>
          <ac:cxnSpMkLst>
            <pc:docMk/>
            <pc:sldMk cId="1697688272" sldId="273"/>
            <ac:cxnSpMk id="218" creationId="{6B56BD41-805C-42D8-AEF1-CC70B21204D4}"/>
          </ac:cxnSpMkLst>
        </pc:cxnChg>
      </pc:sldChg>
      <pc:sldChg chg="addSp modSp add del mod">
        <pc:chgData name="Coleman, Jim" userId="8c647339-3dc1-4970-9fcc-34ab85c6fcb9" providerId="ADAL" clId="{A8361FF7-02C4-4861-B276-D5E4CD95A86C}" dt="2022-03-29T19:42:02.836" v="3153" actId="2696"/>
        <pc:sldMkLst>
          <pc:docMk/>
          <pc:sldMk cId="4232860728" sldId="273"/>
        </pc:sldMkLst>
        <pc:spChg chg="mod">
          <ac:chgData name="Coleman, Jim" userId="8c647339-3dc1-4970-9fcc-34ab85c6fcb9" providerId="ADAL" clId="{A8361FF7-02C4-4861-B276-D5E4CD95A86C}" dt="2022-03-29T19:41:40.995" v="3152" actId="403"/>
          <ac:spMkLst>
            <pc:docMk/>
            <pc:sldMk cId="4232860728" sldId="273"/>
            <ac:spMk id="4" creationId="{18AC720E-CEE9-4BCA-85E3-52613E6B4034}"/>
          </ac:spMkLst>
        </pc:spChg>
        <pc:spChg chg="mod">
          <ac:chgData name="Coleman, Jim" userId="8c647339-3dc1-4970-9fcc-34ab85c6fcb9" providerId="ADAL" clId="{A8361FF7-02C4-4861-B276-D5E4CD95A86C}" dt="2022-03-29T19:41:40.995" v="3152" actId="403"/>
          <ac:spMkLst>
            <pc:docMk/>
            <pc:sldMk cId="4232860728" sldId="273"/>
            <ac:spMk id="46" creationId="{BED1F227-BEC1-4AD9-805E-F310F08DAABA}"/>
          </ac:spMkLst>
        </pc:spChg>
        <pc:spChg chg="mod">
          <ac:chgData name="Coleman, Jim" userId="8c647339-3dc1-4970-9fcc-34ab85c6fcb9" providerId="ADAL" clId="{A8361FF7-02C4-4861-B276-D5E4CD95A86C}" dt="2022-03-29T19:41:40.995" v="3152" actId="403"/>
          <ac:spMkLst>
            <pc:docMk/>
            <pc:sldMk cId="4232860728" sldId="273"/>
            <ac:spMk id="48" creationId="{E1847E8A-C258-4418-AEEA-6D96DBE75FD2}"/>
          </ac:spMkLst>
        </pc:spChg>
        <pc:spChg chg="mod">
          <ac:chgData name="Coleman, Jim" userId="8c647339-3dc1-4970-9fcc-34ab85c6fcb9" providerId="ADAL" clId="{A8361FF7-02C4-4861-B276-D5E4CD95A86C}" dt="2022-03-29T19:41:40.995" v="3152" actId="403"/>
          <ac:spMkLst>
            <pc:docMk/>
            <pc:sldMk cId="4232860728" sldId="273"/>
            <ac:spMk id="55" creationId="{507DFFE5-5AC3-44C3-A293-50B3253F5082}"/>
          </ac:spMkLst>
        </pc:spChg>
        <pc:spChg chg="mod">
          <ac:chgData name="Coleman, Jim" userId="8c647339-3dc1-4970-9fcc-34ab85c6fcb9" providerId="ADAL" clId="{A8361FF7-02C4-4861-B276-D5E4CD95A86C}" dt="2022-03-29T19:41:40.995" v="3152" actId="403"/>
          <ac:spMkLst>
            <pc:docMk/>
            <pc:sldMk cId="4232860728" sldId="273"/>
            <ac:spMk id="62" creationId="{2912C3DE-0046-4706-A5E9-8C01A42D1925}"/>
          </ac:spMkLst>
        </pc:spChg>
        <pc:spChg chg="mod">
          <ac:chgData name="Coleman, Jim" userId="8c647339-3dc1-4970-9fcc-34ab85c6fcb9" providerId="ADAL" clId="{A8361FF7-02C4-4861-B276-D5E4CD95A86C}" dt="2022-03-29T19:41:40.995" v="3152" actId="403"/>
          <ac:spMkLst>
            <pc:docMk/>
            <pc:sldMk cId="4232860728" sldId="273"/>
            <ac:spMk id="67" creationId="{A00C8805-A247-47EF-9F52-51772BFB27DC}"/>
          </ac:spMkLst>
        </pc:spChg>
        <pc:spChg chg="mod">
          <ac:chgData name="Coleman, Jim" userId="8c647339-3dc1-4970-9fcc-34ab85c6fcb9" providerId="ADAL" clId="{A8361FF7-02C4-4861-B276-D5E4CD95A86C}" dt="2022-03-29T19:41:40.995" v="3152" actId="403"/>
          <ac:spMkLst>
            <pc:docMk/>
            <pc:sldMk cId="4232860728" sldId="273"/>
            <ac:spMk id="68" creationId="{ABF70428-C2BA-4576-9DBF-701ED5453292}"/>
          </ac:spMkLst>
        </pc:spChg>
        <pc:spChg chg="mod">
          <ac:chgData name="Coleman, Jim" userId="8c647339-3dc1-4970-9fcc-34ab85c6fcb9" providerId="ADAL" clId="{A8361FF7-02C4-4861-B276-D5E4CD95A86C}" dt="2022-03-29T19:41:40.995" v="3152" actId="403"/>
          <ac:spMkLst>
            <pc:docMk/>
            <pc:sldMk cId="4232860728" sldId="273"/>
            <ac:spMk id="69" creationId="{EC960871-D36E-4FEE-B54D-F3313D0BE0B2}"/>
          </ac:spMkLst>
        </pc:spChg>
        <pc:spChg chg="mod">
          <ac:chgData name="Coleman, Jim" userId="8c647339-3dc1-4970-9fcc-34ab85c6fcb9" providerId="ADAL" clId="{A8361FF7-02C4-4861-B276-D5E4CD95A86C}" dt="2022-03-29T19:41:40.995" v="3152" actId="403"/>
          <ac:spMkLst>
            <pc:docMk/>
            <pc:sldMk cId="4232860728" sldId="273"/>
            <ac:spMk id="70" creationId="{C1EFDDDA-EB81-4AF3-A47F-E2A4A569B2CC}"/>
          </ac:spMkLst>
        </pc:spChg>
        <pc:spChg chg="mod">
          <ac:chgData name="Coleman, Jim" userId="8c647339-3dc1-4970-9fcc-34ab85c6fcb9" providerId="ADAL" clId="{A8361FF7-02C4-4861-B276-D5E4CD95A86C}" dt="2022-03-29T19:41:40.995" v="3152" actId="403"/>
          <ac:spMkLst>
            <pc:docMk/>
            <pc:sldMk cId="4232860728" sldId="273"/>
            <ac:spMk id="71" creationId="{F464B2C5-CCF4-423E-BA04-E9D8CAA660BB}"/>
          </ac:spMkLst>
        </pc:spChg>
        <pc:spChg chg="mod">
          <ac:chgData name="Coleman, Jim" userId="8c647339-3dc1-4970-9fcc-34ab85c6fcb9" providerId="ADAL" clId="{A8361FF7-02C4-4861-B276-D5E4CD95A86C}" dt="2022-03-29T19:41:40.995" v="3152" actId="403"/>
          <ac:spMkLst>
            <pc:docMk/>
            <pc:sldMk cId="4232860728" sldId="273"/>
            <ac:spMk id="75" creationId="{66A3F491-FC06-44D4-9375-0592B191C1A5}"/>
          </ac:spMkLst>
        </pc:spChg>
        <pc:spChg chg="mod">
          <ac:chgData name="Coleman, Jim" userId="8c647339-3dc1-4970-9fcc-34ab85c6fcb9" providerId="ADAL" clId="{A8361FF7-02C4-4861-B276-D5E4CD95A86C}" dt="2022-03-29T19:41:40.995" v="3152" actId="403"/>
          <ac:spMkLst>
            <pc:docMk/>
            <pc:sldMk cId="4232860728" sldId="273"/>
            <ac:spMk id="76" creationId="{90B66225-7C54-4AB2-B2E6-372726898AEB}"/>
          </ac:spMkLst>
        </pc:spChg>
        <pc:spChg chg="mod">
          <ac:chgData name="Coleman, Jim" userId="8c647339-3dc1-4970-9fcc-34ab85c6fcb9" providerId="ADAL" clId="{A8361FF7-02C4-4861-B276-D5E4CD95A86C}" dt="2022-03-29T19:41:40.995" v="3152" actId="403"/>
          <ac:spMkLst>
            <pc:docMk/>
            <pc:sldMk cId="4232860728" sldId="273"/>
            <ac:spMk id="82" creationId="{190DCD78-672C-48D0-A61D-5A8EC37EA4FD}"/>
          </ac:spMkLst>
        </pc:spChg>
        <pc:spChg chg="mod">
          <ac:chgData name="Coleman, Jim" userId="8c647339-3dc1-4970-9fcc-34ab85c6fcb9" providerId="ADAL" clId="{A8361FF7-02C4-4861-B276-D5E4CD95A86C}" dt="2022-03-29T19:41:40.995" v="3152" actId="403"/>
          <ac:spMkLst>
            <pc:docMk/>
            <pc:sldMk cId="4232860728" sldId="273"/>
            <ac:spMk id="83" creationId="{84C23FA5-7C49-41D1-A512-24C2F43BCAE9}"/>
          </ac:spMkLst>
        </pc:spChg>
        <pc:spChg chg="mod">
          <ac:chgData name="Coleman, Jim" userId="8c647339-3dc1-4970-9fcc-34ab85c6fcb9" providerId="ADAL" clId="{A8361FF7-02C4-4861-B276-D5E4CD95A86C}" dt="2022-03-29T19:41:40.995" v="3152" actId="403"/>
          <ac:spMkLst>
            <pc:docMk/>
            <pc:sldMk cId="4232860728" sldId="273"/>
            <ac:spMk id="84" creationId="{4FE8C1DE-234A-489E-9119-B6C47A1986B7}"/>
          </ac:spMkLst>
        </pc:spChg>
        <pc:spChg chg="mod">
          <ac:chgData name="Coleman, Jim" userId="8c647339-3dc1-4970-9fcc-34ab85c6fcb9" providerId="ADAL" clId="{A8361FF7-02C4-4861-B276-D5E4CD95A86C}" dt="2022-03-29T19:41:40.995" v="3152" actId="403"/>
          <ac:spMkLst>
            <pc:docMk/>
            <pc:sldMk cId="4232860728" sldId="273"/>
            <ac:spMk id="85" creationId="{F2420EDC-8425-4542-AC9A-F74C77F93B82}"/>
          </ac:spMkLst>
        </pc:spChg>
        <pc:spChg chg="mod">
          <ac:chgData name="Coleman, Jim" userId="8c647339-3dc1-4970-9fcc-34ab85c6fcb9" providerId="ADAL" clId="{A8361FF7-02C4-4861-B276-D5E4CD95A86C}" dt="2022-03-29T19:41:40.995" v="3152" actId="403"/>
          <ac:spMkLst>
            <pc:docMk/>
            <pc:sldMk cId="4232860728" sldId="273"/>
            <ac:spMk id="86" creationId="{E69C4A3F-0C3E-45EB-87A5-FC40ED9B1879}"/>
          </ac:spMkLst>
        </pc:spChg>
        <pc:spChg chg="mod">
          <ac:chgData name="Coleman, Jim" userId="8c647339-3dc1-4970-9fcc-34ab85c6fcb9" providerId="ADAL" clId="{A8361FF7-02C4-4861-B276-D5E4CD95A86C}" dt="2022-03-29T19:41:40.995" v="3152" actId="403"/>
          <ac:spMkLst>
            <pc:docMk/>
            <pc:sldMk cId="4232860728" sldId="273"/>
            <ac:spMk id="87" creationId="{486E5AAB-61D0-4426-A6E2-A4077463EA97}"/>
          </ac:spMkLst>
        </pc:spChg>
        <pc:spChg chg="mod">
          <ac:chgData name="Coleman, Jim" userId="8c647339-3dc1-4970-9fcc-34ab85c6fcb9" providerId="ADAL" clId="{A8361FF7-02C4-4861-B276-D5E4CD95A86C}" dt="2022-03-29T19:41:40.995" v="3152" actId="403"/>
          <ac:spMkLst>
            <pc:docMk/>
            <pc:sldMk cId="4232860728" sldId="273"/>
            <ac:spMk id="88" creationId="{313D41D7-6A32-4877-AE4B-A247FED06C9F}"/>
          </ac:spMkLst>
        </pc:spChg>
        <pc:spChg chg="mod">
          <ac:chgData name="Coleman, Jim" userId="8c647339-3dc1-4970-9fcc-34ab85c6fcb9" providerId="ADAL" clId="{A8361FF7-02C4-4861-B276-D5E4CD95A86C}" dt="2022-03-29T19:41:40.995" v="3152" actId="403"/>
          <ac:spMkLst>
            <pc:docMk/>
            <pc:sldMk cId="4232860728" sldId="273"/>
            <ac:spMk id="97" creationId="{7CA30C1C-DB49-45A9-9588-52F8B94F4BA7}"/>
          </ac:spMkLst>
        </pc:spChg>
        <pc:spChg chg="mod">
          <ac:chgData name="Coleman, Jim" userId="8c647339-3dc1-4970-9fcc-34ab85c6fcb9" providerId="ADAL" clId="{A8361FF7-02C4-4861-B276-D5E4CD95A86C}" dt="2022-03-29T19:41:40.995" v="3152" actId="403"/>
          <ac:spMkLst>
            <pc:docMk/>
            <pc:sldMk cId="4232860728" sldId="273"/>
            <ac:spMk id="103" creationId="{E85DE882-A118-4656-9B48-B523372FD19A}"/>
          </ac:spMkLst>
        </pc:spChg>
        <pc:spChg chg="mod">
          <ac:chgData name="Coleman, Jim" userId="8c647339-3dc1-4970-9fcc-34ab85c6fcb9" providerId="ADAL" clId="{A8361FF7-02C4-4861-B276-D5E4CD95A86C}" dt="2022-03-29T19:41:40.995" v="3152" actId="403"/>
          <ac:spMkLst>
            <pc:docMk/>
            <pc:sldMk cId="4232860728" sldId="273"/>
            <ac:spMk id="114" creationId="{6019BB0D-B4F5-4A69-B270-D6EAFF88B49D}"/>
          </ac:spMkLst>
        </pc:spChg>
        <pc:spChg chg="mod">
          <ac:chgData name="Coleman, Jim" userId="8c647339-3dc1-4970-9fcc-34ab85c6fcb9" providerId="ADAL" clId="{A8361FF7-02C4-4861-B276-D5E4CD95A86C}" dt="2022-03-29T19:41:40.995" v="3152" actId="403"/>
          <ac:spMkLst>
            <pc:docMk/>
            <pc:sldMk cId="4232860728" sldId="273"/>
            <ac:spMk id="115" creationId="{884639C4-2301-4AAB-9DD9-D4FFAA5EC886}"/>
          </ac:spMkLst>
        </pc:spChg>
        <pc:spChg chg="mod">
          <ac:chgData name="Coleman, Jim" userId="8c647339-3dc1-4970-9fcc-34ab85c6fcb9" providerId="ADAL" clId="{A8361FF7-02C4-4861-B276-D5E4CD95A86C}" dt="2022-03-29T19:41:40.995" v="3152" actId="403"/>
          <ac:spMkLst>
            <pc:docMk/>
            <pc:sldMk cId="4232860728" sldId="273"/>
            <ac:spMk id="116" creationId="{CF25D176-10AE-40B5-A0BD-2976A2FDCAEF}"/>
          </ac:spMkLst>
        </pc:spChg>
        <pc:spChg chg="mod">
          <ac:chgData name="Coleman, Jim" userId="8c647339-3dc1-4970-9fcc-34ab85c6fcb9" providerId="ADAL" clId="{A8361FF7-02C4-4861-B276-D5E4CD95A86C}" dt="2022-03-29T19:41:40.995" v="3152" actId="403"/>
          <ac:spMkLst>
            <pc:docMk/>
            <pc:sldMk cId="4232860728" sldId="273"/>
            <ac:spMk id="117" creationId="{BF6387C6-8A21-4195-B1A5-3340550E9CBA}"/>
          </ac:spMkLst>
        </pc:spChg>
        <pc:spChg chg="mod">
          <ac:chgData name="Coleman, Jim" userId="8c647339-3dc1-4970-9fcc-34ab85c6fcb9" providerId="ADAL" clId="{A8361FF7-02C4-4861-B276-D5E4CD95A86C}" dt="2022-03-29T19:41:40.995" v="3152" actId="403"/>
          <ac:spMkLst>
            <pc:docMk/>
            <pc:sldMk cId="4232860728" sldId="273"/>
            <ac:spMk id="118" creationId="{B326C6E9-AE3F-4FDD-8A30-E429A96324E9}"/>
          </ac:spMkLst>
        </pc:spChg>
        <pc:spChg chg="mod">
          <ac:chgData name="Coleman, Jim" userId="8c647339-3dc1-4970-9fcc-34ab85c6fcb9" providerId="ADAL" clId="{A8361FF7-02C4-4861-B276-D5E4CD95A86C}" dt="2022-03-29T19:41:40.995" v="3152" actId="403"/>
          <ac:spMkLst>
            <pc:docMk/>
            <pc:sldMk cId="4232860728" sldId="273"/>
            <ac:spMk id="119" creationId="{BD0E6507-8393-4FE4-8336-53AAE335960D}"/>
          </ac:spMkLst>
        </pc:spChg>
        <pc:spChg chg="mod">
          <ac:chgData name="Coleman, Jim" userId="8c647339-3dc1-4970-9fcc-34ab85c6fcb9" providerId="ADAL" clId="{A8361FF7-02C4-4861-B276-D5E4CD95A86C}" dt="2022-03-29T19:41:40.995" v="3152" actId="403"/>
          <ac:spMkLst>
            <pc:docMk/>
            <pc:sldMk cId="4232860728" sldId="273"/>
            <ac:spMk id="120" creationId="{4921C101-06CD-4244-B233-782A91721493}"/>
          </ac:spMkLst>
        </pc:spChg>
        <pc:spChg chg="mod">
          <ac:chgData name="Coleman, Jim" userId="8c647339-3dc1-4970-9fcc-34ab85c6fcb9" providerId="ADAL" clId="{A8361FF7-02C4-4861-B276-D5E4CD95A86C}" dt="2022-03-29T19:41:40.995" v="3152" actId="403"/>
          <ac:spMkLst>
            <pc:docMk/>
            <pc:sldMk cId="4232860728" sldId="273"/>
            <ac:spMk id="121" creationId="{733984BF-63A1-406D-A0AD-AF9AFE10D953}"/>
          </ac:spMkLst>
        </pc:spChg>
        <pc:spChg chg="mod">
          <ac:chgData name="Coleman, Jim" userId="8c647339-3dc1-4970-9fcc-34ab85c6fcb9" providerId="ADAL" clId="{A8361FF7-02C4-4861-B276-D5E4CD95A86C}" dt="2022-03-29T19:41:40.995" v="3152" actId="403"/>
          <ac:spMkLst>
            <pc:docMk/>
            <pc:sldMk cId="4232860728" sldId="273"/>
            <ac:spMk id="122" creationId="{80EDD27E-6FCE-417D-BC44-C01E5AF0D7BC}"/>
          </ac:spMkLst>
        </pc:spChg>
        <pc:spChg chg="mod">
          <ac:chgData name="Coleman, Jim" userId="8c647339-3dc1-4970-9fcc-34ab85c6fcb9" providerId="ADAL" clId="{A8361FF7-02C4-4861-B276-D5E4CD95A86C}" dt="2022-03-29T19:41:40.995" v="3152" actId="403"/>
          <ac:spMkLst>
            <pc:docMk/>
            <pc:sldMk cId="4232860728" sldId="273"/>
            <ac:spMk id="123" creationId="{CF86A444-424B-43D7-8138-D86ADD099FF9}"/>
          </ac:spMkLst>
        </pc:spChg>
        <pc:spChg chg="mod">
          <ac:chgData name="Coleman, Jim" userId="8c647339-3dc1-4970-9fcc-34ab85c6fcb9" providerId="ADAL" clId="{A8361FF7-02C4-4861-B276-D5E4CD95A86C}" dt="2022-03-29T19:41:40.995" v="3152" actId="403"/>
          <ac:spMkLst>
            <pc:docMk/>
            <pc:sldMk cId="4232860728" sldId="273"/>
            <ac:spMk id="124" creationId="{0531FE23-5D83-4E6E-BDCC-EDE2F103502A}"/>
          </ac:spMkLst>
        </pc:spChg>
        <pc:spChg chg="mod">
          <ac:chgData name="Coleman, Jim" userId="8c647339-3dc1-4970-9fcc-34ab85c6fcb9" providerId="ADAL" clId="{A8361FF7-02C4-4861-B276-D5E4CD95A86C}" dt="2022-03-29T19:41:40.995" v="3152" actId="403"/>
          <ac:spMkLst>
            <pc:docMk/>
            <pc:sldMk cId="4232860728" sldId="273"/>
            <ac:spMk id="127" creationId="{DFF812C9-8047-4F45-A891-EE15D9DFF4FF}"/>
          </ac:spMkLst>
        </pc:spChg>
        <pc:spChg chg="mod">
          <ac:chgData name="Coleman, Jim" userId="8c647339-3dc1-4970-9fcc-34ab85c6fcb9" providerId="ADAL" clId="{A8361FF7-02C4-4861-B276-D5E4CD95A86C}" dt="2022-03-29T19:41:40.995" v="3152" actId="403"/>
          <ac:spMkLst>
            <pc:docMk/>
            <pc:sldMk cId="4232860728" sldId="273"/>
            <ac:spMk id="129" creationId="{19C62783-D03F-48B4-938B-94C5F4AF70E0}"/>
          </ac:spMkLst>
        </pc:spChg>
        <pc:spChg chg="mod">
          <ac:chgData name="Coleman, Jim" userId="8c647339-3dc1-4970-9fcc-34ab85c6fcb9" providerId="ADAL" clId="{A8361FF7-02C4-4861-B276-D5E4CD95A86C}" dt="2022-03-29T19:41:40.995" v="3152" actId="403"/>
          <ac:spMkLst>
            <pc:docMk/>
            <pc:sldMk cId="4232860728" sldId="273"/>
            <ac:spMk id="130" creationId="{A2BDD452-94DE-466F-A8FE-50A9446794A9}"/>
          </ac:spMkLst>
        </pc:spChg>
        <pc:spChg chg="mod">
          <ac:chgData name="Coleman, Jim" userId="8c647339-3dc1-4970-9fcc-34ab85c6fcb9" providerId="ADAL" clId="{A8361FF7-02C4-4861-B276-D5E4CD95A86C}" dt="2022-03-29T19:41:40.995" v="3152" actId="403"/>
          <ac:spMkLst>
            <pc:docMk/>
            <pc:sldMk cId="4232860728" sldId="273"/>
            <ac:spMk id="131" creationId="{F76536AD-9CE7-4209-994B-DC03092D0B56}"/>
          </ac:spMkLst>
        </pc:spChg>
        <pc:spChg chg="mod">
          <ac:chgData name="Coleman, Jim" userId="8c647339-3dc1-4970-9fcc-34ab85c6fcb9" providerId="ADAL" clId="{A8361FF7-02C4-4861-B276-D5E4CD95A86C}" dt="2022-03-29T19:41:40.995" v="3152" actId="403"/>
          <ac:spMkLst>
            <pc:docMk/>
            <pc:sldMk cId="4232860728" sldId="273"/>
            <ac:spMk id="132" creationId="{8541C2E4-BAEC-4235-80A6-BE74CBD96622}"/>
          </ac:spMkLst>
        </pc:spChg>
        <pc:spChg chg="mod">
          <ac:chgData name="Coleman, Jim" userId="8c647339-3dc1-4970-9fcc-34ab85c6fcb9" providerId="ADAL" clId="{A8361FF7-02C4-4861-B276-D5E4CD95A86C}" dt="2022-03-29T19:41:40.995" v="3152" actId="403"/>
          <ac:spMkLst>
            <pc:docMk/>
            <pc:sldMk cId="4232860728" sldId="273"/>
            <ac:spMk id="135" creationId="{C84F6D2C-1650-49E0-AAA2-B0ECF71AC2BC}"/>
          </ac:spMkLst>
        </pc:spChg>
        <pc:spChg chg="mod">
          <ac:chgData name="Coleman, Jim" userId="8c647339-3dc1-4970-9fcc-34ab85c6fcb9" providerId="ADAL" clId="{A8361FF7-02C4-4861-B276-D5E4CD95A86C}" dt="2022-03-29T19:41:40.995" v="3152" actId="403"/>
          <ac:spMkLst>
            <pc:docMk/>
            <pc:sldMk cId="4232860728" sldId="273"/>
            <ac:spMk id="142" creationId="{0EF0DCAE-5322-493A-814E-0E384C1B4EAF}"/>
          </ac:spMkLst>
        </pc:spChg>
        <pc:spChg chg="mod">
          <ac:chgData name="Coleman, Jim" userId="8c647339-3dc1-4970-9fcc-34ab85c6fcb9" providerId="ADAL" clId="{A8361FF7-02C4-4861-B276-D5E4CD95A86C}" dt="2022-03-29T19:41:40.995" v="3152" actId="403"/>
          <ac:spMkLst>
            <pc:docMk/>
            <pc:sldMk cId="4232860728" sldId="273"/>
            <ac:spMk id="143" creationId="{F1B50F24-EC7A-4221-9D2C-AFEA00B9A68A}"/>
          </ac:spMkLst>
        </pc:spChg>
        <pc:spChg chg="mod">
          <ac:chgData name="Coleman, Jim" userId="8c647339-3dc1-4970-9fcc-34ab85c6fcb9" providerId="ADAL" clId="{A8361FF7-02C4-4861-B276-D5E4CD95A86C}" dt="2022-03-29T19:41:40.995" v="3152" actId="403"/>
          <ac:spMkLst>
            <pc:docMk/>
            <pc:sldMk cId="4232860728" sldId="273"/>
            <ac:spMk id="144" creationId="{F0E99DF5-6C6D-46F0-880F-DA1712326B33}"/>
          </ac:spMkLst>
        </pc:spChg>
        <pc:spChg chg="mod">
          <ac:chgData name="Coleman, Jim" userId="8c647339-3dc1-4970-9fcc-34ab85c6fcb9" providerId="ADAL" clId="{A8361FF7-02C4-4861-B276-D5E4CD95A86C}" dt="2022-03-29T19:41:40.995" v="3152" actId="403"/>
          <ac:spMkLst>
            <pc:docMk/>
            <pc:sldMk cId="4232860728" sldId="273"/>
            <ac:spMk id="145" creationId="{2C395737-2B17-4246-974F-636C5DA428D2}"/>
          </ac:spMkLst>
        </pc:spChg>
        <pc:spChg chg="mod">
          <ac:chgData name="Coleman, Jim" userId="8c647339-3dc1-4970-9fcc-34ab85c6fcb9" providerId="ADAL" clId="{A8361FF7-02C4-4861-B276-D5E4CD95A86C}" dt="2022-03-29T19:41:40.995" v="3152" actId="403"/>
          <ac:spMkLst>
            <pc:docMk/>
            <pc:sldMk cId="4232860728" sldId="273"/>
            <ac:spMk id="146" creationId="{526CE699-C702-459D-A406-4CFDF56980E5}"/>
          </ac:spMkLst>
        </pc:spChg>
        <pc:spChg chg="mod">
          <ac:chgData name="Coleman, Jim" userId="8c647339-3dc1-4970-9fcc-34ab85c6fcb9" providerId="ADAL" clId="{A8361FF7-02C4-4861-B276-D5E4CD95A86C}" dt="2022-03-29T19:41:40.995" v="3152" actId="403"/>
          <ac:spMkLst>
            <pc:docMk/>
            <pc:sldMk cId="4232860728" sldId="273"/>
            <ac:spMk id="149" creationId="{BE52095B-DA3D-435A-B8A1-47D4D735AE39}"/>
          </ac:spMkLst>
        </pc:spChg>
        <pc:spChg chg="mod">
          <ac:chgData name="Coleman, Jim" userId="8c647339-3dc1-4970-9fcc-34ab85c6fcb9" providerId="ADAL" clId="{A8361FF7-02C4-4861-B276-D5E4CD95A86C}" dt="2022-03-29T19:41:40.995" v="3152" actId="403"/>
          <ac:spMkLst>
            <pc:docMk/>
            <pc:sldMk cId="4232860728" sldId="273"/>
            <ac:spMk id="152" creationId="{A1E79C2E-F32A-48CB-AF6E-F272C653623E}"/>
          </ac:spMkLst>
        </pc:spChg>
        <pc:spChg chg="mod">
          <ac:chgData name="Coleman, Jim" userId="8c647339-3dc1-4970-9fcc-34ab85c6fcb9" providerId="ADAL" clId="{A8361FF7-02C4-4861-B276-D5E4CD95A86C}" dt="2022-03-29T19:41:40.995" v="3152" actId="403"/>
          <ac:spMkLst>
            <pc:docMk/>
            <pc:sldMk cId="4232860728" sldId="273"/>
            <ac:spMk id="158" creationId="{58B2F466-C384-4AC1-B71B-3B45E3EB9F23}"/>
          </ac:spMkLst>
        </pc:spChg>
        <pc:grpChg chg="add mod">
          <ac:chgData name="Coleman, Jim" userId="8c647339-3dc1-4970-9fcc-34ab85c6fcb9" providerId="ADAL" clId="{A8361FF7-02C4-4861-B276-D5E4CD95A86C}" dt="2022-03-29T19:41:21.109" v="3140" actId="14100"/>
          <ac:grpSpMkLst>
            <pc:docMk/>
            <pc:sldMk cId="4232860728" sldId="273"/>
            <ac:grpSpMk id="2" creationId="{738B9D5A-4DE6-4DBC-A428-BA45B18C48A2}"/>
          </ac:grpSpMkLst>
        </pc:grpChg>
        <pc:cxnChg chg="mod">
          <ac:chgData name="Coleman, Jim" userId="8c647339-3dc1-4970-9fcc-34ab85c6fcb9" providerId="ADAL" clId="{A8361FF7-02C4-4861-B276-D5E4CD95A86C}" dt="2022-03-29T19:40:52.751" v="3139" actId="164"/>
          <ac:cxnSpMkLst>
            <pc:docMk/>
            <pc:sldMk cId="4232860728" sldId="273"/>
            <ac:cxnSpMk id="78" creationId="{10A0A71E-7A7D-4B9A-9691-63EAE2829564}"/>
          </ac:cxnSpMkLst>
        </pc:cxnChg>
        <pc:cxnChg chg="mod">
          <ac:chgData name="Coleman, Jim" userId="8c647339-3dc1-4970-9fcc-34ab85c6fcb9" providerId="ADAL" clId="{A8361FF7-02C4-4861-B276-D5E4CD95A86C}" dt="2022-03-29T19:40:52.751" v="3139" actId="164"/>
          <ac:cxnSpMkLst>
            <pc:docMk/>
            <pc:sldMk cId="4232860728" sldId="273"/>
            <ac:cxnSpMk id="80" creationId="{0DBDE740-BCE3-4895-983F-9B3DFD7EA50D}"/>
          </ac:cxnSpMkLst>
        </pc:cxnChg>
        <pc:cxnChg chg="mod">
          <ac:chgData name="Coleman, Jim" userId="8c647339-3dc1-4970-9fcc-34ab85c6fcb9" providerId="ADAL" clId="{A8361FF7-02C4-4861-B276-D5E4CD95A86C}" dt="2022-03-29T19:40:52.751" v="3139" actId="164"/>
          <ac:cxnSpMkLst>
            <pc:docMk/>
            <pc:sldMk cId="4232860728" sldId="273"/>
            <ac:cxnSpMk id="81" creationId="{F6C2FDF9-B2D2-43A7-8BEB-73A2CD0C38EE}"/>
          </ac:cxnSpMkLst>
        </pc:cxnChg>
        <pc:cxnChg chg="mod">
          <ac:chgData name="Coleman, Jim" userId="8c647339-3dc1-4970-9fcc-34ab85c6fcb9" providerId="ADAL" clId="{A8361FF7-02C4-4861-B276-D5E4CD95A86C}" dt="2022-03-29T19:41:40.995" v="3152" actId="403"/>
          <ac:cxnSpMkLst>
            <pc:docMk/>
            <pc:sldMk cId="4232860728" sldId="273"/>
            <ac:cxnSpMk id="125" creationId="{288A3C1B-27F9-4FED-9162-F80854D1A60E}"/>
          </ac:cxnSpMkLst>
        </pc:cxnChg>
        <pc:cxnChg chg="mod">
          <ac:chgData name="Coleman, Jim" userId="8c647339-3dc1-4970-9fcc-34ab85c6fcb9" providerId="ADAL" clId="{A8361FF7-02C4-4861-B276-D5E4CD95A86C}" dt="2022-03-29T19:40:52.751" v="3139" actId="164"/>
          <ac:cxnSpMkLst>
            <pc:docMk/>
            <pc:sldMk cId="4232860728" sldId="273"/>
            <ac:cxnSpMk id="126" creationId="{B82D0C66-3D85-4705-A0A4-8876B93C1BEC}"/>
          </ac:cxnSpMkLst>
        </pc:cxnChg>
        <pc:cxnChg chg="mod">
          <ac:chgData name="Coleman, Jim" userId="8c647339-3dc1-4970-9fcc-34ab85c6fcb9" providerId="ADAL" clId="{A8361FF7-02C4-4861-B276-D5E4CD95A86C}" dt="2022-03-29T19:40:52.751" v="3139" actId="164"/>
          <ac:cxnSpMkLst>
            <pc:docMk/>
            <pc:sldMk cId="4232860728" sldId="273"/>
            <ac:cxnSpMk id="128" creationId="{2C96F888-DB71-4210-A320-EE00F0489B3F}"/>
          </ac:cxnSpMkLst>
        </pc:cxnChg>
        <pc:cxnChg chg="mod">
          <ac:chgData name="Coleman, Jim" userId="8c647339-3dc1-4970-9fcc-34ab85c6fcb9" providerId="ADAL" clId="{A8361FF7-02C4-4861-B276-D5E4CD95A86C}" dt="2022-03-29T19:40:52.751" v="3139" actId="164"/>
          <ac:cxnSpMkLst>
            <pc:docMk/>
            <pc:sldMk cId="4232860728" sldId="273"/>
            <ac:cxnSpMk id="136" creationId="{9F3DE063-B9BF-4B88-9697-41FDDE782893}"/>
          </ac:cxnSpMkLst>
        </pc:cxnChg>
        <pc:cxnChg chg="mod">
          <ac:chgData name="Coleman, Jim" userId="8c647339-3dc1-4970-9fcc-34ab85c6fcb9" providerId="ADAL" clId="{A8361FF7-02C4-4861-B276-D5E4CD95A86C}" dt="2022-03-29T19:40:52.751" v="3139" actId="164"/>
          <ac:cxnSpMkLst>
            <pc:docMk/>
            <pc:sldMk cId="4232860728" sldId="273"/>
            <ac:cxnSpMk id="137" creationId="{118D5FA0-ABEE-4BAB-B76F-5C555C9B3016}"/>
          </ac:cxnSpMkLst>
        </pc:cxnChg>
        <pc:cxnChg chg="mod">
          <ac:chgData name="Coleman, Jim" userId="8c647339-3dc1-4970-9fcc-34ab85c6fcb9" providerId="ADAL" clId="{A8361FF7-02C4-4861-B276-D5E4CD95A86C}" dt="2022-03-29T19:40:52.751" v="3139" actId="164"/>
          <ac:cxnSpMkLst>
            <pc:docMk/>
            <pc:sldMk cId="4232860728" sldId="273"/>
            <ac:cxnSpMk id="138" creationId="{2786294D-F348-4558-AD9C-EF3A6317D3F8}"/>
          </ac:cxnSpMkLst>
        </pc:cxnChg>
        <pc:cxnChg chg="mod">
          <ac:chgData name="Coleman, Jim" userId="8c647339-3dc1-4970-9fcc-34ab85c6fcb9" providerId="ADAL" clId="{A8361FF7-02C4-4861-B276-D5E4CD95A86C}" dt="2022-03-29T19:40:52.751" v="3139" actId="164"/>
          <ac:cxnSpMkLst>
            <pc:docMk/>
            <pc:sldMk cId="4232860728" sldId="273"/>
            <ac:cxnSpMk id="141" creationId="{DE1C88B3-A333-4F63-BC32-4C8164B04946}"/>
          </ac:cxnSpMkLst>
        </pc:cxnChg>
        <pc:cxnChg chg="mod">
          <ac:chgData name="Coleman, Jim" userId="8c647339-3dc1-4970-9fcc-34ab85c6fcb9" providerId="ADAL" clId="{A8361FF7-02C4-4861-B276-D5E4CD95A86C}" dt="2022-03-29T19:40:52.751" v="3139" actId="164"/>
          <ac:cxnSpMkLst>
            <pc:docMk/>
            <pc:sldMk cId="4232860728" sldId="273"/>
            <ac:cxnSpMk id="147" creationId="{4CC10660-A47E-4507-ACFA-8268A53EB373}"/>
          </ac:cxnSpMkLst>
        </pc:cxnChg>
        <pc:cxnChg chg="mod">
          <ac:chgData name="Coleman, Jim" userId="8c647339-3dc1-4970-9fcc-34ab85c6fcb9" providerId="ADAL" clId="{A8361FF7-02C4-4861-B276-D5E4CD95A86C}" dt="2022-03-29T19:40:52.751" v="3139" actId="164"/>
          <ac:cxnSpMkLst>
            <pc:docMk/>
            <pc:sldMk cId="4232860728" sldId="273"/>
            <ac:cxnSpMk id="148" creationId="{81BA87F4-A9B3-47C1-A9F1-C2E503EC6A89}"/>
          </ac:cxnSpMkLst>
        </pc:cxnChg>
        <pc:cxnChg chg="mod">
          <ac:chgData name="Coleman, Jim" userId="8c647339-3dc1-4970-9fcc-34ab85c6fcb9" providerId="ADAL" clId="{A8361FF7-02C4-4861-B276-D5E4CD95A86C}" dt="2022-03-29T19:40:52.751" v="3139" actId="164"/>
          <ac:cxnSpMkLst>
            <pc:docMk/>
            <pc:sldMk cId="4232860728" sldId="273"/>
            <ac:cxnSpMk id="150" creationId="{90330C62-607C-442C-922B-5E25DF500244}"/>
          </ac:cxnSpMkLst>
        </pc:cxnChg>
        <pc:cxnChg chg="mod">
          <ac:chgData name="Coleman, Jim" userId="8c647339-3dc1-4970-9fcc-34ab85c6fcb9" providerId="ADAL" clId="{A8361FF7-02C4-4861-B276-D5E4CD95A86C}" dt="2022-03-29T19:40:52.751" v="3139" actId="164"/>
          <ac:cxnSpMkLst>
            <pc:docMk/>
            <pc:sldMk cId="4232860728" sldId="273"/>
            <ac:cxnSpMk id="151" creationId="{4095BBFD-1989-42A6-A148-A5D46517A14A}"/>
          </ac:cxnSpMkLst>
        </pc:cxnChg>
        <pc:cxnChg chg="mod">
          <ac:chgData name="Coleman, Jim" userId="8c647339-3dc1-4970-9fcc-34ab85c6fcb9" providerId="ADAL" clId="{A8361FF7-02C4-4861-B276-D5E4CD95A86C}" dt="2022-03-29T19:40:52.751" v="3139" actId="164"/>
          <ac:cxnSpMkLst>
            <pc:docMk/>
            <pc:sldMk cId="4232860728" sldId="273"/>
            <ac:cxnSpMk id="155" creationId="{6157A7C6-8D74-4AF2-B060-5A000FD53D9B}"/>
          </ac:cxnSpMkLst>
        </pc:cxnChg>
        <pc:cxnChg chg="mod">
          <ac:chgData name="Coleman, Jim" userId="8c647339-3dc1-4970-9fcc-34ab85c6fcb9" providerId="ADAL" clId="{A8361FF7-02C4-4861-B276-D5E4CD95A86C}" dt="2022-03-29T19:40:52.751" v="3139" actId="164"/>
          <ac:cxnSpMkLst>
            <pc:docMk/>
            <pc:sldMk cId="4232860728" sldId="273"/>
            <ac:cxnSpMk id="156" creationId="{274D1047-2C79-4A98-909D-DCEA468707BD}"/>
          </ac:cxnSpMkLst>
        </pc:cxnChg>
        <pc:cxnChg chg="mod">
          <ac:chgData name="Coleman, Jim" userId="8c647339-3dc1-4970-9fcc-34ab85c6fcb9" providerId="ADAL" clId="{A8361FF7-02C4-4861-B276-D5E4CD95A86C}" dt="2022-03-29T19:40:52.751" v="3139" actId="164"/>
          <ac:cxnSpMkLst>
            <pc:docMk/>
            <pc:sldMk cId="4232860728" sldId="273"/>
            <ac:cxnSpMk id="157" creationId="{8B645ACC-5AC8-4C45-9373-587E4292AA4D}"/>
          </ac:cxnSpMkLst>
        </pc:cxnChg>
      </pc:sldChg>
      <pc:sldChg chg="addSp delSp modSp add mod">
        <pc:chgData name="Coleman, Jim" userId="8c647339-3dc1-4970-9fcc-34ab85c6fcb9" providerId="ADAL" clId="{A8361FF7-02C4-4861-B276-D5E4CD95A86C}" dt="2022-03-29T20:46:18.689" v="3654" actId="1076"/>
        <pc:sldMkLst>
          <pc:docMk/>
          <pc:sldMk cId="51014139" sldId="274"/>
        </pc:sldMkLst>
        <pc:spChg chg="mod">
          <ac:chgData name="Coleman, Jim" userId="8c647339-3dc1-4970-9fcc-34ab85c6fcb9" providerId="ADAL" clId="{A8361FF7-02C4-4861-B276-D5E4CD95A86C}" dt="2022-03-29T20:40:21.637" v="3586" actId="1076"/>
          <ac:spMkLst>
            <pc:docMk/>
            <pc:sldMk cId="51014139" sldId="274"/>
            <ac:spMk id="4" creationId="{18AC720E-CEE9-4BCA-85E3-52613E6B4034}"/>
          </ac:spMkLst>
        </pc:spChg>
        <pc:spChg chg="mod">
          <ac:chgData name="Coleman, Jim" userId="8c647339-3dc1-4970-9fcc-34ab85c6fcb9" providerId="ADAL" clId="{A8361FF7-02C4-4861-B276-D5E4CD95A86C}" dt="2022-03-29T20:40:21.637" v="3586" actId="1076"/>
          <ac:spMkLst>
            <pc:docMk/>
            <pc:sldMk cId="51014139" sldId="274"/>
            <ac:spMk id="46" creationId="{BED1F227-BEC1-4AD9-805E-F310F08DAABA}"/>
          </ac:spMkLst>
        </pc:spChg>
        <pc:spChg chg="mod">
          <ac:chgData name="Coleman, Jim" userId="8c647339-3dc1-4970-9fcc-34ab85c6fcb9" providerId="ADAL" clId="{A8361FF7-02C4-4861-B276-D5E4CD95A86C}" dt="2022-03-29T20:40:21.637" v="3586" actId="1076"/>
          <ac:spMkLst>
            <pc:docMk/>
            <pc:sldMk cId="51014139" sldId="274"/>
            <ac:spMk id="55" creationId="{507DFFE5-5AC3-44C3-A293-50B3253F5082}"/>
          </ac:spMkLst>
        </pc:spChg>
        <pc:spChg chg="mod">
          <ac:chgData name="Coleman, Jim" userId="8c647339-3dc1-4970-9fcc-34ab85c6fcb9" providerId="ADAL" clId="{A8361FF7-02C4-4861-B276-D5E4CD95A86C}" dt="2022-03-29T20:40:21.637" v="3586" actId="1076"/>
          <ac:spMkLst>
            <pc:docMk/>
            <pc:sldMk cId="51014139" sldId="274"/>
            <ac:spMk id="62" creationId="{2912C3DE-0046-4706-A5E9-8C01A42D1925}"/>
          </ac:spMkLst>
        </pc:spChg>
        <pc:spChg chg="mod">
          <ac:chgData name="Coleman, Jim" userId="8c647339-3dc1-4970-9fcc-34ab85c6fcb9" providerId="ADAL" clId="{A8361FF7-02C4-4861-B276-D5E4CD95A86C}" dt="2022-03-29T20:40:21.637" v="3586" actId="1076"/>
          <ac:spMkLst>
            <pc:docMk/>
            <pc:sldMk cId="51014139" sldId="274"/>
            <ac:spMk id="67" creationId="{A00C8805-A247-47EF-9F52-51772BFB27DC}"/>
          </ac:spMkLst>
        </pc:spChg>
        <pc:spChg chg="del">
          <ac:chgData name="Coleman, Jim" userId="8c647339-3dc1-4970-9fcc-34ab85c6fcb9" providerId="ADAL" clId="{A8361FF7-02C4-4861-B276-D5E4CD95A86C}" dt="2022-03-29T20:05:17.226" v="3371" actId="478"/>
          <ac:spMkLst>
            <pc:docMk/>
            <pc:sldMk cId="51014139" sldId="274"/>
            <ac:spMk id="69" creationId="{EC960871-D36E-4FEE-B54D-F3313D0BE0B2}"/>
          </ac:spMkLst>
        </pc:spChg>
        <pc:spChg chg="del">
          <ac:chgData name="Coleman, Jim" userId="8c647339-3dc1-4970-9fcc-34ab85c6fcb9" providerId="ADAL" clId="{A8361FF7-02C4-4861-B276-D5E4CD95A86C}" dt="2022-03-29T20:05:15.771" v="3370" actId="478"/>
          <ac:spMkLst>
            <pc:docMk/>
            <pc:sldMk cId="51014139" sldId="274"/>
            <ac:spMk id="70" creationId="{C1EFDDDA-EB81-4AF3-A47F-E2A4A569B2CC}"/>
          </ac:spMkLst>
        </pc:spChg>
        <pc:spChg chg="mod">
          <ac:chgData name="Coleman, Jim" userId="8c647339-3dc1-4970-9fcc-34ab85c6fcb9" providerId="ADAL" clId="{A8361FF7-02C4-4861-B276-D5E4CD95A86C}" dt="2022-03-29T20:40:21.637" v="3586" actId="1076"/>
          <ac:spMkLst>
            <pc:docMk/>
            <pc:sldMk cId="51014139" sldId="274"/>
            <ac:spMk id="71" creationId="{F464B2C5-CCF4-423E-BA04-E9D8CAA660BB}"/>
          </ac:spMkLst>
        </pc:spChg>
        <pc:spChg chg="mod">
          <ac:chgData name="Coleman, Jim" userId="8c647339-3dc1-4970-9fcc-34ab85c6fcb9" providerId="ADAL" clId="{A8361FF7-02C4-4861-B276-D5E4CD95A86C}" dt="2022-03-29T20:40:21.637" v="3586" actId="1076"/>
          <ac:spMkLst>
            <pc:docMk/>
            <pc:sldMk cId="51014139" sldId="274"/>
            <ac:spMk id="72" creationId="{6BDFC4E7-3A65-4022-B8BD-BEB226966E20}"/>
          </ac:spMkLst>
        </pc:spChg>
        <pc:spChg chg="mod">
          <ac:chgData name="Coleman, Jim" userId="8c647339-3dc1-4970-9fcc-34ab85c6fcb9" providerId="ADAL" clId="{A8361FF7-02C4-4861-B276-D5E4CD95A86C}" dt="2022-03-29T20:40:21.637" v="3586" actId="1076"/>
          <ac:spMkLst>
            <pc:docMk/>
            <pc:sldMk cId="51014139" sldId="274"/>
            <ac:spMk id="74" creationId="{872456BA-81C4-4F76-9775-D0298095F518}"/>
          </ac:spMkLst>
        </pc:spChg>
        <pc:spChg chg="mod">
          <ac:chgData name="Coleman, Jim" userId="8c647339-3dc1-4970-9fcc-34ab85c6fcb9" providerId="ADAL" clId="{A8361FF7-02C4-4861-B276-D5E4CD95A86C}" dt="2022-03-29T20:40:21.637" v="3586" actId="1076"/>
          <ac:spMkLst>
            <pc:docMk/>
            <pc:sldMk cId="51014139" sldId="274"/>
            <ac:spMk id="75" creationId="{66A3F491-FC06-44D4-9375-0592B191C1A5}"/>
          </ac:spMkLst>
        </pc:spChg>
        <pc:spChg chg="mod">
          <ac:chgData name="Coleman, Jim" userId="8c647339-3dc1-4970-9fcc-34ab85c6fcb9" providerId="ADAL" clId="{A8361FF7-02C4-4861-B276-D5E4CD95A86C}" dt="2022-03-29T20:40:21.637" v="3586" actId="1076"/>
          <ac:spMkLst>
            <pc:docMk/>
            <pc:sldMk cId="51014139" sldId="274"/>
            <ac:spMk id="76" creationId="{90B66225-7C54-4AB2-B2E6-372726898AEB}"/>
          </ac:spMkLst>
        </pc:spChg>
        <pc:spChg chg="mod">
          <ac:chgData name="Coleman, Jim" userId="8c647339-3dc1-4970-9fcc-34ab85c6fcb9" providerId="ADAL" clId="{A8361FF7-02C4-4861-B276-D5E4CD95A86C}" dt="2022-03-29T20:40:21.637" v="3586" actId="1076"/>
          <ac:spMkLst>
            <pc:docMk/>
            <pc:sldMk cId="51014139" sldId="274"/>
            <ac:spMk id="77" creationId="{2D78A8D5-B5BE-4166-8E10-BA1FB2FA08AC}"/>
          </ac:spMkLst>
        </pc:spChg>
        <pc:spChg chg="mod">
          <ac:chgData name="Coleman, Jim" userId="8c647339-3dc1-4970-9fcc-34ab85c6fcb9" providerId="ADAL" clId="{A8361FF7-02C4-4861-B276-D5E4CD95A86C}" dt="2022-03-29T20:40:21.637" v="3586" actId="1076"/>
          <ac:spMkLst>
            <pc:docMk/>
            <pc:sldMk cId="51014139" sldId="274"/>
            <ac:spMk id="79" creationId="{E8DC005C-C583-41D5-AD30-DFC1DD0ABC4D}"/>
          </ac:spMkLst>
        </pc:spChg>
        <pc:spChg chg="del">
          <ac:chgData name="Coleman, Jim" userId="8c647339-3dc1-4970-9fcc-34ab85c6fcb9" providerId="ADAL" clId="{A8361FF7-02C4-4861-B276-D5E4CD95A86C}" dt="2022-03-29T20:05:21.855" v="3374" actId="478"/>
          <ac:spMkLst>
            <pc:docMk/>
            <pc:sldMk cId="51014139" sldId="274"/>
            <ac:spMk id="82" creationId="{190DCD78-672C-48D0-A61D-5A8EC37EA4FD}"/>
          </ac:spMkLst>
        </pc:spChg>
        <pc:spChg chg="mod">
          <ac:chgData name="Coleman, Jim" userId="8c647339-3dc1-4970-9fcc-34ab85c6fcb9" providerId="ADAL" clId="{A8361FF7-02C4-4861-B276-D5E4CD95A86C}" dt="2022-03-29T20:40:21.637" v="3586" actId="1076"/>
          <ac:spMkLst>
            <pc:docMk/>
            <pc:sldMk cId="51014139" sldId="274"/>
            <ac:spMk id="87" creationId="{486E5AAB-61D0-4426-A6E2-A4077463EA97}"/>
          </ac:spMkLst>
        </pc:spChg>
        <pc:spChg chg="mod">
          <ac:chgData name="Coleman, Jim" userId="8c647339-3dc1-4970-9fcc-34ab85c6fcb9" providerId="ADAL" clId="{A8361FF7-02C4-4861-B276-D5E4CD95A86C}" dt="2022-03-29T20:40:21.637" v="3586" actId="1076"/>
          <ac:spMkLst>
            <pc:docMk/>
            <pc:sldMk cId="51014139" sldId="274"/>
            <ac:spMk id="88" creationId="{313D41D7-6A32-4877-AE4B-A247FED06C9F}"/>
          </ac:spMkLst>
        </pc:spChg>
        <pc:spChg chg="mod">
          <ac:chgData name="Coleman, Jim" userId="8c647339-3dc1-4970-9fcc-34ab85c6fcb9" providerId="ADAL" clId="{A8361FF7-02C4-4861-B276-D5E4CD95A86C}" dt="2022-03-29T20:40:21.637" v="3586" actId="1076"/>
          <ac:spMkLst>
            <pc:docMk/>
            <pc:sldMk cId="51014139" sldId="274"/>
            <ac:spMk id="89" creationId="{22586FB9-0041-4036-8ACF-4D7245E881DE}"/>
          </ac:spMkLst>
        </pc:spChg>
        <pc:spChg chg="mod">
          <ac:chgData name="Coleman, Jim" userId="8c647339-3dc1-4970-9fcc-34ab85c6fcb9" providerId="ADAL" clId="{A8361FF7-02C4-4861-B276-D5E4CD95A86C}" dt="2022-03-29T20:40:21.637" v="3586" actId="1076"/>
          <ac:spMkLst>
            <pc:docMk/>
            <pc:sldMk cId="51014139" sldId="274"/>
            <ac:spMk id="91" creationId="{29C4A6AC-EB86-4E30-B61D-2167EED3B3FA}"/>
          </ac:spMkLst>
        </pc:spChg>
        <pc:spChg chg="mod">
          <ac:chgData name="Coleman, Jim" userId="8c647339-3dc1-4970-9fcc-34ab85c6fcb9" providerId="ADAL" clId="{A8361FF7-02C4-4861-B276-D5E4CD95A86C}" dt="2022-03-29T20:40:21.637" v="3586" actId="1076"/>
          <ac:spMkLst>
            <pc:docMk/>
            <pc:sldMk cId="51014139" sldId="274"/>
            <ac:spMk id="93" creationId="{0C7938DB-7B00-41D1-817E-94310901861A}"/>
          </ac:spMkLst>
        </pc:spChg>
        <pc:spChg chg="mod">
          <ac:chgData name="Coleman, Jim" userId="8c647339-3dc1-4970-9fcc-34ab85c6fcb9" providerId="ADAL" clId="{A8361FF7-02C4-4861-B276-D5E4CD95A86C}" dt="2022-03-29T20:40:21.637" v="3586" actId="1076"/>
          <ac:spMkLst>
            <pc:docMk/>
            <pc:sldMk cId="51014139" sldId="274"/>
            <ac:spMk id="94" creationId="{FB2DD2C4-99C0-46AF-8428-BB2EC0F8215B}"/>
          </ac:spMkLst>
        </pc:spChg>
        <pc:spChg chg="mod">
          <ac:chgData name="Coleman, Jim" userId="8c647339-3dc1-4970-9fcc-34ab85c6fcb9" providerId="ADAL" clId="{A8361FF7-02C4-4861-B276-D5E4CD95A86C}" dt="2022-03-29T20:40:21.637" v="3586" actId="1076"/>
          <ac:spMkLst>
            <pc:docMk/>
            <pc:sldMk cId="51014139" sldId="274"/>
            <ac:spMk id="95" creationId="{BF717C2A-A3EF-49FD-B713-2227C406C23D}"/>
          </ac:spMkLst>
        </pc:spChg>
        <pc:spChg chg="mod">
          <ac:chgData name="Coleman, Jim" userId="8c647339-3dc1-4970-9fcc-34ab85c6fcb9" providerId="ADAL" clId="{A8361FF7-02C4-4861-B276-D5E4CD95A86C}" dt="2022-03-29T20:40:21.637" v="3586" actId="1076"/>
          <ac:spMkLst>
            <pc:docMk/>
            <pc:sldMk cId="51014139" sldId="274"/>
            <ac:spMk id="97" creationId="{7CA30C1C-DB49-45A9-9588-52F8B94F4BA7}"/>
          </ac:spMkLst>
        </pc:spChg>
        <pc:spChg chg="mod">
          <ac:chgData name="Coleman, Jim" userId="8c647339-3dc1-4970-9fcc-34ab85c6fcb9" providerId="ADAL" clId="{A8361FF7-02C4-4861-B276-D5E4CD95A86C}" dt="2022-03-29T20:04:15.258" v="3362" actId="20577"/>
          <ac:spMkLst>
            <pc:docMk/>
            <pc:sldMk cId="51014139" sldId="274"/>
            <ac:spMk id="100" creationId="{A7434F82-F8F6-4A02-85F2-67BF2EBB2B79}"/>
          </ac:spMkLst>
        </pc:spChg>
        <pc:spChg chg="mod">
          <ac:chgData name="Coleman, Jim" userId="8c647339-3dc1-4970-9fcc-34ab85c6fcb9" providerId="ADAL" clId="{A8361FF7-02C4-4861-B276-D5E4CD95A86C}" dt="2022-03-29T20:40:21.637" v="3586" actId="1076"/>
          <ac:spMkLst>
            <pc:docMk/>
            <pc:sldMk cId="51014139" sldId="274"/>
            <ac:spMk id="103" creationId="{E85DE882-A118-4656-9B48-B523372FD19A}"/>
          </ac:spMkLst>
        </pc:spChg>
        <pc:spChg chg="mod">
          <ac:chgData name="Coleman, Jim" userId="8c647339-3dc1-4970-9fcc-34ab85c6fcb9" providerId="ADAL" clId="{A8361FF7-02C4-4861-B276-D5E4CD95A86C}" dt="2022-03-29T20:18:05.391" v="3456" actId="113"/>
          <ac:spMkLst>
            <pc:docMk/>
            <pc:sldMk cId="51014139" sldId="274"/>
            <ac:spMk id="105" creationId="{DFDB0190-3609-4E98-908A-C35E17B33E74}"/>
          </ac:spMkLst>
        </pc:spChg>
        <pc:spChg chg="mod">
          <ac:chgData name="Coleman, Jim" userId="8c647339-3dc1-4970-9fcc-34ab85c6fcb9" providerId="ADAL" clId="{A8361FF7-02C4-4861-B276-D5E4CD95A86C}" dt="2022-03-29T20:40:21.637" v="3586" actId="1076"/>
          <ac:spMkLst>
            <pc:docMk/>
            <pc:sldMk cId="51014139" sldId="274"/>
            <ac:spMk id="106" creationId="{0EE1DD76-8FE8-4EBD-98A2-1EA462E292A1}"/>
          </ac:spMkLst>
        </pc:spChg>
        <pc:spChg chg="mod">
          <ac:chgData name="Coleman, Jim" userId="8c647339-3dc1-4970-9fcc-34ab85c6fcb9" providerId="ADAL" clId="{A8361FF7-02C4-4861-B276-D5E4CD95A86C}" dt="2022-03-29T20:40:21.637" v="3586" actId="1076"/>
          <ac:spMkLst>
            <pc:docMk/>
            <pc:sldMk cId="51014139" sldId="274"/>
            <ac:spMk id="107" creationId="{804BBC0F-946D-4EB7-9455-005D6BDE0035}"/>
          </ac:spMkLst>
        </pc:spChg>
        <pc:spChg chg="mod">
          <ac:chgData name="Coleman, Jim" userId="8c647339-3dc1-4970-9fcc-34ab85c6fcb9" providerId="ADAL" clId="{A8361FF7-02C4-4861-B276-D5E4CD95A86C}" dt="2022-03-29T20:40:21.637" v="3586" actId="1076"/>
          <ac:spMkLst>
            <pc:docMk/>
            <pc:sldMk cId="51014139" sldId="274"/>
            <ac:spMk id="108" creationId="{F272BCB4-7E10-47C8-95DE-44BC0210EB89}"/>
          </ac:spMkLst>
        </pc:spChg>
        <pc:spChg chg="mod">
          <ac:chgData name="Coleman, Jim" userId="8c647339-3dc1-4970-9fcc-34ab85c6fcb9" providerId="ADAL" clId="{A8361FF7-02C4-4861-B276-D5E4CD95A86C}" dt="2022-03-29T20:40:21.637" v="3586" actId="1076"/>
          <ac:spMkLst>
            <pc:docMk/>
            <pc:sldMk cId="51014139" sldId="274"/>
            <ac:spMk id="109" creationId="{58786514-722B-4B6D-A105-0BE6414DC7B2}"/>
          </ac:spMkLst>
        </pc:spChg>
        <pc:spChg chg="add mod">
          <ac:chgData name="Coleman, Jim" userId="8c647339-3dc1-4970-9fcc-34ab85c6fcb9" providerId="ADAL" clId="{A8361FF7-02C4-4861-B276-D5E4CD95A86C}" dt="2022-03-29T20:40:21.637" v="3586" actId="1076"/>
          <ac:spMkLst>
            <pc:docMk/>
            <pc:sldMk cId="51014139" sldId="274"/>
            <ac:spMk id="112" creationId="{589D6E84-A0AA-41E8-B4CE-FCE7F4823310}"/>
          </ac:spMkLst>
        </pc:spChg>
        <pc:spChg chg="add mod">
          <ac:chgData name="Coleman, Jim" userId="8c647339-3dc1-4970-9fcc-34ab85c6fcb9" providerId="ADAL" clId="{A8361FF7-02C4-4861-B276-D5E4CD95A86C}" dt="2022-03-29T20:41:02.080" v="3588" actId="1076"/>
          <ac:spMkLst>
            <pc:docMk/>
            <pc:sldMk cId="51014139" sldId="274"/>
            <ac:spMk id="113" creationId="{B22604D1-692B-4F69-8114-3890EC2A44D8}"/>
          </ac:spMkLst>
        </pc:spChg>
        <pc:spChg chg="add mod">
          <ac:chgData name="Coleman, Jim" userId="8c647339-3dc1-4970-9fcc-34ab85c6fcb9" providerId="ADAL" clId="{A8361FF7-02C4-4861-B276-D5E4CD95A86C}" dt="2022-03-29T20:41:02.080" v="3588" actId="1076"/>
          <ac:spMkLst>
            <pc:docMk/>
            <pc:sldMk cId="51014139" sldId="274"/>
            <ac:spMk id="114" creationId="{DA808672-1F23-4113-9C84-01921D931298}"/>
          </ac:spMkLst>
        </pc:spChg>
        <pc:spChg chg="add mod">
          <ac:chgData name="Coleman, Jim" userId="8c647339-3dc1-4970-9fcc-34ab85c6fcb9" providerId="ADAL" clId="{A8361FF7-02C4-4861-B276-D5E4CD95A86C}" dt="2022-03-29T20:41:02.080" v="3588" actId="1076"/>
          <ac:spMkLst>
            <pc:docMk/>
            <pc:sldMk cId="51014139" sldId="274"/>
            <ac:spMk id="115" creationId="{D2CCC2C8-B6B2-418E-8603-28DC876811A2}"/>
          </ac:spMkLst>
        </pc:spChg>
        <pc:spChg chg="mod">
          <ac:chgData name="Coleman, Jim" userId="8c647339-3dc1-4970-9fcc-34ab85c6fcb9" providerId="ADAL" clId="{A8361FF7-02C4-4861-B276-D5E4CD95A86C}" dt="2022-03-29T20:40:21.637" v="3586" actId="1076"/>
          <ac:spMkLst>
            <pc:docMk/>
            <pc:sldMk cId="51014139" sldId="274"/>
            <ac:spMk id="116" creationId="{CF25D176-10AE-40B5-A0BD-2976A2FDCAEF}"/>
          </ac:spMkLst>
        </pc:spChg>
        <pc:spChg chg="mod">
          <ac:chgData name="Coleman, Jim" userId="8c647339-3dc1-4970-9fcc-34ab85c6fcb9" providerId="ADAL" clId="{A8361FF7-02C4-4861-B276-D5E4CD95A86C}" dt="2022-03-29T20:40:21.637" v="3586" actId="1076"/>
          <ac:spMkLst>
            <pc:docMk/>
            <pc:sldMk cId="51014139" sldId="274"/>
            <ac:spMk id="117" creationId="{BF6387C6-8A21-4195-B1A5-3340550E9CBA}"/>
          </ac:spMkLst>
        </pc:spChg>
        <pc:spChg chg="mod">
          <ac:chgData name="Coleman, Jim" userId="8c647339-3dc1-4970-9fcc-34ab85c6fcb9" providerId="ADAL" clId="{A8361FF7-02C4-4861-B276-D5E4CD95A86C}" dt="2022-03-29T20:40:21.637" v="3586" actId="1076"/>
          <ac:spMkLst>
            <pc:docMk/>
            <pc:sldMk cId="51014139" sldId="274"/>
            <ac:spMk id="118" creationId="{B326C6E9-AE3F-4FDD-8A30-E429A96324E9}"/>
          </ac:spMkLst>
        </pc:spChg>
        <pc:spChg chg="mod">
          <ac:chgData name="Coleman, Jim" userId="8c647339-3dc1-4970-9fcc-34ab85c6fcb9" providerId="ADAL" clId="{A8361FF7-02C4-4861-B276-D5E4CD95A86C}" dt="2022-03-29T20:40:21.637" v="3586" actId="1076"/>
          <ac:spMkLst>
            <pc:docMk/>
            <pc:sldMk cId="51014139" sldId="274"/>
            <ac:spMk id="120" creationId="{4921C101-06CD-4244-B233-782A91721493}"/>
          </ac:spMkLst>
        </pc:spChg>
        <pc:spChg chg="del">
          <ac:chgData name="Coleman, Jim" userId="8c647339-3dc1-4970-9fcc-34ab85c6fcb9" providerId="ADAL" clId="{A8361FF7-02C4-4861-B276-D5E4CD95A86C}" dt="2022-03-29T20:05:09.743" v="3367" actId="478"/>
          <ac:spMkLst>
            <pc:docMk/>
            <pc:sldMk cId="51014139" sldId="274"/>
            <ac:spMk id="121" creationId="{733984BF-63A1-406D-A0AD-AF9AFE10D953}"/>
          </ac:spMkLst>
        </pc:spChg>
        <pc:spChg chg="del">
          <ac:chgData name="Coleman, Jim" userId="8c647339-3dc1-4970-9fcc-34ab85c6fcb9" providerId="ADAL" clId="{A8361FF7-02C4-4861-B276-D5E4CD95A86C}" dt="2022-03-29T20:05:14.079" v="3369" actId="478"/>
          <ac:spMkLst>
            <pc:docMk/>
            <pc:sldMk cId="51014139" sldId="274"/>
            <ac:spMk id="122" creationId="{80EDD27E-6FCE-417D-BC44-C01E5AF0D7BC}"/>
          </ac:spMkLst>
        </pc:spChg>
        <pc:spChg chg="del">
          <ac:chgData name="Coleman, Jim" userId="8c647339-3dc1-4970-9fcc-34ab85c6fcb9" providerId="ADAL" clId="{A8361FF7-02C4-4861-B276-D5E4CD95A86C}" dt="2022-03-29T20:05:12.386" v="3368" actId="478"/>
          <ac:spMkLst>
            <pc:docMk/>
            <pc:sldMk cId="51014139" sldId="274"/>
            <ac:spMk id="123" creationId="{CF86A444-424B-43D7-8138-D86ADD099FF9}"/>
          </ac:spMkLst>
        </pc:spChg>
        <pc:spChg chg="mod">
          <ac:chgData name="Coleman, Jim" userId="8c647339-3dc1-4970-9fcc-34ab85c6fcb9" providerId="ADAL" clId="{A8361FF7-02C4-4861-B276-D5E4CD95A86C}" dt="2022-03-29T20:40:21.637" v="3586" actId="1076"/>
          <ac:spMkLst>
            <pc:docMk/>
            <pc:sldMk cId="51014139" sldId="274"/>
            <ac:spMk id="124" creationId="{0531FE23-5D83-4E6E-BDCC-EDE2F103502A}"/>
          </ac:spMkLst>
        </pc:spChg>
        <pc:spChg chg="del">
          <ac:chgData name="Coleman, Jim" userId="8c647339-3dc1-4970-9fcc-34ab85c6fcb9" providerId="ADAL" clId="{A8361FF7-02C4-4861-B276-D5E4CD95A86C}" dt="2022-03-29T20:05:07.092" v="3366" actId="478"/>
          <ac:spMkLst>
            <pc:docMk/>
            <pc:sldMk cId="51014139" sldId="274"/>
            <ac:spMk id="127" creationId="{DFF812C9-8047-4F45-A891-EE15D9DFF4FF}"/>
          </ac:spMkLst>
        </pc:spChg>
        <pc:spChg chg="mod">
          <ac:chgData name="Coleman, Jim" userId="8c647339-3dc1-4970-9fcc-34ab85c6fcb9" providerId="ADAL" clId="{A8361FF7-02C4-4861-B276-D5E4CD95A86C}" dt="2022-03-29T20:40:21.637" v="3586" actId="1076"/>
          <ac:spMkLst>
            <pc:docMk/>
            <pc:sldMk cId="51014139" sldId="274"/>
            <ac:spMk id="131" creationId="{F76536AD-9CE7-4209-994B-DC03092D0B56}"/>
          </ac:spMkLst>
        </pc:spChg>
        <pc:spChg chg="add mod">
          <ac:chgData name="Coleman, Jim" userId="8c647339-3dc1-4970-9fcc-34ab85c6fcb9" providerId="ADAL" clId="{A8361FF7-02C4-4861-B276-D5E4CD95A86C}" dt="2022-03-29T20:44:16.371" v="3610" actId="1076"/>
          <ac:spMkLst>
            <pc:docMk/>
            <pc:sldMk cId="51014139" sldId="274"/>
            <ac:spMk id="132" creationId="{66857264-4327-4D75-81B4-7D289AFDF820}"/>
          </ac:spMkLst>
        </pc:spChg>
        <pc:spChg chg="add mod">
          <ac:chgData name="Coleman, Jim" userId="8c647339-3dc1-4970-9fcc-34ab85c6fcb9" providerId="ADAL" clId="{A8361FF7-02C4-4861-B276-D5E4CD95A86C}" dt="2022-03-29T20:41:02.080" v="3588" actId="1076"/>
          <ac:spMkLst>
            <pc:docMk/>
            <pc:sldMk cId="51014139" sldId="274"/>
            <ac:spMk id="133" creationId="{2CF80540-6DB5-4587-8DA5-CAE664C6AB98}"/>
          </ac:spMkLst>
        </pc:spChg>
        <pc:spChg chg="add mod">
          <ac:chgData name="Coleman, Jim" userId="8c647339-3dc1-4970-9fcc-34ab85c6fcb9" providerId="ADAL" clId="{A8361FF7-02C4-4861-B276-D5E4CD95A86C}" dt="2022-03-29T20:41:02.080" v="3588" actId="1076"/>
          <ac:spMkLst>
            <pc:docMk/>
            <pc:sldMk cId="51014139" sldId="274"/>
            <ac:spMk id="134" creationId="{38414C14-049D-41C6-A78F-8E3B817EAE6B}"/>
          </ac:spMkLst>
        </pc:spChg>
        <pc:spChg chg="del">
          <ac:chgData name="Coleman, Jim" userId="8c647339-3dc1-4970-9fcc-34ab85c6fcb9" providerId="ADAL" clId="{A8361FF7-02C4-4861-B276-D5E4CD95A86C}" dt="2022-03-29T20:05:28.479" v="3379" actId="478"/>
          <ac:spMkLst>
            <pc:docMk/>
            <pc:sldMk cId="51014139" sldId="274"/>
            <ac:spMk id="135" creationId="{C84F6D2C-1650-49E0-AAA2-B0ECF71AC2BC}"/>
          </ac:spMkLst>
        </pc:spChg>
        <pc:spChg chg="add mod">
          <ac:chgData name="Coleman, Jim" userId="8c647339-3dc1-4970-9fcc-34ab85c6fcb9" providerId="ADAL" clId="{A8361FF7-02C4-4861-B276-D5E4CD95A86C}" dt="2022-03-29T20:41:02.080" v="3588" actId="1076"/>
          <ac:spMkLst>
            <pc:docMk/>
            <pc:sldMk cId="51014139" sldId="274"/>
            <ac:spMk id="139" creationId="{DB85B8B3-FD04-43C4-BE4E-856B7211EFBF}"/>
          </ac:spMkLst>
        </pc:spChg>
        <pc:spChg chg="add mod">
          <ac:chgData name="Coleman, Jim" userId="8c647339-3dc1-4970-9fcc-34ab85c6fcb9" providerId="ADAL" clId="{A8361FF7-02C4-4861-B276-D5E4CD95A86C}" dt="2022-03-29T20:41:02.080" v="3588" actId="1076"/>
          <ac:spMkLst>
            <pc:docMk/>
            <pc:sldMk cId="51014139" sldId="274"/>
            <ac:spMk id="140" creationId="{66CA7F0A-7E2E-4E59-9B6A-2EF001915494}"/>
          </ac:spMkLst>
        </pc:spChg>
        <pc:spChg chg="del">
          <ac:chgData name="Coleman, Jim" userId="8c647339-3dc1-4970-9fcc-34ab85c6fcb9" providerId="ADAL" clId="{A8361FF7-02C4-4861-B276-D5E4CD95A86C}" dt="2022-03-29T20:04:48.415" v="3364" actId="478"/>
          <ac:spMkLst>
            <pc:docMk/>
            <pc:sldMk cId="51014139" sldId="274"/>
            <ac:spMk id="142" creationId="{0EF0DCAE-5322-493A-814E-0E384C1B4EAF}"/>
          </ac:spMkLst>
        </pc:spChg>
        <pc:spChg chg="mod">
          <ac:chgData name="Coleman, Jim" userId="8c647339-3dc1-4970-9fcc-34ab85c6fcb9" providerId="ADAL" clId="{A8361FF7-02C4-4861-B276-D5E4CD95A86C}" dt="2022-03-29T20:40:21.637" v="3586" actId="1076"/>
          <ac:spMkLst>
            <pc:docMk/>
            <pc:sldMk cId="51014139" sldId="274"/>
            <ac:spMk id="143" creationId="{F1B50F24-EC7A-4221-9D2C-AFEA00B9A68A}"/>
          </ac:spMkLst>
        </pc:spChg>
        <pc:spChg chg="mod">
          <ac:chgData name="Coleman, Jim" userId="8c647339-3dc1-4970-9fcc-34ab85c6fcb9" providerId="ADAL" clId="{A8361FF7-02C4-4861-B276-D5E4CD95A86C}" dt="2022-03-29T20:40:21.637" v="3586" actId="1076"/>
          <ac:spMkLst>
            <pc:docMk/>
            <pc:sldMk cId="51014139" sldId="274"/>
            <ac:spMk id="144" creationId="{F0E99DF5-6C6D-46F0-880F-DA1712326B33}"/>
          </ac:spMkLst>
        </pc:spChg>
        <pc:spChg chg="mod">
          <ac:chgData name="Coleman, Jim" userId="8c647339-3dc1-4970-9fcc-34ab85c6fcb9" providerId="ADAL" clId="{A8361FF7-02C4-4861-B276-D5E4CD95A86C}" dt="2022-03-29T20:40:21.637" v="3586" actId="1076"/>
          <ac:spMkLst>
            <pc:docMk/>
            <pc:sldMk cId="51014139" sldId="274"/>
            <ac:spMk id="145" creationId="{2C395737-2B17-4246-974F-636C5DA428D2}"/>
          </ac:spMkLst>
        </pc:spChg>
        <pc:spChg chg="add mod">
          <ac:chgData name="Coleman, Jim" userId="8c647339-3dc1-4970-9fcc-34ab85c6fcb9" providerId="ADAL" clId="{A8361FF7-02C4-4861-B276-D5E4CD95A86C}" dt="2022-03-29T20:41:02.080" v="3588" actId="1076"/>
          <ac:spMkLst>
            <pc:docMk/>
            <pc:sldMk cId="51014139" sldId="274"/>
            <ac:spMk id="146" creationId="{AD9D22DD-0A37-409C-AF6E-950B22B23259}"/>
          </ac:spMkLst>
        </pc:spChg>
        <pc:spChg chg="mod">
          <ac:chgData name="Coleman, Jim" userId="8c647339-3dc1-4970-9fcc-34ab85c6fcb9" providerId="ADAL" clId="{A8361FF7-02C4-4861-B276-D5E4CD95A86C}" dt="2022-03-29T20:40:21.637" v="3586" actId="1076"/>
          <ac:spMkLst>
            <pc:docMk/>
            <pc:sldMk cId="51014139" sldId="274"/>
            <ac:spMk id="149" creationId="{BE52095B-DA3D-435A-B8A1-47D4D735AE39}"/>
          </ac:spMkLst>
        </pc:spChg>
        <pc:spChg chg="add mod">
          <ac:chgData name="Coleman, Jim" userId="8c647339-3dc1-4970-9fcc-34ab85c6fcb9" providerId="ADAL" clId="{A8361FF7-02C4-4861-B276-D5E4CD95A86C}" dt="2022-03-29T20:41:02.080" v="3588" actId="1076"/>
          <ac:spMkLst>
            <pc:docMk/>
            <pc:sldMk cId="51014139" sldId="274"/>
            <ac:spMk id="152" creationId="{35B98A67-1209-452E-B0EF-C78076A0DD4D}"/>
          </ac:spMkLst>
        </pc:spChg>
        <pc:spChg chg="mod">
          <ac:chgData name="Coleman, Jim" userId="8c647339-3dc1-4970-9fcc-34ab85c6fcb9" providerId="ADAL" clId="{A8361FF7-02C4-4861-B276-D5E4CD95A86C}" dt="2022-03-29T20:40:21.637" v="3586" actId="1076"/>
          <ac:spMkLst>
            <pc:docMk/>
            <pc:sldMk cId="51014139" sldId="274"/>
            <ac:spMk id="153" creationId="{AD17341C-2F46-4F07-A343-18F4759C5D9B}"/>
          </ac:spMkLst>
        </pc:spChg>
        <pc:spChg chg="add mod">
          <ac:chgData name="Coleman, Jim" userId="8c647339-3dc1-4970-9fcc-34ab85c6fcb9" providerId="ADAL" clId="{A8361FF7-02C4-4861-B276-D5E4CD95A86C}" dt="2022-03-29T20:43:29.742" v="3606" actId="1076"/>
          <ac:spMkLst>
            <pc:docMk/>
            <pc:sldMk cId="51014139" sldId="274"/>
            <ac:spMk id="154" creationId="{EC4F4E24-0A8A-4C49-A69A-05967B0FCB7D}"/>
          </ac:spMkLst>
        </pc:spChg>
        <pc:spChg chg="mod">
          <ac:chgData name="Coleman, Jim" userId="8c647339-3dc1-4970-9fcc-34ab85c6fcb9" providerId="ADAL" clId="{A8361FF7-02C4-4861-B276-D5E4CD95A86C}" dt="2022-03-29T20:40:21.637" v="3586" actId="1076"/>
          <ac:spMkLst>
            <pc:docMk/>
            <pc:sldMk cId="51014139" sldId="274"/>
            <ac:spMk id="158" creationId="{58B2F466-C384-4AC1-B71B-3B45E3EB9F23}"/>
          </ac:spMkLst>
        </pc:spChg>
        <pc:spChg chg="add mod">
          <ac:chgData name="Coleman, Jim" userId="8c647339-3dc1-4970-9fcc-34ab85c6fcb9" providerId="ADAL" clId="{A8361FF7-02C4-4861-B276-D5E4CD95A86C}" dt="2022-03-29T20:43:29.742" v="3606" actId="1076"/>
          <ac:spMkLst>
            <pc:docMk/>
            <pc:sldMk cId="51014139" sldId="274"/>
            <ac:spMk id="159" creationId="{2FF64B96-8725-4564-8B6D-EF7D82F25719}"/>
          </ac:spMkLst>
        </pc:spChg>
        <pc:spChg chg="add mod">
          <ac:chgData name="Coleman, Jim" userId="8c647339-3dc1-4970-9fcc-34ab85c6fcb9" providerId="ADAL" clId="{A8361FF7-02C4-4861-B276-D5E4CD95A86C}" dt="2022-03-29T20:41:23.787" v="3590" actId="1076"/>
          <ac:spMkLst>
            <pc:docMk/>
            <pc:sldMk cId="51014139" sldId="274"/>
            <ac:spMk id="160" creationId="{13F7944C-9C03-484A-AE0E-B460A99ACDA8}"/>
          </ac:spMkLst>
        </pc:spChg>
        <pc:spChg chg="add mod">
          <ac:chgData name="Coleman, Jim" userId="8c647339-3dc1-4970-9fcc-34ab85c6fcb9" providerId="ADAL" clId="{A8361FF7-02C4-4861-B276-D5E4CD95A86C}" dt="2022-03-29T20:42:47.640" v="3601" actId="1076"/>
          <ac:spMkLst>
            <pc:docMk/>
            <pc:sldMk cId="51014139" sldId="274"/>
            <ac:spMk id="161" creationId="{0A272338-C765-4AA3-AA63-721DE4A5BF42}"/>
          </ac:spMkLst>
        </pc:spChg>
        <pc:spChg chg="add mod">
          <ac:chgData name="Coleman, Jim" userId="8c647339-3dc1-4970-9fcc-34ab85c6fcb9" providerId="ADAL" clId="{A8361FF7-02C4-4861-B276-D5E4CD95A86C}" dt="2022-03-29T20:45:07.309" v="3614" actId="14100"/>
          <ac:spMkLst>
            <pc:docMk/>
            <pc:sldMk cId="51014139" sldId="274"/>
            <ac:spMk id="162" creationId="{D10C4415-6A6C-4F06-B9B3-87DEEB5EE7AB}"/>
          </ac:spMkLst>
        </pc:spChg>
        <pc:spChg chg="mod">
          <ac:chgData name="Coleman, Jim" userId="8c647339-3dc1-4970-9fcc-34ab85c6fcb9" providerId="ADAL" clId="{A8361FF7-02C4-4861-B276-D5E4CD95A86C}" dt="2022-03-29T20:40:21.637" v="3586" actId="1076"/>
          <ac:spMkLst>
            <pc:docMk/>
            <pc:sldMk cId="51014139" sldId="274"/>
            <ac:spMk id="165" creationId="{61588C7A-9E39-4D42-B547-553E9303DA24}"/>
          </ac:spMkLst>
        </pc:spChg>
        <pc:spChg chg="mod">
          <ac:chgData name="Coleman, Jim" userId="8c647339-3dc1-4970-9fcc-34ab85c6fcb9" providerId="ADAL" clId="{A8361FF7-02C4-4861-B276-D5E4CD95A86C}" dt="2022-03-29T20:40:21.637" v="3586" actId="1076"/>
          <ac:spMkLst>
            <pc:docMk/>
            <pc:sldMk cId="51014139" sldId="274"/>
            <ac:spMk id="166" creationId="{FAEBC809-A262-42A1-9913-011362493695}"/>
          </ac:spMkLst>
        </pc:spChg>
        <pc:spChg chg="add mod">
          <ac:chgData name="Coleman, Jim" userId="8c647339-3dc1-4970-9fcc-34ab85c6fcb9" providerId="ADAL" clId="{A8361FF7-02C4-4861-B276-D5E4CD95A86C}" dt="2022-03-29T20:45:13.604" v="3615" actId="14100"/>
          <ac:spMkLst>
            <pc:docMk/>
            <pc:sldMk cId="51014139" sldId="274"/>
            <ac:spMk id="167" creationId="{F19EF2DB-C77E-425E-9A69-75CB22FDB9A4}"/>
          </ac:spMkLst>
        </pc:spChg>
        <pc:spChg chg="del">
          <ac:chgData name="Coleman, Jim" userId="8c647339-3dc1-4970-9fcc-34ab85c6fcb9" providerId="ADAL" clId="{A8361FF7-02C4-4861-B276-D5E4CD95A86C}" dt="2022-03-29T20:05:33.458" v="3380" actId="478"/>
          <ac:spMkLst>
            <pc:docMk/>
            <pc:sldMk cId="51014139" sldId="274"/>
            <ac:spMk id="169" creationId="{727E1FA5-647A-4B46-8531-285156CDAAB8}"/>
          </ac:spMkLst>
        </pc:spChg>
        <pc:spChg chg="add mod">
          <ac:chgData name="Coleman, Jim" userId="8c647339-3dc1-4970-9fcc-34ab85c6fcb9" providerId="ADAL" clId="{A8361FF7-02C4-4861-B276-D5E4CD95A86C}" dt="2022-03-29T20:42:12.672" v="3597" actId="1076"/>
          <ac:spMkLst>
            <pc:docMk/>
            <pc:sldMk cId="51014139" sldId="274"/>
            <ac:spMk id="170" creationId="{F889C21A-075D-4AF0-84A0-F9DDEBD8E7A1}"/>
          </ac:spMkLst>
        </pc:spChg>
        <pc:spChg chg="add mod">
          <ac:chgData name="Coleman, Jim" userId="8c647339-3dc1-4970-9fcc-34ab85c6fcb9" providerId="ADAL" clId="{A8361FF7-02C4-4861-B276-D5E4CD95A86C}" dt="2022-03-29T20:42:20.854" v="3598" actId="1076"/>
          <ac:spMkLst>
            <pc:docMk/>
            <pc:sldMk cId="51014139" sldId="274"/>
            <ac:spMk id="174" creationId="{96E59F2C-0823-47DA-9475-97A39359045A}"/>
          </ac:spMkLst>
        </pc:spChg>
        <pc:spChg chg="mod">
          <ac:chgData name="Coleman, Jim" userId="8c647339-3dc1-4970-9fcc-34ab85c6fcb9" providerId="ADAL" clId="{A8361FF7-02C4-4861-B276-D5E4CD95A86C}" dt="2022-03-29T20:40:21.637" v="3586" actId="1076"/>
          <ac:spMkLst>
            <pc:docMk/>
            <pc:sldMk cId="51014139" sldId="274"/>
            <ac:spMk id="177" creationId="{DEC5D527-0FC2-477A-815E-A5B321A4FB4F}"/>
          </ac:spMkLst>
        </pc:spChg>
        <pc:spChg chg="mod">
          <ac:chgData name="Coleman, Jim" userId="8c647339-3dc1-4970-9fcc-34ab85c6fcb9" providerId="ADAL" clId="{A8361FF7-02C4-4861-B276-D5E4CD95A86C}" dt="2022-03-29T20:40:21.637" v="3586" actId="1076"/>
          <ac:spMkLst>
            <pc:docMk/>
            <pc:sldMk cId="51014139" sldId="274"/>
            <ac:spMk id="178" creationId="{EAB466A3-E222-4FE9-9543-C70F56457DB0}"/>
          </ac:spMkLst>
        </pc:spChg>
        <pc:spChg chg="mod">
          <ac:chgData name="Coleman, Jim" userId="8c647339-3dc1-4970-9fcc-34ab85c6fcb9" providerId="ADAL" clId="{A8361FF7-02C4-4861-B276-D5E4CD95A86C}" dt="2022-03-29T20:40:21.637" v="3586" actId="1076"/>
          <ac:spMkLst>
            <pc:docMk/>
            <pc:sldMk cId="51014139" sldId="274"/>
            <ac:spMk id="179" creationId="{2F1FDCB5-49B4-41BF-8BB8-292347DCC470}"/>
          </ac:spMkLst>
        </pc:spChg>
        <pc:spChg chg="mod">
          <ac:chgData name="Coleman, Jim" userId="8c647339-3dc1-4970-9fcc-34ab85c6fcb9" providerId="ADAL" clId="{A8361FF7-02C4-4861-B276-D5E4CD95A86C}" dt="2022-03-29T20:40:21.637" v="3586" actId="1076"/>
          <ac:spMkLst>
            <pc:docMk/>
            <pc:sldMk cId="51014139" sldId="274"/>
            <ac:spMk id="180" creationId="{C7617C28-50F9-4D7A-BAE0-27F4E23C46E5}"/>
          </ac:spMkLst>
        </pc:spChg>
        <pc:spChg chg="mod">
          <ac:chgData name="Coleman, Jim" userId="8c647339-3dc1-4970-9fcc-34ab85c6fcb9" providerId="ADAL" clId="{A8361FF7-02C4-4861-B276-D5E4CD95A86C}" dt="2022-03-29T20:40:21.637" v="3586" actId="1076"/>
          <ac:spMkLst>
            <pc:docMk/>
            <pc:sldMk cId="51014139" sldId="274"/>
            <ac:spMk id="181" creationId="{26BD68D9-7D9A-4147-94E2-57DD5122AB24}"/>
          </ac:spMkLst>
        </pc:spChg>
        <pc:spChg chg="add mod">
          <ac:chgData name="Coleman, Jim" userId="8c647339-3dc1-4970-9fcc-34ab85c6fcb9" providerId="ADAL" clId="{A8361FF7-02C4-4861-B276-D5E4CD95A86C}" dt="2022-03-29T20:46:18.689" v="3654" actId="1076"/>
          <ac:spMkLst>
            <pc:docMk/>
            <pc:sldMk cId="51014139" sldId="274"/>
            <ac:spMk id="182" creationId="{A5C54DBA-F3C9-4AA0-8F1F-FA5B466B0CBD}"/>
          </ac:spMkLst>
        </pc:spChg>
        <pc:spChg chg="mod">
          <ac:chgData name="Coleman, Jim" userId="8c647339-3dc1-4970-9fcc-34ab85c6fcb9" providerId="ADAL" clId="{A8361FF7-02C4-4861-B276-D5E4CD95A86C}" dt="2022-03-29T20:40:21.637" v="3586" actId="1076"/>
          <ac:spMkLst>
            <pc:docMk/>
            <pc:sldMk cId="51014139" sldId="274"/>
            <ac:spMk id="185" creationId="{6989CFF0-5766-4BA4-86E7-D9C8C2DA90BE}"/>
          </ac:spMkLst>
        </pc:spChg>
        <pc:spChg chg="mod">
          <ac:chgData name="Coleman, Jim" userId="8c647339-3dc1-4970-9fcc-34ab85c6fcb9" providerId="ADAL" clId="{A8361FF7-02C4-4861-B276-D5E4CD95A86C}" dt="2022-03-29T20:40:21.637" v="3586" actId="1076"/>
          <ac:spMkLst>
            <pc:docMk/>
            <pc:sldMk cId="51014139" sldId="274"/>
            <ac:spMk id="187" creationId="{0705D615-0CB9-40C8-B4AE-F4CD46B8013C}"/>
          </ac:spMkLst>
        </pc:spChg>
        <pc:spChg chg="mod">
          <ac:chgData name="Coleman, Jim" userId="8c647339-3dc1-4970-9fcc-34ab85c6fcb9" providerId="ADAL" clId="{A8361FF7-02C4-4861-B276-D5E4CD95A86C}" dt="2022-03-29T20:40:21.637" v="3586" actId="1076"/>
          <ac:spMkLst>
            <pc:docMk/>
            <pc:sldMk cId="51014139" sldId="274"/>
            <ac:spMk id="192" creationId="{0FA7A65E-7DE9-49C1-8905-5EB31F6BBE13}"/>
          </ac:spMkLst>
        </pc:spChg>
        <pc:spChg chg="mod">
          <ac:chgData name="Coleman, Jim" userId="8c647339-3dc1-4970-9fcc-34ab85c6fcb9" providerId="ADAL" clId="{A8361FF7-02C4-4861-B276-D5E4CD95A86C}" dt="2022-03-29T20:40:21.637" v="3586" actId="1076"/>
          <ac:spMkLst>
            <pc:docMk/>
            <pc:sldMk cId="51014139" sldId="274"/>
            <ac:spMk id="195" creationId="{C05705CA-A1F7-4C2F-BDDF-E64BDAD8CA92}"/>
          </ac:spMkLst>
        </pc:spChg>
        <pc:spChg chg="del">
          <ac:chgData name="Coleman, Jim" userId="8c647339-3dc1-4970-9fcc-34ab85c6fcb9" providerId="ADAL" clId="{A8361FF7-02C4-4861-B276-D5E4CD95A86C}" dt="2022-03-29T20:08:14.267" v="3425" actId="478"/>
          <ac:spMkLst>
            <pc:docMk/>
            <pc:sldMk cId="51014139" sldId="274"/>
            <ac:spMk id="199" creationId="{F20D266D-8FEF-42CF-8CF4-D59BE894EAE8}"/>
          </ac:spMkLst>
        </pc:spChg>
        <pc:spChg chg="del">
          <ac:chgData name="Coleman, Jim" userId="8c647339-3dc1-4970-9fcc-34ab85c6fcb9" providerId="ADAL" clId="{A8361FF7-02C4-4861-B276-D5E4CD95A86C}" dt="2022-03-29T20:08:10.204" v="3422" actId="478"/>
          <ac:spMkLst>
            <pc:docMk/>
            <pc:sldMk cId="51014139" sldId="274"/>
            <ac:spMk id="200" creationId="{FAF960D7-EF62-4C27-8C07-E68CBE5AB101}"/>
          </ac:spMkLst>
        </pc:spChg>
        <pc:spChg chg="del">
          <ac:chgData name="Coleman, Jim" userId="8c647339-3dc1-4970-9fcc-34ab85c6fcb9" providerId="ADAL" clId="{A8361FF7-02C4-4861-B276-D5E4CD95A86C}" dt="2022-03-29T20:08:08.670" v="3421" actId="478"/>
          <ac:spMkLst>
            <pc:docMk/>
            <pc:sldMk cId="51014139" sldId="274"/>
            <ac:spMk id="201" creationId="{2258C4C4-7C6C-410C-BD56-EF0F132840D0}"/>
          </ac:spMkLst>
        </pc:spChg>
        <pc:spChg chg="del">
          <ac:chgData name="Coleman, Jim" userId="8c647339-3dc1-4970-9fcc-34ab85c6fcb9" providerId="ADAL" clId="{A8361FF7-02C4-4861-B276-D5E4CD95A86C}" dt="2022-03-29T20:08:18.077" v="3427" actId="478"/>
          <ac:spMkLst>
            <pc:docMk/>
            <pc:sldMk cId="51014139" sldId="274"/>
            <ac:spMk id="202" creationId="{3C6B2475-C2BC-4D83-A055-B5E3836F57B1}"/>
          </ac:spMkLst>
        </pc:spChg>
        <pc:spChg chg="del">
          <ac:chgData name="Coleman, Jim" userId="8c647339-3dc1-4970-9fcc-34ab85c6fcb9" providerId="ADAL" clId="{A8361FF7-02C4-4861-B276-D5E4CD95A86C}" dt="2022-03-29T20:08:06.469" v="3420" actId="478"/>
          <ac:spMkLst>
            <pc:docMk/>
            <pc:sldMk cId="51014139" sldId="274"/>
            <ac:spMk id="203" creationId="{04FBD7D6-E842-45FE-896E-8412042450E2}"/>
          </ac:spMkLst>
        </pc:spChg>
        <pc:spChg chg="del mod">
          <ac:chgData name="Coleman, Jim" userId="8c647339-3dc1-4970-9fcc-34ab85c6fcb9" providerId="ADAL" clId="{A8361FF7-02C4-4861-B276-D5E4CD95A86C}" dt="2022-03-29T20:08:05.315" v="3419" actId="478"/>
          <ac:spMkLst>
            <pc:docMk/>
            <pc:sldMk cId="51014139" sldId="274"/>
            <ac:spMk id="204" creationId="{AB2ECF0A-519C-4452-9716-3EE8DB40D440}"/>
          </ac:spMkLst>
        </pc:spChg>
        <pc:spChg chg="mod">
          <ac:chgData name="Coleman, Jim" userId="8c647339-3dc1-4970-9fcc-34ab85c6fcb9" providerId="ADAL" clId="{A8361FF7-02C4-4861-B276-D5E4CD95A86C}" dt="2022-03-29T20:40:21.637" v="3586" actId="1076"/>
          <ac:spMkLst>
            <pc:docMk/>
            <pc:sldMk cId="51014139" sldId="274"/>
            <ac:spMk id="205" creationId="{0BAE77AE-A6EE-4671-8407-6C4EC65E8003}"/>
          </ac:spMkLst>
        </pc:spChg>
        <pc:spChg chg="del">
          <ac:chgData name="Coleman, Jim" userId="8c647339-3dc1-4970-9fcc-34ab85c6fcb9" providerId="ADAL" clId="{A8361FF7-02C4-4861-B276-D5E4CD95A86C}" dt="2022-03-29T20:08:01.611" v="3416" actId="478"/>
          <ac:spMkLst>
            <pc:docMk/>
            <pc:sldMk cId="51014139" sldId="274"/>
            <ac:spMk id="208" creationId="{44CEAD90-249E-4E78-83D7-FBA160514D1C}"/>
          </ac:spMkLst>
        </pc:spChg>
        <pc:spChg chg="del">
          <ac:chgData name="Coleman, Jim" userId="8c647339-3dc1-4970-9fcc-34ab85c6fcb9" providerId="ADAL" clId="{A8361FF7-02C4-4861-B276-D5E4CD95A86C}" dt="2022-03-29T20:07:57.936" v="3413" actId="478"/>
          <ac:spMkLst>
            <pc:docMk/>
            <pc:sldMk cId="51014139" sldId="274"/>
            <ac:spMk id="210" creationId="{A5A9D9D7-AC2E-4749-A4E6-90EA82B0E008}"/>
          </ac:spMkLst>
        </pc:spChg>
        <pc:spChg chg="del">
          <ac:chgData name="Coleman, Jim" userId="8c647339-3dc1-4970-9fcc-34ab85c6fcb9" providerId="ADAL" clId="{A8361FF7-02C4-4861-B276-D5E4CD95A86C}" dt="2022-03-29T20:07:54.458" v="3409" actId="478"/>
          <ac:spMkLst>
            <pc:docMk/>
            <pc:sldMk cId="51014139" sldId="274"/>
            <ac:spMk id="214" creationId="{D57FC800-859C-4EE3-9528-5EDDD368836D}"/>
          </ac:spMkLst>
        </pc:spChg>
        <pc:spChg chg="mod">
          <ac:chgData name="Coleman, Jim" userId="8c647339-3dc1-4970-9fcc-34ab85c6fcb9" providerId="ADAL" clId="{A8361FF7-02C4-4861-B276-D5E4CD95A86C}" dt="2022-03-29T20:40:21.637" v="3586" actId="1076"/>
          <ac:spMkLst>
            <pc:docMk/>
            <pc:sldMk cId="51014139" sldId="274"/>
            <ac:spMk id="219" creationId="{5EC8F203-1691-4AE8-B1EF-E4DF26578A57}"/>
          </ac:spMkLst>
        </pc:spChg>
        <pc:cxnChg chg="del">
          <ac:chgData name="Coleman, Jim" userId="8c647339-3dc1-4970-9fcc-34ab85c6fcb9" providerId="ADAL" clId="{A8361FF7-02C4-4861-B276-D5E4CD95A86C}" dt="2022-03-29T20:05:22.832" v="3375" actId="478"/>
          <ac:cxnSpMkLst>
            <pc:docMk/>
            <pc:sldMk cId="51014139" sldId="274"/>
            <ac:cxnSpMk id="78" creationId="{10A0A71E-7A7D-4B9A-9691-63EAE2829564}"/>
          </ac:cxnSpMkLst>
        </pc:cxnChg>
        <pc:cxnChg chg="del">
          <ac:chgData name="Coleman, Jim" userId="8c647339-3dc1-4970-9fcc-34ab85c6fcb9" providerId="ADAL" clId="{A8361FF7-02C4-4861-B276-D5E4CD95A86C}" dt="2022-03-29T20:05:19.549" v="3372" actId="478"/>
          <ac:cxnSpMkLst>
            <pc:docMk/>
            <pc:sldMk cId="51014139" sldId="274"/>
            <ac:cxnSpMk id="80" creationId="{0DBDE740-BCE3-4895-983F-9B3DFD7EA50D}"/>
          </ac:cxnSpMkLst>
        </pc:cxnChg>
        <pc:cxnChg chg="del">
          <ac:chgData name="Coleman, Jim" userId="8c647339-3dc1-4970-9fcc-34ab85c6fcb9" providerId="ADAL" clId="{A8361FF7-02C4-4861-B276-D5E4CD95A86C}" dt="2022-03-29T20:05:20.520" v="3373" actId="478"/>
          <ac:cxnSpMkLst>
            <pc:docMk/>
            <pc:sldMk cId="51014139" sldId="274"/>
            <ac:cxnSpMk id="81" creationId="{F6C2FDF9-B2D2-43A7-8BEB-73A2CD0C38EE}"/>
          </ac:cxnSpMkLst>
        </pc:cxnChg>
        <pc:cxnChg chg="add mod">
          <ac:chgData name="Coleman, Jim" userId="8c647339-3dc1-4970-9fcc-34ab85c6fcb9" providerId="ADAL" clId="{A8361FF7-02C4-4861-B276-D5E4CD95A86C}" dt="2022-03-29T20:41:02.080" v="3588" actId="1076"/>
          <ac:cxnSpMkLst>
            <pc:docMk/>
            <pc:sldMk cId="51014139" sldId="274"/>
            <ac:cxnSpMk id="119" creationId="{C8344C95-802C-4CAC-B152-A67F3AC381A5}"/>
          </ac:cxnSpMkLst>
        </pc:cxnChg>
        <pc:cxnChg chg="del mod">
          <ac:chgData name="Coleman, Jim" userId="8c647339-3dc1-4970-9fcc-34ab85c6fcb9" providerId="ADAL" clId="{A8361FF7-02C4-4861-B276-D5E4CD95A86C}" dt="2022-03-29T20:05:07.092" v="3366" actId="478"/>
          <ac:cxnSpMkLst>
            <pc:docMk/>
            <pc:sldMk cId="51014139" sldId="274"/>
            <ac:cxnSpMk id="125" creationId="{288A3C1B-27F9-4FED-9162-F80854D1A60E}"/>
          </ac:cxnSpMkLst>
        </pc:cxnChg>
        <pc:cxnChg chg="del">
          <ac:chgData name="Coleman, Jim" userId="8c647339-3dc1-4970-9fcc-34ab85c6fcb9" providerId="ADAL" clId="{A8361FF7-02C4-4861-B276-D5E4CD95A86C}" dt="2022-03-29T20:04:59.409" v="3365" actId="478"/>
          <ac:cxnSpMkLst>
            <pc:docMk/>
            <pc:sldMk cId="51014139" sldId="274"/>
            <ac:cxnSpMk id="126" creationId="{B82D0C66-3D85-4705-A0A4-8876B93C1BEC}"/>
          </ac:cxnSpMkLst>
        </pc:cxnChg>
        <pc:cxnChg chg="del">
          <ac:chgData name="Coleman, Jim" userId="8c647339-3dc1-4970-9fcc-34ab85c6fcb9" providerId="ADAL" clId="{A8361FF7-02C4-4861-B276-D5E4CD95A86C}" dt="2022-03-29T20:05:07.092" v="3366" actId="478"/>
          <ac:cxnSpMkLst>
            <pc:docMk/>
            <pc:sldMk cId="51014139" sldId="274"/>
            <ac:cxnSpMk id="128" creationId="{2C96F888-DB71-4210-A320-EE00F0489B3F}"/>
          </ac:cxnSpMkLst>
        </pc:cxnChg>
        <pc:cxnChg chg="add mod">
          <ac:chgData name="Coleman, Jim" userId="8c647339-3dc1-4970-9fcc-34ab85c6fcb9" providerId="ADAL" clId="{A8361FF7-02C4-4861-B276-D5E4CD95A86C}" dt="2022-03-29T20:43:40.800" v="3607" actId="14100"/>
          <ac:cxnSpMkLst>
            <pc:docMk/>
            <pc:sldMk cId="51014139" sldId="274"/>
            <ac:cxnSpMk id="129" creationId="{C25B7E5A-885C-49F4-AE4E-127E67E844DC}"/>
          </ac:cxnSpMkLst>
        </pc:cxnChg>
        <pc:cxnChg chg="add mod">
          <ac:chgData name="Coleman, Jim" userId="8c647339-3dc1-4970-9fcc-34ab85c6fcb9" providerId="ADAL" clId="{A8361FF7-02C4-4861-B276-D5E4CD95A86C}" dt="2022-03-29T20:43:47.298" v="3608" actId="14100"/>
          <ac:cxnSpMkLst>
            <pc:docMk/>
            <pc:sldMk cId="51014139" sldId="274"/>
            <ac:cxnSpMk id="130" creationId="{E1ADBE84-DEF5-4B6D-8DE9-790FE0996333}"/>
          </ac:cxnSpMkLst>
        </pc:cxnChg>
        <pc:cxnChg chg="del">
          <ac:chgData name="Coleman, Jim" userId="8c647339-3dc1-4970-9fcc-34ab85c6fcb9" providerId="ADAL" clId="{A8361FF7-02C4-4861-B276-D5E4CD95A86C}" dt="2022-03-29T20:05:24.227" v="3376" actId="478"/>
          <ac:cxnSpMkLst>
            <pc:docMk/>
            <pc:sldMk cId="51014139" sldId="274"/>
            <ac:cxnSpMk id="136" creationId="{9F3DE063-B9BF-4B88-9697-41FDDE782893}"/>
          </ac:cxnSpMkLst>
        </pc:cxnChg>
        <pc:cxnChg chg="del">
          <ac:chgData name="Coleman, Jim" userId="8c647339-3dc1-4970-9fcc-34ab85c6fcb9" providerId="ADAL" clId="{A8361FF7-02C4-4861-B276-D5E4CD95A86C}" dt="2022-03-29T20:04:59.409" v="3365" actId="478"/>
          <ac:cxnSpMkLst>
            <pc:docMk/>
            <pc:sldMk cId="51014139" sldId="274"/>
            <ac:cxnSpMk id="137" creationId="{118D5FA0-ABEE-4BAB-B76F-5C555C9B3016}"/>
          </ac:cxnSpMkLst>
        </pc:cxnChg>
        <pc:cxnChg chg="del">
          <ac:chgData name="Coleman, Jim" userId="8c647339-3dc1-4970-9fcc-34ab85c6fcb9" providerId="ADAL" clId="{A8361FF7-02C4-4861-B276-D5E4CD95A86C}" dt="2022-03-29T20:04:45.463" v="3363" actId="478"/>
          <ac:cxnSpMkLst>
            <pc:docMk/>
            <pc:sldMk cId="51014139" sldId="274"/>
            <ac:cxnSpMk id="138" creationId="{2786294D-F348-4558-AD9C-EF3A6317D3F8}"/>
          </ac:cxnSpMkLst>
        </pc:cxnChg>
        <pc:cxnChg chg="del">
          <ac:chgData name="Coleman, Jim" userId="8c647339-3dc1-4970-9fcc-34ab85c6fcb9" providerId="ADAL" clId="{A8361FF7-02C4-4861-B276-D5E4CD95A86C}" dt="2022-03-29T20:04:59.409" v="3365" actId="478"/>
          <ac:cxnSpMkLst>
            <pc:docMk/>
            <pc:sldMk cId="51014139" sldId="274"/>
            <ac:cxnSpMk id="141" creationId="{DE1C88B3-A333-4F63-BC32-4C8164B04946}"/>
          </ac:cxnSpMkLst>
        </pc:cxnChg>
        <pc:cxnChg chg="mod">
          <ac:chgData name="Coleman, Jim" userId="8c647339-3dc1-4970-9fcc-34ab85c6fcb9" providerId="ADAL" clId="{A8361FF7-02C4-4861-B276-D5E4CD95A86C}" dt="2022-03-29T20:40:21.637" v="3586" actId="1076"/>
          <ac:cxnSpMkLst>
            <pc:docMk/>
            <pc:sldMk cId="51014139" sldId="274"/>
            <ac:cxnSpMk id="147" creationId="{4CC10660-A47E-4507-ACFA-8268A53EB373}"/>
          </ac:cxnSpMkLst>
        </pc:cxnChg>
        <pc:cxnChg chg="mod">
          <ac:chgData name="Coleman, Jim" userId="8c647339-3dc1-4970-9fcc-34ab85c6fcb9" providerId="ADAL" clId="{A8361FF7-02C4-4861-B276-D5E4CD95A86C}" dt="2022-03-29T20:40:21.637" v="3586" actId="1076"/>
          <ac:cxnSpMkLst>
            <pc:docMk/>
            <pc:sldMk cId="51014139" sldId="274"/>
            <ac:cxnSpMk id="148" creationId="{81BA87F4-A9B3-47C1-A9F1-C2E503EC6A89}"/>
          </ac:cxnSpMkLst>
        </pc:cxnChg>
        <pc:cxnChg chg="del">
          <ac:chgData name="Coleman, Jim" userId="8c647339-3dc1-4970-9fcc-34ab85c6fcb9" providerId="ADAL" clId="{A8361FF7-02C4-4861-B276-D5E4CD95A86C}" dt="2022-03-29T20:05:25.645" v="3377" actId="478"/>
          <ac:cxnSpMkLst>
            <pc:docMk/>
            <pc:sldMk cId="51014139" sldId="274"/>
            <ac:cxnSpMk id="150" creationId="{90330C62-607C-442C-922B-5E25DF500244}"/>
          </ac:cxnSpMkLst>
        </pc:cxnChg>
        <pc:cxnChg chg="del">
          <ac:chgData name="Coleman, Jim" userId="8c647339-3dc1-4970-9fcc-34ab85c6fcb9" providerId="ADAL" clId="{A8361FF7-02C4-4861-B276-D5E4CD95A86C}" dt="2022-03-29T20:05:26.647" v="3378" actId="478"/>
          <ac:cxnSpMkLst>
            <pc:docMk/>
            <pc:sldMk cId="51014139" sldId="274"/>
            <ac:cxnSpMk id="151" creationId="{4095BBFD-1989-42A6-A148-A5D46517A14A}"/>
          </ac:cxnSpMkLst>
        </pc:cxnChg>
        <pc:cxnChg chg="mod">
          <ac:chgData name="Coleman, Jim" userId="8c647339-3dc1-4970-9fcc-34ab85c6fcb9" providerId="ADAL" clId="{A8361FF7-02C4-4861-B276-D5E4CD95A86C}" dt="2022-03-29T20:40:21.637" v="3586" actId="1076"/>
          <ac:cxnSpMkLst>
            <pc:docMk/>
            <pc:sldMk cId="51014139" sldId="274"/>
            <ac:cxnSpMk id="155" creationId="{6157A7C6-8D74-4AF2-B060-5A000FD53D9B}"/>
          </ac:cxnSpMkLst>
        </pc:cxnChg>
        <pc:cxnChg chg="mod">
          <ac:chgData name="Coleman, Jim" userId="8c647339-3dc1-4970-9fcc-34ab85c6fcb9" providerId="ADAL" clId="{A8361FF7-02C4-4861-B276-D5E4CD95A86C}" dt="2022-03-29T20:40:21.637" v="3586" actId="1076"/>
          <ac:cxnSpMkLst>
            <pc:docMk/>
            <pc:sldMk cId="51014139" sldId="274"/>
            <ac:cxnSpMk id="156" creationId="{274D1047-2C79-4A98-909D-DCEA468707BD}"/>
          </ac:cxnSpMkLst>
        </pc:cxnChg>
        <pc:cxnChg chg="mod">
          <ac:chgData name="Coleman, Jim" userId="8c647339-3dc1-4970-9fcc-34ab85c6fcb9" providerId="ADAL" clId="{A8361FF7-02C4-4861-B276-D5E4CD95A86C}" dt="2022-03-29T20:40:21.637" v="3586" actId="1076"/>
          <ac:cxnSpMkLst>
            <pc:docMk/>
            <pc:sldMk cId="51014139" sldId="274"/>
            <ac:cxnSpMk id="157" creationId="{8B645ACC-5AC8-4C45-9373-587E4292AA4D}"/>
          </ac:cxnSpMkLst>
        </pc:cxnChg>
        <pc:cxnChg chg="add mod">
          <ac:chgData name="Coleman, Jim" userId="8c647339-3dc1-4970-9fcc-34ab85c6fcb9" providerId="ADAL" clId="{A8361FF7-02C4-4861-B276-D5E4CD95A86C}" dt="2022-03-29T20:42:55.974" v="3603" actId="14100"/>
          <ac:cxnSpMkLst>
            <pc:docMk/>
            <pc:sldMk cId="51014139" sldId="274"/>
            <ac:cxnSpMk id="163" creationId="{900740C1-0990-4A40-9410-6A3D925BA468}"/>
          </ac:cxnSpMkLst>
        </pc:cxnChg>
        <pc:cxnChg chg="add mod">
          <ac:chgData name="Coleman, Jim" userId="8c647339-3dc1-4970-9fcc-34ab85c6fcb9" providerId="ADAL" clId="{A8361FF7-02C4-4861-B276-D5E4CD95A86C}" dt="2022-03-29T20:45:26.715" v="3617" actId="14100"/>
          <ac:cxnSpMkLst>
            <pc:docMk/>
            <pc:sldMk cId="51014139" sldId="274"/>
            <ac:cxnSpMk id="164" creationId="{07B0D5FF-6EF4-413B-A02B-339490079D7C}"/>
          </ac:cxnSpMkLst>
        </pc:cxnChg>
        <pc:cxnChg chg="add mod">
          <ac:chgData name="Coleman, Jim" userId="8c647339-3dc1-4970-9fcc-34ab85c6fcb9" providerId="ADAL" clId="{A8361FF7-02C4-4861-B276-D5E4CD95A86C}" dt="2022-03-29T20:44:57.628" v="3613" actId="1076"/>
          <ac:cxnSpMkLst>
            <pc:docMk/>
            <pc:sldMk cId="51014139" sldId="274"/>
            <ac:cxnSpMk id="168" creationId="{B17C3134-22CF-4A14-A676-0BFC7DD78AA9}"/>
          </ac:cxnSpMkLst>
        </pc:cxnChg>
        <pc:cxnChg chg="add mod">
          <ac:chgData name="Coleman, Jim" userId="8c647339-3dc1-4970-9fcc-34ab85c6fcb9" providerId="ADAL" clId="{A8361FF7-02C4-4861-B276-D5E4CD95A86C}" dt="2022-03-29T20:45:36.229" v="3618" actId="14100"/>
          <ac:cxnSpMkLst>
            <pc:docMk/>
            <pc:sldMk cId="51014139" sldId="274"/>
            <ac:cxnSpMk id="171" creationId="{3049230D-1217-4E1D-BA28-D021ACABCE8B}"/>
          </ac:cxnSpMkLst>
        </pc:cxnChg>
        <pc:cxnChg chg="add mod">
          <ac:chgData name="Coleman, Jim" userId="8c647339-3dc1-4970-9fcc-34ab85c6fcb9" providerId="ADAL" clId="{A8361FF7-02C4-4861-B276-D5E4CD95A86C}" dt="2022-03-29T20:41:02.080" v="3588" actId="1076"/>
          <ac:cxnSpMkLst>
            <pc:docMk/>
            <pc:sldMk cId="51014139" sldId="274"/>
            <ac:cxnSpMk id="172" creationId="{FBA6A788-272E-46DC-8919-E77027C89262}"/>
          </ac:cxnSpMkLst>
        </pc:cxnChg>
        <pc:cxnChg chg="add mod">
          <ac:chgData name="Coleman, Jim" userId="8c647339-3dc1-4970-9fcc-34ab85c6fcb9" providerId="ADAL" clId="{A8361FF7-02C4-4861-B276-D5E4CD95A86C}" dt="2022-03-29T20:44:46.854" v="3612" actId="14100"/>
          <ac:cxnSpMkLst>
            <pc:docMk/>
            <pc:sldMk cId="51014139" sldId="274"/>
            <ac:cxnSpMk id="173" creationId="{6D80146F-67EB-4AEA-8390-A7638347D961}"/>
          </ac:cxnSpMkLst>
        </pc:cxnChg>
        <pc:cxnChg chg="add mod">
          <ac:chgData name="Coleman, Jim" userId="8c647339-3dc1-4970-9fcc-34ab85c6fcb9" providerId="ADAL" clId="{A8361FF7-02C4-4861-B276-D5E4CD95A86C}" dt="2022-03-29T20:41:02.080" v="3588" actId="1076"/>
          <ac:cxnSpMkLst>
            <pc:docMk/>
            <pc:sldMk cId="51014139" sldId="274"/>
            <ac:cxnSpMk id="175" creationId="{5E98469B-BE3C-4418-85A1-DEEB010690F8}"/>
          </ac:cxnSpMkLst>
        </pc:cxnChg>
        <pc:cxnChg chg="add del mod">
          <ac:chgData name="Coleman, Jim" userId="8c647339-3dc1-4970-9fcc-34ab85c6fcb9" providerId="ADAL" clId="{A8361FF7-02C4-4861-B276-D5E4CD95A86C}" dt="2022-03-29T20:41:06.054" v="3589" actId="478"/>
          <ac:cxnSpMkLst>
            <pc:docMk/>
            <pc:sldMk cId="51014139" sldId="274"/>
            <ac:cxnSpMk id="176" creationId="{9D59A5C4-6CF0-4C75-ABB3-A4BCD18934E5}"/>
          </ac:cxnSpMkLst>
        </pc:cxnChg>
        <pc:cxnChg chg="mod">
          <ac:chgData name="Coleman, Jim" userId="8c647339-3dc1-4970-9fcc-34ab85c6fcb9" providerId="ADAL" clId="{A8361FF7-02C4-4861-B276-D5E4CD95A86C}" dt="2022-03-29T20:43:06.074" v="3605" actId="14100"/>
          <ac:cxnSpMkLst>
            <pc:docMk/>
            <pc:sldMk cId="51014139" sldId="274"/>
            <ac:cxnSpMk id="183" creationId="{D415731B-FC2C-4217-ABE4-A6766765C0AB}"/>
          </ac:cxnSpMkLst>
        </pc:cxnChg>
        <pc:cxnChg chg="mod">
          <ac:chgData name="Coleman, Jim" userId="8c647339-3dc1-4970-9fcc-34ab85c6fcb9" providerId="ADAL" clId="{A8361FF7-02C4-4861-B276-D5E4CD95A86C}" dt="2022-03-29T20:40:21.637" v="3586" actId="1076"/>
          <ac:cxnSpMkLst>
            <pc:docMk/>
            <pc:sldMk cId="51014139" sldId="274"/>
            <ac:cxnSpMk id="184" creationId="{2B71CE43-D4FE-4B92-BF38-6CDD3446F873}"/>
          </ac:cxnSpMkLst>
        </pc:cxnChg>
        <pc:cxnChg chg="mod">
          <ac:chgData name="Coleman, Jim" userId="8c647339-3dc1-4970-9fcc-34ab85c6fcb9" providerId="ADAL" clId="{A8361FF7-02C4-4861-B276-D5E4CD95A86C}" dt="2022-03-29T20:40:21.637" v="3586" actId="1076"/>
          <ac:cxnSpMkLst>
            <pc:docMk/>
            <pc:sldMk cId="51014139" sldId="274"/>
            <ac:cxnSpMk id="186" creationId="{4F3139CA-0BF5-4544-B6F8-4C5A5B37A8A2}"/>
          </ac:cxnSpMkLst>
        </pc:cxnChg>
        <pc:cxnChg chg="mod">
          <ac:chgData name="Coleman, Jim" userId="8c647339-3dc1-4970-9fcc-34ab85c6fcb9" providerId="ADAL" clId="{A8361FF7-02C4-4861-B276-D5E4CD95A86C}" dt="2022-03-29T20:40:21.637" v="3586" actId="1076"/>
          <ac:cxnSpMkLst>
            <pc:docMk/>
            <pc:sldMk cId="51014139" sldId="274"/>
            <ac:cxnSpMk id="189" creationId="{AB810759-AFC7-4712-851A-6E7885E5C483}"/>
          </ac:cxnSpMkLst>
        </pc:cxnChg>
        <pc:cxnChg chg="mod">
          <ac:chgData name="Coleman, Jim" userId="8c647339-3dc1-4970-9fcc-34ab85c6fcb9" providerId="ADAL" clId="{A8361FF7-02C4-4861-B276-D5E4CD95A86C}" dt="2022-03-29T20:40:21.637" v="3586" actId="1076"/>
          <ac:cxnSpMkLst>
            <pc:docMk/>
            <pc:sldMk cId="51014139" sldId="274"/>
            <ac:cxnSpMk id="190" creationId="{57638B45-435F-4C14-BDA5-7176E6E008FC}"/>
          </ac:cxnSpMkLst>
        </pc:cxnChg>
        <pc:cxnChg chg="mod">
          <ac:chgData name="Coleman, Jim" userId="8c647339-3dc1-4970-9fcc-34ab85c6fcb9" providerId="ADAL" clId="{A8361FF7-02C4-4861-B276-D5E4CD95A86C}" dt="2022-03-29T20:40:21.637" v="3586" actId="1076"/>
          <ac:cxnSpMkLst>
            <pc:docMk/>
            <pc:sldMk cId="51014139" sldId="274"/>
            <ac:cxnSpMk id="191" creationId="{3553A7F6-FE8E-4526-A219-D6D13658A662}"/>
          </ac:cxnSpMkLst>
        </pc:cxnChg>
        <pc:cxnChg chg="mod">
          <ac:chgData name="Coleman, Jim" userId="8c647339-3dc1-4970-9fcc-34ab85c6fcb9" providerId="ADAL" clId="{A8361FF7-02C4-4861-B276-D5E4CD95A86C}" dt="2022-03-29T20:40:21.637" v="3586" actId="1076"/>
          <ac:cxnSpMkLst>
            <pc:docMk/>
            <pc:sldMk cId="51014139" sldId="274"/>
            <ac:cxnSpMk id="193" creationId="{CF0B28CE-BA75-4AE2-89E9-84441BCFA7E5}"/>
          </ac:cxnSpMkLst>
        </pc:cxnChg>
        <pc:cxnChg chg="mod">
          <ac:chgData name="Coleman, Jim" userId="8c647339-3dc1-4970-9fcc-34ab85c6fcb9" providerId="ADAL" clId="{A8361FF7-02C4-4861-B276-D5E4CD95A86C}" dt="2022-03-29T20:40:21.637" v="3586" actId="1076"/>
          <ac:cxnSpMkLst>
            <pc:docMk/>
            <pc:sldMk cId="51014139" sldId="274"/>
            <ac:cxnSpMk id="194" creationId="{6B9CA21A-3DBA-4EF4-AB21-70108818B0B2}"/>
          </ac:cxnSpMkLst>
        </pc:cxnChg>
        <pc:cxnChg chg="del">
          <ac:chgData name="Coleman, Jim" userId="8c647339-3dc1-4970-9fcc-34ab85c6fcb9" providerId="ADAL" clId="{A8361FF7-02C4-4861-B276-D5E4CD95A86C}" dt="2022-03-29T20:08:15.236" v="3426" actId="478"/>
          <ac:cxnSpMkLst>
            <pc:docMk/>
            <pc:sldMk cId="51014139" sldId="274"/>
            <ac:cxnSpMk id="196" creationId="{91B603A9-1D26-4C83-B06D-EEDB8D7EEC99}"/>
          </ac:cxnSpMkLst>
        </pc:cxnChg>
        <pc:cxnChg chg="del">
          <ac:chgData name="Coleman, Jim" userId="8c647339-3dc1-4970-9fcc-34ab85c6fcb9" providerId="ADAL" clId="{A8361FF7-02C4-4861-B276-D5E4CD95A86C}" dt="2022-03-29T20:08:12.424" v="3423" actId="478"/>
          <ac:cxnSpMkLst>
            <pc:docMk/>
            <pc:sldMk cId="51014139" sldId="274"/>
            <ac:cxnSpMk id="197" creationId="{D26DD194-2AC2-4D76-B85D-F4735561216F}"/>
          </ac:cxnSpMkLst>
        </pc:cxnChg>
        <pc:cxnChg chg="del">
          <ac:chgData name="Coleman, Jim" userId="8c647339-3dc1-4970-9fcc-34ab85c6fcb9" providerId="ADAL" clId="{A8361FF7-02C4-4861-B276-D5E4CD95A86C}" dt="2022-03-29T20:08:13.053" v="3424" actId="478"/>
          <ac:cxnSpMkLst>
            <pc:docMk/>
            <pc:sldMk cId="51014139" sldId="274"/>
            <ac:cxnSpMk id="198" creationId="{F30392F0-CC73-4821-A2B1-C4B2073A21D5}"/>
          </ac:cxnSpMkLst>
        </pc:cxnChg>
        <pc:cxnChg chg="del mod">
          <ac:chgData name="Coleman, Jim" userId="8c647339-3dc1-4970-9fcc-34ab85c6fcb9" providerId="ADAL" clId="{A8361FF7-02C4-4861-B276-D5E4CD95A86C}" dt="2022-03-29T20:08:02.392" v="3417" actId="478"/>
          <ac:cxnSpMkLst>
            <pc:docMk/>
            <pc:sldMk cId="51014139" sldId="274"/>
            <ac:cxnSpMk id="206" creationId="{F9932459-640E-458B-ACA9-45DFE62D2FD1}"/>
          </ac:cxnSpMkLst>
        </pc:cxnChg>
        <pc:cxnChg chg="del">
          <ac:chgData name="Coleman, Jim" userId="8c647339-3dc1-4970-9fcc-34ab85c6fcb9" providerId="ADAL" clId="{A8361FF7-02C4-4861-B276-D5E4CD95A86C}" dt="2022-03-29T20:07:59.607" v="3415" actId="478"/>
          <ac:cxnSpMkLst>
            <pc:docMk/>
            <pc:sldMk cId="51014139" sldId="274"/>
            <ac:cxnSpMk id="207" creationId="{4A260885-6B21-4CA2-BFFE-9E276DC5ED0E}"/>
          </ac:cxnSpMkLst>
        </pc:cxnChg>
        <pc:cxnChg chg="del">
          <ac:chgData name="Coleman, Jim" userId="8c647339-3dc1-4970-9fcc-34ab85c6fcb9" providerId="ADAL" clId="{A8361FF7-02C4-4861-B276-D5E4CD95A86C}" dt="2022-03-29T20:07:58.957" v="3414" actId="478"/>
          <ac:cxnSpMkLst>
            <pc:docMk/>
            <pc:sldMk cId="51014139" sldId="274"/>
            <ac:cxnSpMk id="209" creationId="{E13CB72B-93D2-481F-ABF6-ABB0436C4289}"/>
          </ac:cxnSpMkLst>
        </pc:cxnChg>
        <pc:cxnChg chg="del">
          <ac:chgData name="Coleman, Jim" userId="8c647339-3dc1-4970-9fcc-34ab85c6fcb9" providerId="ADAL" clId="{A8361FF7-02C4-4861-B276-D5E4CD95A86C}" dt="2022-03-29T20:07:56.600" v="3412" actId="478"/>
          <ac:cxnSpMkLst>
            <pc:docMk/>
            <pc:sldMk cId="51014139" sldId="274"/>
            <ac:cxnSpMk id="211" creationId="{94CE9AA5-3392-45D6-88F9-18F56337EAF4}"/>
          </ac:cxnSpMkLst>
        </pc:cxnChg>
        <pc:cxnChg chg="del">
          <ac:chgData name="Coleman, Jim" userId="8c647339-3dc1-4970-9fcc-34ab85c6fcb9" providerId="ADAL" clId="{A8361FF7-02C4-4861-B276-D5E4CD95A86C}" dt="2022-03-29T20:07:51.733" v="3408" actId="478"/>
          <ac:cxnSpMkLst>
            <pc:docMk/>
            <pc:sldMk cId="51014139" sldId="274"/>
            <ac:cxnSpMk id="212" creationId="{647212F5-B79E-4E29-BC0E-9517E3DFF540}"/>
          </ac:cxnSpMkLst>
        </pc:cxnChg>
        <pc:cxnChg chg="del">
          <ac:chgData name="Coleman, Jim" userId="8c647339-3dc1-4970-9fcc-34ab85c6fcb9" providerId="ADAL" clId="{A8361FF7-02C4-4861-B276-D5E4CD95A86C}" dt="2022-03-29T20:07:55.168" v="3410" actId="478"/>
          <ac:cxnSpMkLst>
            <pc:docMk/>
            <pc:sldMk cId="51014139" sldId="274"/>
            <ac:cxnSpMk id="213" creationId="{6AFDD118-F897-4FD8-B806-FF904D332060}"/>
          </ac:cxnSpMkLst>
        </pc:cxnChg>
        <pc:cxnChg chg="del">
          <ac:chgData name="Coleman, Jim" userId="8c647339-3dc1-4970-9fcc-34ab85c6fcb9" providerId="ADAL" clId="{A8361FF7-02C4-4861-B276-D5E4CD95A86C}" dt="2022-03-29T20:07:55.787" v="3411" actId="478"/>
          <ac:cxnSpMkLst>
            <pc:docMk/>
            <pc:sldMk cId="51014139" sldId="274"/>
            <ac:cxnSpMk id="216" creationId="{D641FC17-22CA-46AB-8B2B-7BF7FBFE7D86}"/>
          </ac:cxnSpMkLst>
        </pc:cxnChg>
        <pc:cxnChg chg="del">
          <ac:chgData name="Coleman, Jim" userId="8c647339-3dc1-4970-9fcc-34ab85c6fcb9" providerId="ADAL" clId="{A8361FF7-02C4-4861-B276-D5E4CD95A86C}" dt="2022-03-29T20:07:12.342" v="3406" actId="478"/>
          <ac:cxnSpMkLst>
            <pc:docMk/>
            <pc:sldMk cId="51014139" sldId="274"/>
            <ac:cxnSpMk id="217" creationId="{A3E07685-D253-4B5F-AC9C-948795459979}"/>
          </ac:cxnSpMkLst>
        </pc:cxnChg>
        <pc:cxnChg chg="mod">
          <ac:chgData name="Coleman, Jim" userId="8c647339-3dc1-4970-9fcc-34ab85c6fcb9" providerId="ADAL" clId="{A8361FF7-02C4-4861-B276-D5E4CD95A86C}" dt="2022-03-29T20:40:21.637" v="3586" actId="1076"/>
          <ac:cxnSpMkLst>
            <pc:docMk/>
            <pc:sldMk cId="51014139" sldId="274"/>
            <ac:cxnSpMk id="218" creationId="{6B56BD41-805C-42D8-AEF1-CC70B21204D4}"/>
          </ac:cxnSpMkLst>
        </pc:cxnChg>
      </pc:sldChg>
      <pc:sldChg chg="addSp delSp modSp add mod">
        <pc:chgData name="Coleman, Jim" userId="8c647339-3dc1-4970-9fcc-34ab85c6fcb9" providerId="ADAL" clId="{A8361FF7-02C4-4861-B276-D5E4CD95A86C}" dt="2022-03-29T22:04:57.651" v="3879" actId="20577"/>
        <pc:sldMkLst>
          <pc:docMk/>
          <pc:sldMk cId="2141974605" sldId="275"/>
        </pc:sldMkLst>
        <pc:spChg chg="mod topLvl">
          <ac:chgData name="Coleman, Jim" userId="8c647339-3dc1-4970-9fcc-34ab85c6fcb9" providerId="ADAL" clId="{A8361FF7-02C4-4861-B276-D5E4CD95A86C}" dt="2022-03-29T21:48:17.269" v="3760" actId="1076"/>
          <ac:spMkLst>
            <pc:docMk/>
            <pc:sldMk cId="2141974605" sldId="275"/>
            <ac:spMk id="4" creationId="{18AC720E-CEE9-4BCA-85E3-52613E6B4034}"/>
          </ac:spMkLst>
        </pc:spChg>
        <pc:spChg chg="mod topLvl">
          <ac:chgData name="Coleman, Jim" userId="8c647339-3dc1-4970-9fcc-34ab85c6fcb9" providerId="ADAL" clId="{A8361FF7-02C4-4861-B276-D5E4CD95A86C}" dt="2022-03-29T21:48:17.269" v="3760" actId="1076"/>
          <ac:spMkLst>
            <pc:docMk/>
            <pc:sldMk cId="2141974605" sldId="275"/>
            <ac:spMk id="46" creationId="{BED1F227-BEC1-4AD9-805E-F310F08DAABA}"/>
          </ac:spMkLst>
        </pc:spChg>
        <pc:spChg chg="mod topLvl">
          <ac:chgData name="Coleman, Jim" userId="8c647339-3dc1-4970-9fcc-34ab85c6fcb9" providerId="ADAL" clId="{A8361FF7-02C4-4861-B276-D5E4CD95A86C}" dt="2022-03-29T21:48:17.269" v="3760" actId="1076"/>
          <ac:spMkLst>
            <pc:docMk/>
            <pc:sldMk cId="2141974605" sldId="275"/>
            <ac:spMk id="55" creationId="{507DFFE5-5AC3-44C3-A293-50B3253F5082}"/>
          </ac:spMkLst>
        </pc:spChg>
        <pc:spChg chg="mod topLvl">
          <ac:chgData name="Coleman, Jim" userId="8c647339-3dc1-4970-9fcc-34ab85c6fcb9" providerId="ADAL" clId="{A8361FF7-02C4-4861-B276-D5E4CD95A86C}" dt="2022-03-29T21:48:17.269" v="3760" actId="1076"/>
          <ac:spMkLst>
            <pc:docMk/>
            <pc:sldMk cId="2141974605" sldId="275"/>
            <ac:spMk id="62" creationId="{2912C3DE-0046-4706-A5E9-8C01A42D1925}"/>
          </ac:spMkLst>
        </pc:spChg>
        <pc:spChg chg="mod topLvl">
          <ac:chgData name="Coleman, Jim" userId="8c647339-3dc1-4970-9fcc-34ab85c6fcb9" providerId="ADAL" clId="{A8361FF7-02C4-4861-B276-D5E4CD95A86C}" dt="2022-03-29T21:48:17.269" v="3760" actId="1076"/>
          <ac:spMkLst>
            <pc:docMk/>
            <pc:sldMk cId="2141974605" sldId="275"/>
            <ac:spMk id="67" creationId="{A00C8805-A247-47EF-9F52-51772BFB27DC}"/>
          </ac:spMkLst>
        </pc:spChg>
        <pc:spChg chg="mod topLvl">
          <ac:chgData name="Coleman, Jim" userId="8c647339-3dc1-4970-9fcc-34ab85c6fcb9" providerId="ADAL" clId="{A8361FF7-02C4-4861-B276-D5E4CD95A86C}" dt="2022-03-29T21:48:17.269" v="3760" actId="1076"/>
          <ac:spMkLst>
            <pc:docMk/>
            <pc:sldMk cId="2141974605" sldId="275"/>
            <ac:spMk id="71" creationId="{F464B2C5-CCF4-423E-BA04-E9D8CAA660BB}"/>
          </ac:spMkLst>
        </pc:spChg>
        <pc:spChg chg="mod topLvl">
          <ac:chgData name="Coleman, Jim" userId="8c647339-3dc1-4970-9fcc-34ab85c6fcb9" providerId="ADAL" clId="{A8361FF7-02C4-4861-B276-D5E4CD95A86C}" dt="2022-03-29T21:48:17.269" v="3760" actId="1076"/>
          <ac:spMkLst>
            <pc:docMk/>
            <pc:sldMk cId="2141974605" sldId="275"/>
            <ac:spMk id="72" creationId="{6BDFC4E7-3A65-4022-B8BD-BEB226966E20}"/>
          </ac:spMkLst>
        </pc:spChg>
        <pc:spChg chg="mod topLvl">
          <ac:chgData name="Coleman, Jim" userId="8c647339-3dc1-4970-9fcc-34ab85c6fcb9" providerId="ADAL" clId="{A8361FF7-02C4-4861-B276-D5E4CD95A86C}" dt="2022-03-29T21:48:17.269" v="3760" actId="1076"/>
          <ac:spMkLst>
            <pc:docMk/>
            <pc:sldMk cId="2141974605" sldId="275"/>
            <ac:spMk id="74" creationId="{872456BA-81C4-4F76-9775-D0298095F518}"/>
          </ac:spMkLst>
        </pc:spChg>
        <pc:spChg chg="mod topLvl">
          <ac:chgData name="Coleman, Jim" userId="8c647339-3dc1-4970-9fcc-34ab85c6fcb9" providerId="ADAL" clId="{A8361FF7-02C4-4861-B276-D5E4CD95A86C}" dt="2022-03-29T21:48:17.269" v="3760" actId="1076"/>
          <ac:spMkLst>
            <pc:docMk/>
            <pc:sldMk cId="2141974605" sldId="275"/>
            <ac:spMk id="75" creationId="{66A3F491-FC06-44D4-9375-0592B191C1A5}"/>
          </ac:spMkLst>
        </pc:spChg>
        <pc:spChg chg="mod topLvl">
          <ac:chgData name="Coleman, Jim" userId="8c647339-3dc1-4970-9fcc-34ab85c6fcb9" providerId="ADAL" clId="{A8361FF7-02C4-4861-B276-D5E4CD95A86C}" dt="2022-03-29T21:48:17.269" v="3760" actId="1076"/>
          <ac:spMkLst>
            <pc:docMk/>
            <pc:sldMk cId="2141974605" sldId="275"/>
            <ac:spMk id="76" creationId="{90B66225-7C54-4AB2-B2E6-372726898AEB}"/>
          </ac:spMkLst>
        </pc:spChg>
        <pc:spChg chg="mod topLvl">
          <ac:chgData name="Coleman, Jim" userId="8c647339-3dc1-4970-9fcc-34ab85c6fcb9" providerId="ADAL" clId="{A8361FF7-02C4-4861-B276-D5E4CD95A86C}" dt="2022-03-29T21:48:17.269" v="3760" actId="1076"/>
          <ac:spMkLst>
            <pc:docMk/>
            <pc:sldMk cId="2141974605" sldId="275"/>
            <ac:spMk id="77" creationId="{2D78A8D5-B5BE-4166-8E10-BA1FB2FA08AC}"/>
          </ac:spMkLst>
        </pc:spChg>
        <pc:spChg chg="mod topLvl">
          <ac:chgData name="Coleman, Jim" userId="8c647339-3dc1-4970-9fcc-34ab85c6fcb9" providerId="ADAL" clId="{A8361FF7-02C4-4861-B276-D5E4CD95A86C}" dt="2022-03-29T21:48:17.269" v="3760" actId="1076"/>
          <ac:spMkLst>
            <pc:docMk/>
            <pc:sldMk cId="2141974605" sldId="275"/>
            <ac:spMk id="79" creationId="{E8DC005C-C583-41D5-AD30-DFC1DD0ABC4D}"/>
          </ac:spMkLst>
        </pc:spChg>
        <pc:spChg chg="del mod">
          <ac:chgData name="Coleman, Jim" userId="8c647339-3dc1-4970-9fcc-34ab85c6fcb9" providerId="ADAL" clId="{A8361FF7-02C4-4861-B276-D5E4CD95A86C}" dt="2022-03-29T21:24:05.409" v="3662" actId="478"/>
          <ac:spMkLst>
            <pc:docMk/>
            <pc:sldMk cId="2141974605" sldId="275"/>
            <ac:spMk id="87" creationId="{486E5AAB-61D0-4426-A6E2-A4077463EA97}"/>
          </ac:spMkLst>
        </pc:spChg>
        <pc:spChg chg="del mod">
          <ac:chgData name="Coleman, Jim" userId="8c647339-3dc1-4970-9fcc-34ab85c6fcb9" providerId="ADAL" clId="{A8361FF7-02C4-4861-B276-D5E4CD95A86C}" dt="2022-03-29T21:24:07.267" v="3663" actId="478"/>
          <ac:spMkLst>
            <pc:docMk/>
            <pc:sldMk cId="2141974605" sldId="275"/>
            <ac:spMk id="88" creationId="{313D41D7-6A32-4877-AE4B-A247FED06C9F}"/>
          </ac:spMkLst>
        </pc:spChg>
        <pc:spChg chg="mod topLvl">
          <ac:chgData name="Coleman, Jim" userId="8c647339-3dc1-4970-9fcc-34ab85c6fcb9" providerId="ADAL" clId="{A8361FF7-02C4-4861-B276-D5E4CD95A86C}" dt="2022-03-29T21:48:17.269" v="3760" actId="1076"/>
          <ac:spMkLst>
            <pc:docMk/>
            <pc:sldMk cId="2141974605" sldId="275"/>
            <ac:spMk id="89" creationId="{22586FB9-0041-4036-8ACF-4D7245E881DE}"/>
          </ac:spMkLst>
        </pc:spChg>
        <pc:spChg chg="del mod">
          <ac:chgData name="Coleman, Jim" userId="8c647339-3dc1-4970-9fcc-34ab85c6fcb9" providerId="ADAL" clId="{A8361FF7-02C4-4861-B276-D5E4CD95A86C}" dt="2022-03-29T21:24:13.377" v="3666" actId="478"/>
          <ac:spMkLst>
            <pc:docMk/>
            <pc:sldMk cId="2141974605" sldId="275"/>
            <ac:spMk id="91" creationId="{29C4A6AC-EB86-4E30-B61D-2167EED3B3FA}"/>
          </ac:spMkLst>
        </pc:spChg>
        <pc:spChg chg="del">
          <ac:chgData name="Coleman, Jim" userId="8c647339-3dc1-4970-9fcc-34ab85c6fcb9" providerId="ADAL" clId="{A8361FF7-02C4-4861-B276-D5E4CD95A86C}" dt="2022-03-29T21:47:29.250" v="3747" actId="478"/>
          <ac:spMkLst>
            <pc:docMk/>
            <pc:sldMk cId="2141974605" sldId="275"/>
            <ac:spMk id="93" creationId="{0C7938DB-7B00-41D1-817E-94310901861A}"/>
          </ac:spMkLst>
        </pc:spChg>
        <pc:spChg chg="mod topLvl">
          <ac:chgData name="Coleman, Jim" userId="8c647339-3dc1-4970-9fcc-34ab85c6fcb9" providerId="ADAL" clId="{A8361FF7-02C4-4861-B276-D5E4CD95A86C}" dt="2022-03-29T21:48:17.269" v="3760" actId="1076"/>
          <ac:spMkLst>
            <pc:docMk/>
            <pc:sldMk cId="2141974605" sldId="275"/>
            <ac:spMk id="94" creationId="{FB2DD2C4-99C0-46AF-8428-BB2EC0F8215B}"/>
          </ac:spMkLst>
        </pc:spChg>
        <pc:spChg chg="mod topLvl">
          <ac:chgData name="Coleman, Jim" userId="8c647339-3dc1-4970-9fcc-34ab85c6fcb9" providerId="ADAL" clId="{A8361FF7-02C4-4861-B276-D5E4CD95A86C}" dt="2022-03-29T21:48:17.269" v="3760" actId="1076"/>
          <ac:spMkLst>
            <pc:docMk/>
            <pc:sldMk cId="2141974605" sldId="275"/>
            <ac:spMk id="95" creationId="{BF717C2A-A3EF-49FD-B713-2227C406C23D}"/>
          </ac:spMkLst>
        </pc:spChg>
        <pc:spChg chg="del">
          <ac:chgData name="Coleman, Jim" userId="8c647339-3dc1-4970-9fcc-34ab85c6fcb9" providerId="ADAL" clId="{A8361FF7-02C4-4861-B276-D5E4CD95A86C}" dt="2022-03-29T21:47:29.250" v="3747" actId="478"/>
          <ac:spMkLst>
            <pc:docMk/>
            <pc:sldMk cId="2141974605" sldId="275"/>
            <ac:spMk id="97" creationId="{7CA30C1C-DB49-45A9-9588-52F8B94F4BA7}"/>
          </ac:spMkLst>
        </pc:spChg>
        <pc:spChg chg="mod">
          <ac:chgData name="Coleman, Jim" userId="8c647339-3dc1-4970-9fcc-34ab85c6fcb9" providerId="ADAL" clId="{A8361FF7-02C4-4861-B276-D5E4CD95A86C}" dt="2022-03-29T21:23:14.389" v="3658" actId="20577"/>
          <ac:spMkLst>
            <pc:docMk/>
            <pc:sldMk cId="2141974605" sldId="275"/>
            <ac:spMk id="100" creationId="{A7434F82-F8F6-4A02-85F2-67BF2EBB2B79}"/>
          </ac:spMkLst>
        </pc:spChg>
        <pc:spChg chg="del mod topLvl">
          <ac:chgData name="Coleman, Jim" userId="8c647339-3dc1-4970-9fcc-34ab85c6fcb9" providerId="ADAL" clId="{A8361FF7-02C4-4861-B276-D5E4CD95A86C}" dt="2022-03-29T21:26:12.154" v="3680" actId="478"/>
          <ac:spMkLst>
            <pc:docMk/>
            <pc:sldMk cId="2141974605" sldId="275"/>
            <ac:spMk id="101" creationId="{FF92B155-DE70-4A54-A1C6-BCF2CD5A4725}"/>
          </ac:spMkLst>
        </pc:spChg>
        <pc:spChg chg="del mod topLvl">
          <ac:chgData name="Coleman, Jim" userId="8c647339-3dc1-4970-9fcc-34ab85c6fcb9" providerId="ADAL" clId="{A8361FF7-02C4-4861-B276-D5E4CD95A86C}" dt="2022-03-29T21:25:33.298" v="3677" actId="478"/>
          <ac:spMkLst>
            <pc:docMk/>
            <pc:sldMk cId="2141974605" sldId="275"/>
            <ac:spMk id="102" creationId="{653D2F90-0A56-4618-84FA-6ED7D2CAFCC1}"/>
          </ac:spMkLst>
        </pc:spChg>
        <pc:spChg chg="mod">
          <ac:chgData name="Coleman, Jim" userId="8c647339-3dc1-4970-9fcc-34ab85c6fcb9" providerId="ADAL" clId="{A8361FF7-02C4-4861-B276-D5E4CD95A86C}" dt="2022-03-29T21:48:17.269" v="3760" actId="1076"/>
          <ac:spMkLst>
            <pc:docMk/>
            <pc:sldMk cId="2141974605" sldId="275"/>
            <ac:spMk id="103" creationId="{E85DE882-A118-4656-9B48-B523372FD19A}"/>
          </ac:spMkLst>
        </pc:spChg>
        <pc:spChg chg="mod topLvl">
          <ac:chgData name="Coleman, Jim" userId="8c647339-3dc1-4970-9fcc-34ab85c6fcb9" providerId="ADAL" clId="{A8361FF7-02C4-4861-B276-D5E4CD95A86C}" dt="2022-03-29T21:48:17.269" v="3760" actId="1076"/>
          <ac:spMkLst>
            <pc:docMk/>
            <pc:sldMk cId="2141974605" sldId="275"/>
            <ac:spMk id="104" creationId="{2A3A129F-99D6-4A59-9FA4-03F91BA13E2B}"/>
          </ac:spMkLst>
        </pc:spChg>
        <pc:spChg chg="mod topLvl">
          <ac:chgData name="Coleman, Jim" userId="8c647339-3dc1-4970-9fcc-34ab85c6fcb9" providerId="ADAL" clId="{A8361FF7-02C4-4861-B276-D5E4CD95A86C}" dt="2022-03-29T21:48:17.269" v="3760" actId="1076"/>
          <ac:spMkLst>
            <pc:docMk/>
            <pc:sldMk cId="2141974605" sldId="275"/>
            <ac:spMk id="106" creationId="{0EE1DD76-8FE8-4EBD-98A2-1EA462E292A1}"/>
          </ac:spMkLst>
        </pc:spChg>
        <pc:spChg chg="mod topLvl">
          <ac:chgData name="Coleman, Jim" userId="8c647339-3dc1-4970-9fcc-34ab85c6fcb9" providerId="ADAL" clId="{A8361FF7-02C4-4861-B276-D5E4CD95A86C}" dt="2022-03-29T21:48:17.269" v="3760" actId="1076"/>
          <ac:spMkLst>
            <pc:docMk/>
            <pc:sldMk cId="2141974605" sldId="275"/>
            <ac:spMk id="107" creationId="{804BBC0F-946D-4EB7-9455-005D6BDE0035}"/>
          </ac:spMkLst>
        </pc:spChg>
        <pc:spChg chg="mod topLvl">
          <ac:chgData name="Coleman, Jim" userId="8c647339-3dc1-4970-9fcc-34ab85c6fcb9" providerId="ADAL" clId="{A8361FF7-02C4-4861-B276-D5E4CD95A86C}" dt="2022-03-29T21:48:17.269" v="3760" actId="1076"/>
          <ac:spMkLst>
            <pc:docMk/>
            <pc:sldMk cId="2141974605" sldId="275"/>
            <ac:spMk id="108" creationId="{F272BCB4-7E10-47C8-95DE-44BC0210EB89}"/>
          </ac:spMkLst>
        </pc:spChg>
        <pc:spChg chg="del mod">
          <ac:chgData name="Coleman, Jim" userId="8c647339-3dc1-4970-9fcc-34ab85c6fcb9" providerId="ADAL" clId="{A8361FF7-02C4-4861-B276-D5E4CD95A86C}" dt="2022-03-29T21:24:15.175" v="3667" actId="478"/>
          <ac:spMkLst>
            <pc:docMk/>
            <pc:sldMk cId="2141974605" sldId="275"/>
            <ac:spMk id="109" creationId="{58786514-722B-4B6D-A105-0BE6414DC7B2}"/>
          </ac:spMkLst>
        </pc:spChg>
        <pc:spChg chg="mod topLvl">
          <ac:chgData name="Coleman, Jim" userId="8c647339-3dc1-4970-9fcc-34ab85c6fcb9" providerId="ADAL" clId="{A8361FF7-02C4-4861-B276-D5E4CD95A86C}" dt="2022-03-29T21:48:17.269" v="3760" actId="1076"/>
          <ac:spMkLst>
            <pc:docMk/>
            <pc:sldMk cId="2141974605" sldId="275"/>
            <ac:spMk id="110" creationId="{648D178E-4F3F-469C-92C2-D561A9A2034D}"/>
          </ac:spMkLst>
        </pc:spChg>
        <pc:spChg chg="mod topLvl">
          <ac:chgData name="Coleman, Jim" userId="8c647339-3dc1-4970-9fcc-34ab85c6fcb9" providerId="ADAL" clId="{A8361FF7-02C4-4861-B276-D5E4CD95A86C}" dt="2022-03-29T21:48:17.269" v="3760" actId="1076"/>
          <ac:spMkLst>
            <pc:docMk/>
            <pc:sldMk cId="2141974605" sldId="275"/>
            <ac:spMk id="111" creationId="{32C63042-C5C8-45C6-BE49-CEE9E38EEE23}"/>
          </ac:spMkLst>
        </pc:spChg>
        <pc:spChg chg="del mod topLvl">
          <ac:chgData name="Coleman, Jim" userId="8c647339-3dc1-4970-9fcc-34ab85c6fcb9" providerId="ADAL" clId="{A8361FF7-02C4-4861-B276-D5E4CD95A86C}" dt="2022-03-29T21:25:32.112" v="3676" actId="478"/>
          <ac:spMkLst>
            <pc:docMk/>
            <pc:sldMk cId="2141974605" sldId="275"/>
            <ac:spMk id="112" creationId="{589D6E84-A0AA-41E8-B4CE-FCE7F4823310}"/>
          </ac:spMkLst>
        </pc:spChg>
        <pc:spChg chg="del">
          <ac:chgData name="Coleman, Jim" userId="8c647339-3dc1-4970-9fcc-34ab85c6fcb9" providerId="ADAL" clId="{A8361FF7-02C4-4861-B276-D5E4CD95A86C}" dt="2022-03-29T21:23:37.438" v="3659" actId="478"/>
          <ac:spMkLst>
            <pc:docMk/>
            <pc:sldMk cId="2141974605" sldId="275"/>
            <ac:spMk id="113" creationId="{B22604D1-692B-4F69-8114-3890EC2A44D8}"/>
          </ac:spMkLst>
        </pc:spChg>
        <pc:spChg chg="del">
          <ac:chgData name="Coleman, Jim" userId="8c647339-3dc1-4970-9fcc-34ab85c6fcb9" providerId="ADAL" clId="{A8361FF7-02C4-4861-B276-D5E4CD95A86C}" dt="2022-03-29T21:23:37.438" v="3659" actId="478"/>
          <ac:spMkLst>
            <pc:docMk/>
            <pc:sldMk cId="2141974605" sldId="275"/>
            <ac:spMk id="114" creationId="{DA808672-1F23-4113-9C84-01921D931298}"/>
          </ac:spMkLst>
        </pc:spChg>
        <pc:spChg chg="del">
          <ac:chgData name="Coleman, Jim" userId="8c647339-3dc1-4970-9fcc-34ab85c6fcb9" providerId="ADAL" clId="{A8361FF7-02C4-4861-B276-D5E4CD95A86C}" dt="2022-03-29T21:23:37.438" v="3659" actId="478"/>
          <ac:spMkLst>
            <pc:docMk/>
            <pc:sldMk cId="2141974605" sldId="275"/>
            <ac:spMk id="115" creationId="{D2CCC2C8-B6B2-418E-8603-28DC876811A2}"/>
          </ac:spMkLst>
        </pc:spChg>
        <pc:spChg chg="mod topLvl">
          <ac:chgData name="Coleman, Jim" userId="8c647339-3dc1-4970-9fcc-34ab85c6fcb9" providerId="ADAL" clId="{A8361FF7-02C4-4861-B276-D5E4CD95A86C}" dt="2022-03-29T21:48:17.269" v="3760" actId="1076"/>
          <ac:spMkLst>
            <pc:docMk/>
            <pc:sldMk cId="2141974605" sldId="275"/>
            <ac:spMk id="116" creationId="{CF25D176-10AE-40B5-A0BD-2976A2FDCAEF}"/>
          </ac:spMkLst>
        </pc:spChg>
        <pc:spChg chg="mod topLvl">
          <ac:chgData name="Coleman, Jim" userId="8c647339-3dc1-4970-9fcc-34ab85c6fcb9" providerId="ADAL" clId="{A8361FF7-02C4-4861-B276-D5E4CD95A86C}" dt="2022-03-29T21:48:17.269" v="3760" actId="1076"/>
          <ac:spMkLst>
            <pc:docMk/>
            <pc:sldMk cId="2141974605" sldId="275"/>
            <ac:spMk id="117" creationId="{BF6387C6-8A21-4195-B1A5-3340550E9CBA}"/>
          </ac:spMkLst>
        </pc:spChg>
        <pc:spChg chg="mod topLvl">
          <ac:chgData name="Coleman, Jim" userId="8c647339-3dc1-4970-9fcc-34ab85c6fcb9" providerId="ADAL" clId="{A8361FF7-02C4-4861-B276-D5E4CD95A86C}" dt="2022-03-29T21:48:17.269" v="3760" actId="1076"/>
          <ac:spMkLst>
            <pc:docMk/>
            <pc:sldMk cId="2141974605" sldId="275"/>
            <ac:spMk id="118" creationId="{B326C6E9-AE3F-4FDD-8A30-E429A96324E9}"/>
          </ac:spMkLst>
        </pc:spChg>
        <pc:spChg chg="del mod">
          <ac:chgData name="Coleman, Jim" userId="8c647339-3dc1-4970-9fcc-34ab85c6fcb9" providerId="ADAL" clId="{A8361FF7-02C4-4861-B276-D5E4CD95A86C}" dt="2022-03-29T21:24:08.978" v="3664" actId="478"/>
          <ac:spMkLst>
            <pc:docMk/>
            <pc:sldMk cId="2141974605" sldId="275"/>
            <ac:spMk id="120" creationId="{4921C101-06CD-4244-B233-782A91721493}"/>
          </ac:spMkLst>
        </pc:spChg>
        <pc:spChg chg="mod topLvl">
          <ac:chgData name="Coleman, Jim" userId="8c647339-3dc1-4970-9fcc-34ab85c6fcb9" providerId="ADAL" clId="{A8361FF7-02C4-4861-B276-D5E4CD95A86C}" dt="2022-03-29T21:48:17.269" v="3760" actId="1076"/>
          <ac:spMkLst>
            <pc:docMk/>
            <pc:sldMk cId="2141974605" sldId="275"/>
            <ac:spMk id="121" creationId="{8B0BCE20-2B35-40DC-90F0-4310B493F143}"/>
          </ac:spMkLst>
        </pc:spChg>
        <pc:spChg chg="mod topLvl">
          <ac:chgData name="Coleman, Jim" userId="8c647339-3dc1-4970-9fcc-34ab85c6fcb9" providerId="ADAL" clId="{A8361FF7-02C4-4861-B276-D5E4CD95A86C}" dt="2022-03-29T21:48:17.269" v="3760" actId="1076"/>
          <ac:spMkLst>
            <pc:docMk/>
            <pc:sldMk cId="2141974605" sldId="275"/>
            <ac:spMk id="122" creationId="{4A8E1ADD-12F5-4429-8EB4-029FF70D1A45}"/>
          </ac:spMkLst>
        </pc:spChg>
        <pc:spChg chg="mod topLvl">
          <ac:chgData name="Coleman, Jim" userId="8c647339-3dc1-4970-9fcc-34ab85c6fcb9" providerId="ADAL" clId="{A8361FF7-02C4-4861-B276-D5E4CD95A86C}" dt="2022-03-29T21:48:17.269" v="3760" actId="1076"/>
          <ac:spMkLst>
            <pc:docMk/>
            <pc:sldMk cId="2141974605" sldId="275"/>
            <ac:spMk id="123" creationId="{8F054676-DA79-4F26-82E1-69D79316C4AE}"/>
          </ac:spMkLst>
        </pc:spChg>
        <pc:spChg chg="mod">
          <ac:chgData name="Coleman, Jim" userId="8c647339-3dc1-4970-9fcc-34ab85c6fcb9" providerId="ADAL" clId="{A8361FF7-02C4-4861-B276-D5E4CD95A86C}" dt="2022-03-29T21:48:17.269" v="3760" actId="1076"/>
          <ac:spMkLst>
            <pc:docMk/>
            <pc:sldMk cId="2141974605" sldId="275"/>
            <ac:spMk id="124" creationId="{0531FE23-5D83-4E6E-BDCC-EDE2F103502A}"/>
          </ac:spMkLst>
        </pc:spChg>
        <pc:spChg chg="mod topLvl">
          <ac:chgData name="Coleman, Jim" userId="8c647339-3dc1-4970-9fcc-34ab85c6fcb9" providerId="ADAL" clId="{A8361FF7-02C4-4861-B276-D5E4CD95A86C}" dt="2022-03-29T21:48:17.269" v="3760" actId="1076"/>
          <ac:spMkLst>
            <pc:docMk/>
            <pc:sldMk cId="2141974605" sldId="275"/>
            <ac:spMk id="125" creationId="{1EBCBECB-2899-4B9E-9A29-239A6B0F3FD9}"/>
          </ac:spMkLst>
        </pc:spChg>
        <pc:spChg chg="mod topLvl">
          <ac:chgData name="Coleman, Jim" userId="8c647339-3dc1-4970-9fcc-34ab85c6fcb9" providerId="ADAL" clId="{A8361FF7-02C4-4861-B276-D5E4CD95A86C}" dt="2022-03-29T21:48:17.269" v="3760" actId="1076"/>
          <ac:spMkLst>
            <pc:docMk/>
            <pc:sldMk cId="2141974605" sldId="275"/>
            <ac:spMk id="126" creationId="{A78A666F-2DE9-427B-A927-A2CBB23F741B}"/>
          </ac:spMkLst>
        </pc:spChg>
        <pc:spChg chg="mod topLvl">
          <ac:chgData name="Coleman, Jim" userId="8c647339-3dc1-4970-9fcc-34ab85c6fcb9" providerId="ADAL" clId="{A8361FF7-02C4-4861-B276-D5E4CD95A86C}" dt="2022-03-29T21:48:17.269" v="3760" actId="1076"/>
          <ac:spMkLst>
            <pc:docMk/>
            <pc:sldMk cId="2141974605" sldId="275"/>
            <ac:spMk id="127" creationId="{6195BABC-50C6-49D6-A7AC-73E203734414}"/>
          </ac:spMkLst>
        </pc:spChg>
        <pc:spChg chg="mod topLvl">
          <ac:chgData name="Coleman, Jim" userId="8c647339-3dc1-4970-9fcc-34ab85c6fcb9" providerId="ADAL" clId="{A8361FF7-02C4-4861-B276-D5E4CD95A86C}" dt="2022-03-29T21:48:17.269" v="3760" actId="1076"/>
          <ac:spMkLst>
            <pc:docMk/>
            <pc:sldMk cId="2141974605" sldId="275"/>
            <ac:spMk id="128" creationId="{13BF03D6-98C1-4EC4-A063-187CC9CA8AE9}"/>
          </ac:spMkLst>
        </pc:spChg>
        <pc:spChg chg="mod topLvl">
          <ac:chgData name="Coleman, Jim" userId="8c647339-3dc1-4970-9fcc-34ab85c6fcb9" providerId="ADAL" clId="{A8361FF7-02C4-4861-B276-D5E4CD95A86C}" dt="2022-03-29T21:48:17.269" v="3760" actId="1076"/>
          <ac:spMkLst>
            <pc:docMk/>
            <pc:sldMk cId="2141974605" sldId="275"/>
            <ac:spMk id="131" creationId="{F76536AD-9CE7-4209-994B-DC03092D0B56}"/>
          </ac:spMkLst>
        </pc:spChg>
        <pc:spChg chg="del">
          <ac:chgData name="Coleman, Jim" userId="8c647339-3dc1-4970-9fcc-34ab85c6fcb9" providerId="ADAL" clId="{A8361FF7-02C4-4861-B276-D5E4CD95A86C}" dt="2022-03-29T21:23:37.438" v="3659" actId="478"/>
          <ac:spMkLst>
            <pc:docMk/>
            <pc:sldMk cId="2141974605" sldId="275"/>
            <ac:spMk id="132" creationId="{66857264-4327-4D75-81B4-7D289AFDF820}"/>
          </ac:spMkLst>
        </pc:spChg>
        <pc:spChg chg="del">
          <ac:chgData name="Coleman, Jim" userId="8c647339-3dc1-4970-9fcc-34ab85c6fcb9" providerId="ADAL" clId="{A8361FF7-02C4-4861-B276-D5E4CD95A86C}" dt="2022-03-29T21:23:37.438" v="3659" actId="478"/>
          <ac:spMkLst>
            <pc:docMk/>
            <pc:sldMk cId="2141974605" sldId="275"/>
            <ac:spMk id="133" creationId="{2CF80540-6DB5-4587-8DA5-CAE664C6AB98}"/>
          </ac:spMkLst>
        </pc:spChg>
        <pc:spChg chg="del">
          <ac:chgData name="Coleman, Jim" userId="8c647339-3dc1-4970-9fcc-34ab85c6fcb9" providerId="ADAL" clId="{A8361FF7-02C4-4861-B276-D5E4CD95A86C}" dt="2022-03-29T21:23:37.438" v="3659" actId="478"/>
          <ac:spMkLst>
            <pc:docMk/>
            <pc:sldMk cId="2141974605" sldId="275"/>
            <ac:spMk id="134" creationId="{38414C14-049D-41C6-A78F-8E3B817EAE6B}"/>
          </ac:spMkLst>
        </pc:spChg>
        <pc:spChg chg="del mod topLvl">
          <ac:chgData name="Coleman, Jim" userId="8c647339-3dc1-4970-9fcc-34ab85c6fcb9" providerId="ADAL" clId="{A8361FF7-02C4-4861-B276-D5E4CD95A86C}" dt="2022-03-29T21:26:08.642" v="3679" actId="478"/>
          <ac:spMkLst>
            <pc:docMk/>
            <pc:sldMk cId="2141974605" sldId="275"/>
            <ac:spMk id="135" creationId="{26228B9F-0941-403D-99A8-B6532258802B}"/>
          </ac:spMkLst>
        </pc:spChg>
        <pc:spChg chg="del mod topLvl">
          <ac:chgData name="Coleman, Jim" userId="8c647339-3dc1-4970-9fcc-34ab85c6fcb9" providerId="ADAL" clId="{A8361FF7-02C4-4861-B276-D5E4CD95A86C}" dt="2022-03-29T21:26:08.642" v="3679" actId="478"/>
          <ac:spMkLst>
            <pc:docMk/>
            <pc:sldMk cId="2141974605" sldId="275"/>
            <ac:spMk id="136" creationId="{D97A1520-D8D1-4A35-A821-B647333B249F}"/>
          </ac:spMkLst>
        </pc:spChg>
        <pc:spChg chg="del mod topLvl">
          <ac:chgData name="Coleman, Jim" userId="8c647339-3dc1-4970-9fcc-34ab85c6fcb9" providerId="ADAL" clId="{A8361FF7-02C4-4861-B276-D5E4CD95A86C}" dt="2022-03-29T21:26:08.642" v="3679" actId="478"/>
          <ac:spMkLst>
            <pc:docMk/>
            <pc:sldMk cId="2141974605" sldId="275"/>
            <ac:spMk id="137" creationId="{E2165FC8-5DD0-45DD-A8BA-24611C51258A}"/>
          </ac:spMkLst>
        </pc:spChg>
        <pc:spChg chg="del mod topLvl">
          <ac:chgData name="Coleman, Jim" userId="8c647339-3dc1-4970-9fcc-34ab85c6fcb9" providerId="ADAL" clId="{A8361FF7-02C4-4861-B276-D5E4CD95A86C}" dt="2022-03-29T21:26:08.642" v="3679" actId="478"/>
          <ac:spMkLst>
            <pc:docMk/>
            <pc:sldMk cId="2141974605" sldId="275"/>
            <ac:spMk id="138" creationId="{0867EB8C-9207-47C8-B993-FD3A7BC5384C}"/>
          </ac:spMkLst>
        </pc:spChg>
        <pc:spChg chg="del">
          <ac:chgData name="Coleman, Jim" userId="8c647339-3dc1-4970-9fcc-34ab85c6fcb9" providerId="ADAL" clId="{A8361FF7-02C4-4861-B276-D5E4CD95A86C}" dt="2022-03-29T21:23:37.438" v="3659" actId="478"/>
          <ac:spMkLst>
            <pc:docMk/>
            <pc:sldMk cId="2141974605" sldId="275"/>
            <ac:spMk id="139" creationId="{DB85B8B3-FD04-43C4-BE4E-856B7211EFBF}"/>
          </ac:spMkLst>
        </pc:spChg>
        <pc:spChg chg="del">
          <ac:chgData name="Coleman, Jim" userId="8c647339-3dc1-4970-9fcc-34ab85c6fcb9" providerId="ADAL" clId="{A8361FF7-02C4-4861-B276-D5E4CD95A86C}" dt="2022-03-29T21:23:37.438" v="3659" actId="478"/>
          <ac:spMkLst>
            <pc:docMk/>
            <pc:sldMk cId="2141974605" sldId="275"/>
            <ac:spMk id="140" creationId="{66CA7F0A-7E2E-4E59-9B6A-2EF001915494}"/>
          </ac:spMkLst>
        </pc:spChg>
        <pc:spChg chg="del mod topLvl">
          <ac:chgData name="Coleman, Jim" userId="8c647339-3dc1-4970-9fcc-34ab85c6fcb9" providerId="ADAL" clId="{A8361FF7-02C4-4861-B276-D5E4CD95A86C}" dt="2022-03-29T21:26:08.642" v="3679" actId="478"/>
          <ac:spMkLst>
            <pc:docMk/>
            <pc:sldMk cId="2141974605" sldId="275"/>
            <ac:spMk id="141" creationId="{F548F4DD-A670-4645-BD0D-E3C5CDFB9C2B}"/>
          </ac:spMkLst>
        </pc:spChg>
        <pc:spChg chg="del mod topLvl">
          <ac:chgData name="Coleman, Jim" userId="8c647339-3dc1-4970-9fcc-34ab85c6fcb9" providerId="ADAL" clId="{A8361FF7-02C4-4861-B276-D5E4CD95A86C}" dt="2022-03-29T21:26:08.642" v="3679" actId="478"/>
          <ac:spMkLst>
            <pc:docMk/>
            <pc:sldMk cId="2141974605" sldId="275"/>
            <ac:spMk id="142" creationId="{AAC95406-FEBE-4A6E-82D2-CE40472B6A97}"/>
          </ac:spMkLst>
        </pc:spChg>
        <pc:spChg chg="mod">
          <ac:chgData name="Coleman, Jim" userId="8c647339-3dc1-4970-9fcc-34ab85c6fcb9" providerId="ADAL" clId="{A8361FF7-02C4-4861-B276-D5E4CD95A86C}" dt="2022-03-29T21:48:17.269" v="3760" actId="1076"/>
          <ac:spMkLst>
            <pc:docMk/>
            <pc:sldMk cId="2141974605" sldId="275"/>
            <ac:spMk id="143" creationId="{F1B50F24-EC7A-4221-9D2C-AFEA00B9A68A}"/>
          </ac:spMkLst>
        </pc:spChg>
        <pc:spChg chg="mod topLvl">
          <ac:chgData name="Coleman, Jim" userId="8c647339-3dc1-4970-9fcc-34ab85c6fcb9" providerId="ADAL" clId="{A8361FF7-02C4-4861-B276-D5E4CD95A86C}" dt="2022-03-29T21:48:17.269" v="3760" actId="1076"/>
          <ac:spMkLst>
            <pc:docMk/>
            <pc:sldMk cId="2141974605" sldId="275"/>
            <ac:spMk id="144" creationId="{F0E99DF5-6C6D-46F0-880F-DA1712326B33}"/>
          </ac:spMkLst>
        </pc:spChg>
        <pc:spChg chg="del mod">
          <ac:chgData name="Coleman, Jim" userId="8c647339-3dc1-4970-9fcc-34ab85c6fcb9" providerId="ADAL" clId="{A8361FF7-02C4-4861-B276-D5E4CD95A86C}" dt="2022-03-29T21:24:11.183" v="3665" actId="478"/>
          <ac:spMkLst>
            <pc:docMk/>
            <pc:sldMk cId="2141974605" sldId="275"/>
            <ac:spMk id="145" creationId="{2C395737-2B17-4246-974F-636C5DA428D2}"/>
          </ac:spMkLst>
        </pc:spChg>
        <pc:spChg chg="del">
          <ac:chgData name="Coleman, Jim" userId="8c647339-3dc1-4970-9fcc-34ab85c6fcb9" providerId="ADAL" clId="{A8361FF7-02C4-4861-B276-D5E4CD95A86C}" dt="2022-03-29T21:23:37.438" v="3659" actId="478"/>
          <ac:spMkLst>
            <pc:docMk/>
            <pc:sldMk cId="2141974605" sldId="275"/>
            <ac:spMk id="146" creationId="{AD9D22DD-0A37-409C-AF6E-950B22B23259}"/>
          </ac:spMkLst>
        </pc:spChg>
        <pc:spChg chg="del">
          <ac:chgData name="Coleman, Jim" userId="8c647339-3dc1-4970-9fcc-34ab85c6fcb9" providerId="ADAL" clId="{A8361FF7-02C4-4861-B276-D5E4CD95A86C}" dt="2022-03-29T21:47:24.507" v="3745" actId="478"/>
          <ac:spMkLst>
            <pc:docMk/>
            <pc:sldMk cId="2141974605" sldId="275"/>
            <ac:spMk id="149" creationId="{BE52095B-DA3D-435A-B8A1-47D4D735AE39}"/>
          </ac:spMkLst>
        </pc:spChg>
        <pc:spChg chg="del mod topLvl">
          <ac:chgData name="Coleman, Jim" userId="8c647339-3dc1-4970-9fcc-34ab85c6fcb9" providerId="ADAL" clId="{A8361FF7-02C4-4861-B276-D5E4CD95A86C}" dt="2022-03-29T21:26:08.642" v="3679" actId="478"/>
          <ac:spMkLst>
            <pc:docMk/>
            <pc:sldMk cId="2141974605" sldId="275"/>
            <ac:spMk id="150" creationId="{2119CFD9-7558-4EDE-B09B-0681374625DC}"/>
          </ac:spMkLst>
        </pc:spChg>
        <pc:spChg chg="del mod topLvl">
          <ac:chgData name="Coleman, Jim" userId="8c647339-3dc1-4970-9fcc-34ab85c6fcb9" providerId="ADAL" clId="{A8361FF7-02C4-4861-B276-D5E4CD95A86C}" dt="2022-03-29T21:26:08.642" v="3679" actId="478"/>
          <ac:spMkLst>
            <pc:docMk/>
            <pc:sldMk cId="2141974605" sldId="275"/>
            <ac:spMk id="151" creationId="{001C7FE7-3B8F-4B52-803B-42DC66587AF2}"/>
          </ac:spMkLst>
        </pc:spChg>
        <pc:spChg chg="del">
          <ac:chgData name="Coleman, Jim" userId="8c647339-3dc1-4970-9fcc-34ab85c6fcb9" providerId="ADAL" clId="{A8361FF7-02C4-4861-B276-D5E4CD95A86C}" dt="2022-03-29T21:23:37.438" v="3659" actId="478"/>
          <ac:spMkLst>
            <pc:docMk/>
            <pc:sldMk cId="2141974605" sldId="275"/>
            <ac:spMk id="152" creationId="{35B98A67-1209-452E-B0EF-C78076A0DD4D}"/>
          </ac:spMkLst>
        </pc:spChg>
        <pc:spChg chg="mod topLvl">
          <ac:chgData name="Coleman, Jim" userId="8c647339-3dc1-4970-9fcc-34ab85c6fcb9" providerId="ADAL" clId="{A8361FF7-02C4-4861-B276-D5E4CD95A86C}" dt="2022-03-29T21:48:17.269" v="3760" actId="1076"/>
          <ac:spMkLst>
            <pc:docMk/>
            <pc:sldMk cId="2141974605" sldId="275"/>
            <ac:spMk id="153" creationId="{AD17341C-2F46-4F07-A343-18F4759C5D9B}"/>
          </ac:spMkLst>
        </pc:spChg>
        <pc:spChg chg="del">
          <ac:chgData name="Coleman, Jim" userId="8c647339-3dc1-4970-9fcc-34ab85c6fcb9" providerId="ADAL" clId="{A8361FF7-02C4-4861-B276-D5E4CD95A86C}" dt="2022-03-29T21:23:37.438" v="3659" actId="478"/>
          <ac:spMkLst>
            <pc:docMk/>
            <pc:sldMk cId="2141974605" sldId="275"/>
            <ac:spMk id="154" creationId="{EC4F4E24-0A8A-4C49-A69A-05967B0FCB7D}"/>
          </ac:spMkLst>
        </pc:spChg>
        <pc:spChg chg="del">
          <ac:chgData name="Coleman, Jim" userId="8c647339-3dc1-4970-9fcc-34ab85c6fcb9" providerId="ADAL" clId="{A8361FF7-02C4-4861-B276-D5E4CD95A86C}" dt="2022-03-29T21:47:29.250" v="3747" actId="478"/>
          <ac:spMkLst>
            <pc:docMk/>
            <pc:sldMk cId="2141974605" sldId="275"/>
            <ac:spMk id="158" creationId="{58B2F466-C384-4AC1-B71B-3B45E3EB9F23}"/>
          </ac:spMkLst>
        </pc:spChg>
        <pc:spChg chg="del">
          <ac:chgData name="Coleman, Jim" userId="8c647339-3dc1-4970-9fcc-34ab85c6fcb9" providerId="ADAL" clId="{A8361FF7-02C4-4861-B276-D5E4CD95A86C}" dt="2022-03-29T21:23:37.438" v="3659" actId="478"/>
          <ac:spMkLst>
            <pc:docMk/>
            <pc:sldMk cId="2141974605" sldId="275"/>
            <ac:spMk id="159" creationId="{2FF64B96-8725-4564-8B6D-EF7D82F25719}"/>
          </ac:spMkLst>
        </pc:spChg>
        <pc:spChg chg="del">
          <ac:chgData name="Coleman, Jim" userId="8c647339-3dc1-4970-9fcc-34ab85c6fcb9" providerId="ADAL" clId="{A8361FF7-02C4-4861-B276-D5E4CD95A86C}" dt="2022-03-29T21:23:37.438" v="3659" actId="478"/>
          <ac:spMkLst>
            <pc:docMk/>
            <pc:sldMk cId="2141974605" sldId="275"/>
            <ac:spMk id="160" creationId="{13F7944C-9C03-484A-AE0E-B460A99ACDA8}"/>
          </ac:spMkLst>
        </pc:spChg>
        <pc:spChg chg="del">
          <ac:chgData name="Coleman, Jim" userId="8c647339-3dc1-4970-9fcc-34ab85c6fcb9" providerId="ADAL" clId="{A8361FF7-02C4-4861-B276-D5E4CD95A86C}" dt="2022-03-29T21:23:37.438" v="3659" actId="478"/>
          <ac:spMkLst>
            <pc:docMk/>
            <pc:sldMk cId="2141974605" sldId="275"/>
            <ac:spMk id="161" creationId="{0A272338-C765-4AA3-AA63-721DE4A5BF42}"/>
          </ac:spMkLst>
        </pc:spChg>
        <pc:spChg chg="del">
          <ac:chgData name="Coleman, Jim" userId="8c647339-3dc1-4970-9fcc-34ab85c6fcb9" providerId="ADAL" clId="{A8361FF7-02C4-4861-B276-D5E4CD95A86C}" dt="2022-03-29T21:23:37.438" v="3659" actId="478"/>
          <ac:spMkLst>
            <pc:docMk/>
            <pc:sldMk cId="2141974605" sldId="275"/>
            <ac:spMk id="162" creationId="{D10C4415-6A6C-4F06-B9B3-87DEEB5EE7AB}"/>
          </ac:spMkLst>
        </pc:spChg>
        <pc:spChg chg="mod topLvl">
          <ac:chgData name="Coleman, Jim" userId="8c647339-3dc1-4970-9fcc-34ab85c6fcb9" providerId="ADAL" clId="{A8361FF7-02C4-4861-B276-D5E4CD95A86C}" dt="2022-03-29T21:48:17.269" v="3760" actId="1076"/>
          <ac:spMkLst>
            <pc:docMk/>
            <pc:sldMk cId="2141974605" sldId="275"/>
            <ac:spMk id="165" creationId="{61588C7A-9E39-4D42-B547-553E9303DA24}"/>
          </ac:spMkLst>
        </pc:spChg>
        <pc:spChg chg="del mod">
          <ac:chgData name="Coleman, Jim" userId="8c647339-3dc1-4970-9fcc-34ab85c6fcb9" providerId="ADAL" clId="{A8361FF7-02C4-4861-B276-D5E4CD95A86C}" dt="2022-03-29T21:24:17.289" v="3668" actId="478"/>
          <ac:spMkLst>
            <pc:docMk/>
            <pc:sldMk cId="2141974605" sldId="275"/>
            <ac:spMk id="166" creationId="{FAEBC809-A262-42A1-9913-011362493695}"/>
          </ac:spMkLst>
        </pc:spChg>
        <pc:spChg chg="del">
          <ac:chgData name="Coleman, Jim" userId="8c647339-3dc1-4970-9fcc-34ab85c6fcb9" providerId="ADAL" clId="{A8361FF7-02C4-4861-B276-D5E4CD95A86C}" dt="2022-03-29T21:23:40.043" v="3660" actId="478"/>
          <ac:spMkLst>
            <pc:docMk/>
            <pc:sldMk cId="2141974605" sldId="275"/>
            <ac:spMk id="167" creationId="{F19EF2DB-C77E-425E-9A69-75CB22FDB9A4}"/>
          </ac:spMkLst>
        </pc:spChg>
        <pc:spChg chg="del mod topLvl">
          <ac:chgData name="Coleman, Jim" userId="8c647339-3dc1-4970-9fcc-34ab85c6fcb9" providerId="ADAL" clId="{A8361FF7-02C4-4861-B276-D5E4CD95A86C}" dt="2022-03-29T21:26:08.642" v="3679" actId="478"/>
          <ac:spMkLst>
            <pc:docMk/>
            <pc:sldMk cId="2141974605" sldId="275"/>
            <ac:spMk id="169" creationId="{B67B6A23-5C17-4F85-BF80-C8AB8CBF894F}"/>
          </ac:spMkLst>
        </pc:spChg>
        <pc:spChg chg="del">
          <ac:chgData name="Coleman, Jim" userId="8c647339-3dc1-4970-9fcc-34ab85c6fcb9" providerId="ADAL" clId="{A8361FF7-02C4-4861-B276-D5E4CD95A86C}" dt="2022-03-29T21:23:37.438" v="3659" actId="478"/>
          <ac:spMkLst>
            <pc:docMk/>
            <pc:sldMk cId="2141974605" sldId="275"/>
            <ac:spMk id="170" creationId="{F889C21A-075D-4AF0-84A0-F9DDEBD8E7A1}"/>
          </ac:spMkLst>
        </pc:spChg>
        <pc:spChg chg="del">
          <ac:chgData name="Coleman, Jim" userId="8c647339-3dc1-4970-9fcc-34ab85c6fcb9" providerId="ADAL" clId="{A8361FF7-02C4-4861-B276-D5E4CD95A86C}" dt="2022-03-29T21:23:37.438" v="3659" actId="478"/>
          <ac:spMkLst>
            <pc:docMk/>
            <pc:sldMk cId="2141974605" sldId="275"/>
            <ac:spMk id="174" creationId="{96E59F2C-0823-47DA-9475-97A39359045A}"/>
          </ac:spMkLst>
        </pc:spChg>
        <pc:spChg chg="del mod topLvl">
          <ac:chgData name="Coleman, Jim" userId="8c647339-3dc1-4970-9fcc-34ab85c6fcb9" providerId="ADAL" clId="{A8361FF7-02C4-4861-B276-D5E4CD95A86C}" dt="2022-03-29T21:26:08.642" v="3679" actId="478"/>
          <ac:spMkLst>
            <pc:docMk/>
            <pc:sldMk cId="2141974605" sldId="275"/>
            <ac:spMk id="176" creationId="{0DD9B72F-CEFD-4AE4-B843-1875E004FF84}"/>
          </ac:spMkLst>
        </pc:spChg>
        <pc:spChg chg="mod">
          <ac:chgData name="Coleman, Jim" userId="8c647339-3dc1-4970-9fcc-34ab85c6fcb9" providerId="ADAL" clId="{A8361FF7-02C4-4861-B276-D5E4CD95A86C}" dt="2022-03-29T21:48:17.269" v="3760" actId="1076"/>
          <ac:spMkLst>
            <pc:docMk/>
            <pc:sldMk cId="2141974605" sldId="275"/>
            <ac:spMk id="177" creationId="{DEC5D527-0FC2-477A-815E-A5B321A4FB4F}"/>
          </ac:spMkLst>
        </pc:spChg>
        <pc:spChg chg="mod">
          <ac:chgData name="Coleman, Jim" userId="8c647339-3dc1-4970-9fcc-34ab85c6fcb9" providerId="ADAL" clId="{A8361FF7-02C4-4861-B276-D5E4CD95A86C}" dt="2022-03-29T21:48:17.269" v="3760" actId="1076"/>
          <ac:spMkLst>
            <pc:docMk/>
            <pc:sldMk cId="2141974605" sldId="275"/>
            <ac:spMk id="178" creationId="{EAB466A3-E222-4FE9-9543-C70F56457DB0}"/>
          </ac:spMkLst>
        </pc:spChg>
        <pc:spChg chg="mod">
          <ac:chgData name="Coleman, Jim" userId="8c647339-3dc1-4970-9fcc-34ab85c6fcb9" providerId="ADAL" clId="{A8361FF7-02C4-4861-B276-D5E4CD95A86C}" dt="2022-03-29T21:48:17.269" v="3760" actId="1076"/>
          <ac:spMkLst>
            <pc:docMk/>
            <pc:sldMk cId="2141974605" sldId="275"/>
            <ac:spMk id="179" creationId="{2F1FDCB5-49B4-41BF-8BB8-292347DCC470}"/>
          </ac:spMkLst>
        </pc:spChg>
        <pc:spChg chg="mod">
          <ac:chgData name="Coleman, Jim" userId="8c647339-3dc1-4970-9fcc-34ab85c6fcb9" providerId="ADAL" clId="{A8361FF7-02C4-4861-B276-D5E4CD95A86C}" dt="2022-03-29T21:48:17.269" v="3760" actId="1076"/>
          <ac:spMkLst>
            <pc:docMk/>
            <pc:sldMk cId="2141974605" sldId="275"/>
            <ac:spMk id="180" creationId="{C7617C28-50F9-4D7A-BAE0-27F4E23C46E5}"/>
          </ac:spMkLst>
        </pc:spChg>
        <pc:spChg chg="mod">
          <ac:chgData name="Coleman, Jim" userId="8c647339-3dc1-4970-9fcc-34ab85c6fcb9" providerId="ADAL" clId="{A8361FF7-02C4-4861-B276-D5E4CD95A86C}" dt="2022-03-29T21:48:17.269" v="3760" actId="1076"/>
          <ac:spMkLst>
            <pc:docMk/>
            <pc:sldMk cId="2141974605" sldId="275"/>
            <ac:spMk id="181" creationId="{26BD68D9-7D9A-4147-94E2-57DD5122AB24}"/>
          </ac:spMkLst>
        </pc:spChg>
        <pc:spChg chg="del">
          <ac:chgData name="Coleman, Jim" userId="8c647339-3dc1-4970-9fcc-34ab85c6fcb9" providerId="ADAL" clId="{A8361FF7-02C4-4861-B276-D5E4CD95A86C}" dt="2022-03-29T21:23:37.438" v="3659" actId="478"/>
          <ac:spMkLst>
            <pc:docMk/>
            <pc:sldMk cId="2141974605" sldId="275"/>
            <ac:spMk id="182" creationId="{A5C54DBA-F3C9-4AA0-8F1F-FA5B466B0CBD}"/>
          </ac:spMkLst>
        </pc:spChg>
        <pc:spChg chg="del">
          <ac:chgData name="Coleman, Jim" userId="8c647339-3dc1-4970-9fcc-34ab85c6fcb9" providerId="ADAL" clId="{A8361FF7-02C4-4861-B276-D5E4CD95A86C}" dt="2022-03-29T21:47:31.616" v="3748" actId="478"/>
          <ac:spMkLst>
            <pc:docMk/>
            <pc:sldMk cId="2141974605" sldId="275"/>
            <ac:spMk id="185" creationId="{6989CFF0-5766-4BA4-86E7-D9C8C2DA90BE}"/>
          </ac:spMkLst>
        </pc:spChg>
        <pc:spChg chg="del">
          <ac:chgData name="Coleman, Jim" userId="8c647339-3dc1-4970-9fcc-34ab85c6fcb9" providerId="ADAL" clId="{A8361FF7-02C4-4861-B276-D5E4CD95A86C}" dt="2022-03-29T21:47:29.250" v="3747" actId="478"/>
          <ac:spMkLst>
            <pc:docMk/>
            <pc:sldMk cId="2141974605" sldId="275"/>
            <ac:spMk id="187" creationId="{0705D615-0CB9-40C8-B4AE-F4CD46B8013C}"/>
          </ac:spMkLst>
        </pc:spChg>
        <pc:spChg chg="del mod topLvl">
          <ac:chgData name="Coleman, Jim" userId="8c647339-3dc1-4970-9fcc-34ab85c6fcb9" providerId="ADAL" clId="{A8361FF7-02C4-4861-B276-D5E4CD95A86C}" dt="2022-03-29T21:26:08.642" v="3679" actId="478"/>
          <ac:spMkLst>
            <pc:docMk/>
            <pc:sldMk cId="2141974605" sldId="275"/>
            <ac:spMk id="188" creationId="{221A72F7-92FD-4F51-9947-C98796D014F5}"/>
          </ac:spMkLst>
        </pc:spChg>
        <pc:spChg chg="del">
          <ac:chgData name="Coleman, Jim" userId="8c647339-3dc1-4970-9fcc-34ab85c6fcb9" providerId="ADAL" clId="{A8361FF7-02C4-4861-B276-D5E4CD95A86C}" dt="2022-03-29T21:47:29.250" v="3747" actId="478"/>
          <ac:spMkLst>
            <pc:docMk/>
            <pc:sldMk cId="2141974605" sldId="275"/>
            <ac:spMk id="192" creationId="{0FA7A65E-7DE9-49C1-8905-5EB31F6BBE13}"/>
          </ac:spMkLst>
        </pc:spChg>
        <pc:spChg chg="del">
          <ac:chgData name="Coleman, Jim" userId="8c647339-3dc1-4970-9fcc-34ab85c6fcb9" providerId="ADAL" clId="{A8361FF7-02C4-4861-B276-D5E4CD95A86C}" dt="2022-03-29T21:47:29.250" v="3747" actId="478"/>
          <ac:spMkLst>
            <pc:docMk/>
            <pc:sldMk cId="2141974605" sldId="275"/>
            <ac:spMk id="195" creationId="{C05705CA-A1F7-4C2F-BDDF-E64BDAD8CA92}"/>
          </ac:spMkLst>
        </pc:spChg>
        <pc:spChg chg="del mod topLvl">
          <ac:chgData name="Coleman, Jim" userId="8c647339-3dc1-4970-9fcc-34ab85c6fcb9" providerId="ADAL" clId="{A8361FF7-02C4-4861-B276-D5E4CD95A86C}" dt="2022-03-29T21:26:08.642" v="3679" actId="478"/>
          <ac:spMkLst>
            <pc:docMk/>
            <pc:sldMk cId="2141974605" sldId="275"/>
            <ac:spMk id="196" creationId="{5D84C318-F4CF-4035-BF5F-C061A7AE0A7D}"/>
          </ac:spMkLst>
        </pc:spChg>
        <pc:spChg chg="del mod topLvl">
          <ac:chgData name="Coleman, Jim" userId="8c647339-3dc1-4970-9fcc-34ab85c6fcb9" providerId="ADAL" clId="{A8361FF7-02C4-4861-B276-D5E4CD95A86C}" dt="2022-03-29T21:26:08.642" v="3679" actId="478"/>
          <ac:spMkLst>
            <pc:docMk/>
            <pc:sldMk cId="2141974605" sldId="275"/>
            <ac:spMk id="197" creationId="{C45B3CA1-A78A-4D64-BE88-181441C91174}"/>
          </ac:spMkLst>
        </pc:spChg>
        <pc:spChg chg="del mod topLvl">
          <ac:chgData name="Coleman, Jim" userId="8c647339-3dc1-4970-9fcc-34ab85c6fcb9" providerId="ADAL" clId="{A8361FF7-02C4-4861-B276-D5E4CD95A86C}" dt="2022-03-29T21:26:08.642" v="3679" actId="478"/>
          <ac:spMkLst>
            <pc:docMk/>
            <pc:sldMk cId="2141974605" sldId="275"/>
            <ac:spMk id="198" creationId="{69BC84EB-1DF6-466E-B823-5EF4B2E8AAFC}"/>
          </ac:spMkLst>
        </pc:spChg>
        <pc:spChg chg="add mod">
          <ac:chgData name="Coleman, Jim" userId="8c647339-3dc1-4970-9fcc-34ab85c6fcb9" providerId="ADAL" clId="{A8361FF7-02C4-4861-B276-D5E4CD95A86C}" dt="2022-03-29T21:48:17.269" v="3760" actId="1076"/>
          <ac:spMkLst>
            <pc:docMk/>
            <pc:sldMk cId="2141974605" sldId="275"/>
            <ac:spMk id="199" creationId="{E25568A1-37C7-41D8-9594-B9FD38D60425}"/>
          </ac:spMkLst>
        </pc:spChg>
        <pc:spChg chg="add mod">
          <ac:chgData name="Coleman, Jim" userId="8c647339-3dc1-4970-9fcc-34ab85c6fcb9" providerId="ADAL" clId="{A8361FF7-02C4-4861-B276-D5E4CD95A86C}" dt="2022-03-29T21:48:17.269" v="3760" actId="1076"/>
          <ac:spMkLst>
            <pc:docMk/>
            <pc:sldMk cId="2141974605" sldId="275"/>
            <ac:spMk id="200" creationId="{89863F22-E944-440B-AD36-CF485A220C7E}"/>
          </ac:spMkLst>
        </pc:spChg>
        <pc:spChg chg="add mod">
          <ac:chgData name="Coleman, Jim" userId="8c647339-3dc1-4970-9fcc-34ab85c6fcb9" providerId="ADAL" clId="{A8361FF7-02C4-4861-B276-D5E4CD95A86C}" dt="2022-03-29T21:48:17.269" v="3760" actId="1076"/>
          <ac:spMkLst>
            <pc:docMk/>
            <pc:sldMk cId="2141974605" sldId="275"/>
            <ac:spMk id="201" creationId="{22F399F4-39A5-4A47-B7DE-B09227F1F3D7}"/>
          </ac:spMkLst>
        </pc:spChg>
        <pc:spChg chg="add mod">
          <ac:chgData name="Coleman, Jim" userId="8c647339-3dc1-4970-9fcc-34ab85c6fcb9" providerId="ADAL" clId="{A8361FF7-02C4-4861-B276-D5E4CD95A86C}" dt="2022-03-29T21:48:17.269" v="3760" actId="1076"/>
          <ac:spMkLst>
            <pc:docMk/>
            <pc:sldMk cId="2141974605" sldId="275"/>
            <ac:spMk id="202" creationId="{D25F4F66-2324-42D3-ADEB-122B247C224C}"/>
          </ac:spMkLst>
        </pc:spChg>
        <pc:spChg chg="add mod">
          <ac:chgData name="Coleman, Jim" userId="8c647339-3dc1-4970-9fcc-34ab85c6fcb9" providerId="ADAL" clId="{A8361FF7-02C4-4861-B276-D5E4CD95A86C}" dt="2022-03-29T21:48:17.269" v="3760" actId="1076"/>
          <ac:spMkLst>
            <pc:docMk/>
            <pc:sldMk cId="2141974605" sldId="275"/>
            <ac:spMk id="203" creationId="{9326026D-E48C-4B80-8111-D26C9C85C23C}"/>
          </ac:spMkLst>
        </pc:spChg>
        <pc:spChg chg="add mod">
          <ac:chgData name="Coleman, Jim" userId="8c647339-3dc1-4970-9fcc-34ab85c6fcb9" providerId="ADAL" clId="{A8361FF7-02C4-4861-B276-D5E4CD95A86C}" dt="2022-03-29T21:48:17.269" v="3760" actId="1076"/>
          <ac:spMkLst>
            <pc:docMk/>
            <pc:sldMk cId="2141974605" sldId="275"/>
            <ac:spMk id="204" creationId="{303EBCAB-2BD1-4D26-BC8C-E4C1293A71DE}"/>
          </ac:spMkLst>
        </pc:spChg>
        <pc:spChg chg="del">
          <ac:chgData name="Coleman, Jim" userId="8c647339-3dc1-4970-9fcc-34ab85c6fcb9" providerId="ADAL" clId="{A8361FF7-02C4-4861-B276-D5E4CD95A86C}" dt="2022-03-29T21:47:29.250" v="3747" actId="478"/>
          <ac:spMkLst>
            <pc:docMk/>
            <pc:sldMk cId="2141974605" sldId="275"/>
            <ac:spMk id="205" creationId="{0BAE77AE-A6EE-4671-8407-6C4EC65E8003}"/>
          </ac:spMkLst>
        </pc:spChg>
        <pc:spChg chg="add mod">
          <ac:chgData name="Coleman, Jim" userId="8c647339-3dc1-4970-9fcc-34ab85c6fcb9" providerId="ADAL" clId="{A8361FF7-02C4-4861-B276-D5E4CD95A86C}" dt="2022-03-29T21:48:17.269" v="3760" actId="1076"/>
          <ac:spMkLst>
            <pc:docMk/>
            <pc:sldMk cId="2141974605" sldId="275"/>
            <ac:spMk id="206" creationId="{C2EF78A5-8DF7-4456-9ECD-C2D4DD8EFD13}"/>
          </ac:spMkLst>
        </pc:spChg>
        <pc:spChg chg="add mod">
          <ac:chgData name="Coleman, Jim" userId="8c647339-3dc1-4970-9fcc-34ab85c6fcb9" providerId="ADAL" clId="{A8361FF7-02C4-4861-B276-D5E4CD95A86C}" dt="2022-03-29T21:48:17.269" v="3760" actId="1076"/>
          <ac:spMkLst>
            <pc:docMk/>
            <pc:sldMk cId="2141974605" sldId="275"/>
            <ac:spMk id="207" creationId="{554085D9-68A2-4588-800C-4BBF09A44130}"/>
          </ac:spMkLst>
        </pc:spChg>
        <pc:spChg chg="add mod">
          <ac:chgData name="Coleman, Jim" userId="8c647339-3dc1-4970-9fcc-34ab85c6fcb9" providerId="ADAL" clId="{A8361FF7-02C4-4861-B276-D5E4CD95A86C}" dt="2022-03-29T21:48:17.269" v="3760" actId="1076"/>
          <ac:spMkLst>
            <pc:docMk/>
            <pc:sldMk cId="2141974605" sldId="275"/>
            <ac:spMk id="208" creationId="{16CB7F5D-9958-4AE2-8BAF-201F61174ECC}"/>
          </ac:spMkLst>
        </pc:spChg>
        <pc:spChg chg="add mod">
          <ac:chgData name="Coleman, Jim" userId="8c647339-3dc1-4970-9fcc-34ab85c6fcb9" providerId="ADAL" clId="{A8361FF7-02C4-4861-B276-D5E4CD95A86C}" dt="2022-03-29T21:48:17.269" v="3760" actId="1076"/>
          <ac:spMkLst>
            <pc:docMk/>
            <pc:sldMk cId="2141974605" sldId="275"/>
            <ac:spMk id="209" creationId="{4BB14557-6FD0-4152-8BCE-8DD844FF9EE4}"/>
          </ac:spMkLst>
        </pc:spChg>
        <pc:spChg chg="add mod">
          <ac:chgData name="Coleman, Jim" userId="8c647339-3dc1-4970-9fcc-34ab85c6fcb9" providerId="ADAL" clId="{A8361FF7-02C4-4861-B276-D5E4CD95A86C}" dt="2022-03-29T21:48:17.269" v="3760" actId="1076"/>
          <ac:spMkLst>
            <pc:docMk/>
            <pc:sldMk cId="2141974605" sldId="275"/>
            <ac:spMk id="210" creationId="{714A678E-3710-4408-976C-6CB379B9974C}"/>
          </ac:spMkLst>
        </pc:spChg>
        <pc:spChg chg="add mod">
          <ac:chgData name="Coleman, Jim" userId="8c647339-3dc1-4970-9fcc-34ab85c6fcb9" providerId="ADAL" clId="{A8361FF7-02C4-4861-B276-D5E4CD95A86C}" dt="2022-03-29T21:48:17.269" v="3760" actId="1076"/>
          <ac:spMkLst>
            <pc:docMk/>
            <pc:sldMk cId="2141974605" sldId="275"/>
            <ac:spMk id="211" creationId="{A69607E0-394F-4A1D-BDAB-455C842FE3DF}"/>
          </ac:spMkLst>
        </pc:spChg>
        <pc:spChg chg="add mod">
          <ac:chgData name="Coleman, Jim" userId="8c647339-3dc1-4970-9fcc-34ab85c6fcb9" providerId="ADAL" clId="{A8361FF7-02C4-4861-B276-D5E4CD95A86C}" dt="2022-03-29T21:48:17.269" v="3760" actId="1076"/>
          <ac:spMkLst>
            <pc:docMk/>
            <pc:sldMk cId="2141974605" sldId="275"/>
            <ac:spMk id="212" creationId="{77872D61-F1C9-495F-859E-F3B2F0FA1B18}"/>
          </ac:spMkLst>
        </pc:spChg>
        <pc:spChg chg="add mod">
          <ac:chgData name="Coleman, Jim" userId="8c647339-3dc1-4970-9fcc-34ab85c6fcb9" providerId="ADAL" clId="{A8361FF7-02C4-4861-B276-D5E4CD95A86C}" dt="2022-03-29T21:48:17.269" v="3760" actId="1076"/>
          <ac:spMkLst>
            <pc:docMk/>
            <pc:sldMk cId="2141974605" sldId="275"/>
            <ac:spMk id="213" creationId="{4384F8B0-1C1E-4A12-A559-D9EC8784D2E7}"/>
          </ac:spMkLst>
        </pc:spChg>
        <pc:spChg chg="add del mod">
          <ac:chgData name="Coleman, Jim" userId="8c647339-3dc1-4970-9fcc-34ab85c6fcb9" providerId="ADAL" clId="{A8361FF7-02C4-4861-B276-D5E4CD95A86C}" dt="2022-03-29T21:33:32.008" v="3738" actId="478"/>
          <ac:spMkLst>
            <pc:docMk/>
            <pc:sldMk cId="2141974605" sldId="275"/>
            <ac:spMk id="214" creationId="{E4126241-2B06-44CC-9542-C03EF3DA7E64}"/>
          </ac:spMkLst>
        </pc:spChg>
        <pc:spChg chg="add mod">
          <ac:chgData name="Coleman, Jim" userId="8c647339-3dc1-4970-9fcc-34ab85c6fcb9" providerId="ADAL" clId="{A8361FF7-02C4-4861-B276-D5E4CD95A86C}" dt="2022-03-29T21:48:17.269" v="3760" actId="1076"/>
          <ac:spMkLst>
            <pc:docMk/>
            <pc:sldMk cId="2141974605" sldId="275"/>
            <ac:spMk id="215" creationId="{71D96A62-610A-402F-A756-4835ACB60685}"/>
          </ac:spMkLst>
        </pc:spChg>
        <pc:spChg chg="add mod">
          <ac:chgData name="Coleman, Jim" userId="8c647339-3dc1-4970-9fcc-34ab85c6fcb9" providerId="ADAL" clId="{A8361FF7-02C4-4861-B276-D5E4CD95A86C}" dt="2022-03-29T21:48:31.022" v="3762" actId="1076"/>
          <ac:spMkLst>
            <pc:docMk/>
            <pc:sldMk cId="2141974605" sldId="275"/>
            <ac:spMk id="216" creationId="{1DE03B70-7EBC-4811-9857-8611BCF088B2}"/>
          </ac:spMkLst>
        </pc:spChg>
        <pc:spChg chg="add mod">
          <ac:chgData name="Coleman, Jim" userId="8c647339-3dc1-4970-9fcc-34ab85c6fcb9" providerId="ADAL" clId="{A8361FF7-02C4-4861-B276-D5E4CD95A86C}" dt="2022-03-29T21:48:31.022" v="3762" actId="1076"/>
          <ac:spMkLst>
            <pc:docMk/>
            <pc:sldMk cId="2141974605" sldId="275"/>
            <ac:spMk id="217" creationId="{D5CBFC1B-0A26-4782-A670-D295C8A49B78}"/>
          </ac:spMkLst>
        </pc:spChg>
        <pc:spChg chg="del">
          <ac:chgData name="Coleman, Jim" userId="8c647339-3dc1-4970-9fcc-34ab85c6fcb9" providerId="ADAL" clId="{A8361FF7-02C4-4861-B276-D5E4CD95A86C}" dt="2022-03-29T21:47:31.616" v="3748" actId="478"/>
          <ac:spMkLst>
            <pc:docMk/>
            <pc:sldMk cId="2141974605" sldId="275"/>
            <ac:spMk id="219" creationId="{5EC8F203-1691-4AE8-B1EF-E4DF26578A57}"/>
          </ac:spMkLst>
        </pc:spChg>
        <pc:spChg chg="add mod">
          <ac:chgData name="Coleman, Jim" userId="8c647339-3dc1-4970-9fcc-34ab85c6fcb9" providerId="ADAL" clId="{A8361FF7-02C4-4861-B276-D5E4CD95A86C}" dt="2022-03-29T21:48:31.022" v="3762" actId="1076"/>
          <ac:spMkLst>
            <pc:docMk/>
            <pc:sldMk cId="2141974605" sldId="275"/>
            <ac:spMk id="220" creationId="{F54B8189-5FD1-433D-B3F7-D68B63E97FDB}"/>
          </ac:spMkLst>
        </pc:spChg>
        <pc:spChg chg="add mod">
          <ac:chgData name="Coleman, Jim" userId="8c647339-3dc1-4970-9fcc-34ab85c6fcb9" providerId="ADAL" clId="{A8361FF7-02C4-4861-B276-D5E4CD95A86C}" dt="2022-03-29T21:51:06.499" v="3822" actId="1076"/>
          <ac:spMkLst>
            <pc:docMk/>
            <pc:sldMk cId="2141974605" sldId="275"/>
            <ac:spMk id="221" creationId="{23A57CB9-EDD7-4EB4-97CC-BC3A734F0170}"/>
          </ac:spMkLst>
        </pc:spChg>
        <pc:spChg chg="add mod">
          <ac:chgData name="Coleman, Jim" userId="8c647339-3dc1-4970-9fcc-34ab85c6fcb9" providerId="ADAL" clId="{A8361FF7-02C4-4861-B276-D5E4CD95A86C}" dt="2022-03-29T21:51:06.499" v="3822" actId="1076"/>
          <ac:spMkLst>
            <pc:docMk/>
            <pc:sldMk cId="2141974605" sldId="275"/>
            <ac:spMk id="222" creationId="{24943890-6F2A-4F6E-91FB-D6E0B468AE6C}"/>
          </ac:spMkLst>
        </pc:spChg>
        <pc:spChg chg="add mod">
          <ac:chgData name="Coleman, Jim" userId="8c647339-3dc1-4970-9fcc-34ab85c6fcb9" providerId="ADAL" clId="{A8361FF7-02C4-4861-B276-D5E4CD95A86C}" dt="2022-03-29T21:48:31.022" v="3762" actId="1076"/>
          <ac:spMkLst>
            <pc:docMk/>
            <pc:sldMk cId="2141974605" sldId="275"/>
            <ac:spMk id="223" creationId="{05D456B5-A69E-47F5-8396-E4F284EC6992}"/>
          </ac:spMkLst>
        </pc:spChg>
        <pc:spChg chg="add mod">
          <ac:chgData name="Coleman, Jim" userId="8c647339-3dc1-4970-9fcc-34ab85c6fcb9" providerId="ADAL" clId="{A8361FF7-02C4-4861-B276-D5E4CD95A86C}" dt="2022-03-29T21:48:31.022" v="3762" actId="1076"/>
          <ac:spMkLst>
            <pc:docMk/>
            <pc:sldMk cId="2141974605" sldId="275"/>
            <ac:spMk id="224" creationId="{EC59C9D9-F0F8-4F9B-8808-432E8FB92783}"/>
          </ac:spMkLst>
        </pc:spChg>
        <pc:spChg chg="add mod">
          <ac:chgData name="Coleman, Jim" userId="8c647339-3dc1-4970-9fcc-34ab85c6fcb9" providerId="ADAL" clId="{A8361FF7-02C4-4861-B276-D5E4CD95A86C}" dt="2022-03-29T21:48:31.022" v="3762" actId="1076"/>
          <ac:spMkLst>
            <pc:docMk/>
            <pc:sldMk cId="2141974605" sldId="275"/>
            <ac:spMk id="225" creationId="{AC44CC9E-CB8E-4563-B228-9FF15F6F4FAA}"/>
          </ac:spMkLst>
        </pc:spChg>
        <pc:spChg chg="add mod">
          <ac:chgData name="Coleman, Jim" userId="8c647339-3dc1-4970-9fcc-34ab85c6fcb9" providerId="ADAL" clId="{A8361FF7-02C4-4861-B276-D5E4CD95A86C}" dt="2022-03-29T21:48:31.022" v="3762" actId="1076"/>
          <ac:spMkLst>
            <pc:docMk/>
            <pc:sldMk cId="2141974605" sldId="275"/>
            <ac:spMk id="226" creationId="{F4F3C97B-C070-4F06-93B0-712E8D314CF7}"/>
          </ac:spMkLst>
        </pc:spChg>
        <pc:spChg chg="add mod">
          <ac:chgData name="Coleman, Jim" userId="8c647339-3dc1-4970-9fcc-34ab85c6fcb9" providerId="ADAL" clId="{A8361FF7-02C4-4861-B276-D5E4CD95A86C}" dt="2022-03-29T21:48:31.022" v="3762" actId="1076"/>
          <ac:spMkLst>
            <pc:docMk/>
            <pc:sldMk cId="2141974605" sldId="275"/>
            <ac:spMk id="227" creationId="{C83CA149-4CC8-4A6F-822E-97FE761AE914}"/>
          </ac:spMkLst>
        </pc:spChg>
        <pc:spChg chg="add mod">
          <ac:chgData name="Coleman, Jim" userId="8c647339-3dc1-4970-9fcc-34ab85c6fcb9" providerId="ADAL" clId="{A8361FF7-02C4-4861-B276-D5E4CD95A86C}" dt="2022-03-29T21:48:31.022" v="3762" actId="1076"/>
          <ac:spMkLst>
            <pc:docMk/>
            <pc:sldMk cId="2141974605" sldId="275"/>
            <ac:spMk id="228" creationId="{6CD1C74C-59E4-4EAE-9486-EC0E72BDBBA0}"/>
          </ac:spMkLst>
        </pc:spChg>
        <pc:spChg chg="add mod">
          <ac:chgData name="Coleman, Jim" userId="8c647339-3dc1-4970-9fcc-34ab85c6fcb9" providerId="ADAL" clId="{A8361FF7-02C4-4861-B276-D5E4CD95A86C}" dt="2022-03-29T21:48:31.022" v="3762" actId="1076"/>
          <ac:spMkLst>
            <pc:docMk/>
            <pc:sldMk cId="2141974605" sldId="275"/>
            <ac:spMk id="229" creationId="{84BABAC0-FA37-4B2B-A910-4187A2438217}"/>
          </ac:spMkLst>
        </pc:spChg>
        <pc:spChg chg="add mod">
          <ac:chgData name="Coleman, Jim" userId="8c647339-3dc1-4970-9fcc-34ab85c6fcb9" providerId="ADAL" clId="{A8361FF7-02C4-4861-B276-D5E4CD95A86C}" dt="2022-03-29T21:48:31.022" v="3762" actId="1076"/>
          <ac:spMkLst>
            <pc:docMk/>
            <pc:sldMk cId="2141974605" sldId="275"/>
            <ac:spMk id="230" creationId="{4754CFED-8A4E-4792-9F05-2FFFCD53B7C1}"/>
          </ac:spMkLst>
        </pc:spChg>
        <pc:spChg chg="add mod">
          <ac:chgData name="Coleman, Jim" userId="8c647339-3dc1-4970-9fcc-34ab85c6fcb9" providerId="ADAL" clId="{A8361FF7-02C4-4861-B276-D5E4CD95A86C}" dt="2022-03-29T21:48:31.022" v="3762" actId="1076"/>
          <ac:spMkLst>
            <pc:docMk/>
            <pc:sldMk cId="2141974605" sldId="275"/>
            <ac:spMk id="231" creationId="{1B33DBC4-24A8-4551-AB8E-14719749E7CD}"/>
          </ac:spMkLst>
        </pc:spChg>
        <pc:spChg chg="add mod">
          <ac:chgData name="Coleman, Jim" userId="8c647339-3dc1-4970-9fcc-34ab85c6fcb9" providerId="ADAL" clId="{A8361FF7-02C4-4861-B276-D5E4CD95A86C}" dt="2022-03-29T21:48:31.022" v="3762" actId="1076"/>
          <ac:spMkLst>
            <pc:docMk/>
            <pc:sldMk cId="2141974605" sldId="275"/>
            <ac:spMk id="232" creationId="{361A6E96-7BE1-49F9-BA1A-0215FB1D294B}"/>
          </ac:spMkLst>
        </pc:spChg>
        <pc:spChg chg="add mod">
          <ac:chgData name="Coleman, Jim" userId="8c647339-3dc1-4970-9fcc-34ab85c6fcb9" providerId="ADAL" clId="{A8361FF7-02C4-4861-B276-D5E4CD95A86C}" dt="2022-03-29T21:48:31.022" v="3762" actId="1076"/>
          <ac:spMkLst>
            <pc:docMk/>
            <pc:sldMk cId="2141974605" sldId="275"/>
            <ac:spMk id="233" creationId="{BE72910A-E4FF-4B28-9F58-29DA7A28B178}"/>
          </ac:spMkLst>
        </pc:spChg>
        <pc:spChg chg="add mod">
          <ac:chgData name="Coleman, Jim" userId="8c647339-3dc1-4970-9fcc-34ab85c6fcb9" providerId="ADAL" clId="{A8361FF7-02C4-4861-B276-D5E4CD95A86C}" dt="2022-03-29T21:48:31.022" v="3762" actId="1076"/>
          <ac:spMkLst>
            <pc:docMk/>
            <pc:sldMk cId="2141974605" sldId="275"/>
            <ac:spMk id="234" creationId="{94D6A177-473B-4257-A95C-4363513EB3B6}"/>
          </ac:spMkLst>
        </pc:spChg>
        <pc:spChg chg="add mod">
          <ac:chgData name="Coleman, Jim" userId="8c647339-3dc1-4970-9fcc-34ab85c6fcb9" providerId="ADAL" clId="{A8361FF7-02C4-4861-B276-D5E4CD95A86C}" dt="2022-03-29T21:48:31.022" v="3762" actId="1076"/>
          <ac:spMkLst>
            <pc:docMk/>
            <pc:sldMk cId="2141974605" sldId="275"/>
            <ac:spMk id="235" creationId="{E7783F56-90BB-4529-8328-5E1A13D919F0}"/>
          </ac:spMkLst>
        </pc:spChg>
        <pc:spChg chg="add mod">
          <ac:chgData name="Coleman, Jim" userId="8c647339-3dc1-4970-9fcc-34ab85c6fcb9" providerId="ADAL" clId="{A8361FF7-02C4-4861-B276-D5E4CD95A86C}" dt="2022-03-29T21:48:31.022" v="3762" actId="1076"/>
          <ac:spMkLst>
            <pc:docMk/>
            <pc:sldMk cId="2141974605" sldId="275"/>
            <ac:spMk id="236" creationId="{93217CD3-6123-41A9-A517-EAA5864AA612}"/>
          </ac:spMkLst>
        </pc:spChg>
        <pc:spChg chg="add mod">
          <ac:chgData name="Coleman, Jim" userId="8c647339-3dc1-4970-9fcc-34ab85c6fcb9" providerId="ADAL" clId="{A8361FF7-02C4-4861-B276-D5E4CD95A86C}" dt="2022-03-29T21:48:31.022" v="3762" actId="1076"/>
          <ac:spMkLst>
            <pc:docMk/>
            <pc:sldMk cId="2141974605" sldId="275"/>
            <ac:spMk id="237" creationId="{EB6D9ADA-E199-430F-A731-88776C3A0B66}"/>
          </ac:spMkLst>
        </pc:spChg>
        <pc:spChg chg="add mod">
          <ac:chgData name="Coleman, Jim" userId="8c647339-3dc1-4970-9fcc-34ab85c6fcb9" providerId="ADAL" clId="{A8361FF7-02C4-4861-B276-D5E4CD95A86C}" dt="2022-03-29T21:48:31.022" v="3762" actId="1076"/>
          <ac:spMkLst>
            <pc:docMk/>
            <pc:sldMk cId="2141974605" sldId="275"/>
            <ac:spMk id="238" creationId="{36078DB9-5270-4529-A53B-8AAD31EF9941}"/>
          </ac:spMkLst>
        </pc:spChg>
        <pc:spChg chg="add mod">
          <ac:chgData name="Coleman, Jim" userId="8c647339-3dc1-4970-9fcc-34ab85c6fcb9" providerId="ADAL" clId="{A8361FF7-02C4-4861-B276-D5E4CD95A86C}" dt="2022-03-29T21:48:31.022" v="3762" actId="1076"/>
          <ac:spMkLst>
            <pc:docMk/>
            <pc:sldMk cId="2141974605" sldId="275"/>
            <ac:spMk id="239" creationId="{C001CDF6-7323-4028-B642-BCB9A14B108B}"/>
          </ac:spMkLst>
        </pc:spChg>
        <pc:spChg chg="add mod">
          <ac:chgData name="Coleman, Jim" userId="8c647339-3dc1-4970-9fcc-34ab85c6fcb9" providerId="ADAL" clId="{A8361FF7-02C4-4861-B276-D5E4CD95A86C}" dt="2022-03-29T21:48:31.022" v="3762" actId="1076"/>
          <ac:spMkLst>
            <pc:docMk/>
            <pc:sldMk cId="2141974605" sldId="275"/>
            <ac:spMk id="240" creationId="{0B28AC32-AF4C-4AB8-920B-CF3793130836}"/>
          </ac:spMkLst>
        </pc:spChg>
        <pc:spChg chg="add mod">
          <ac:chgData name="Coleman, Jim" userId="8c647339-3dc1-4970-9fcc-34ab85c6fcb9" providerId="ADAL" clId="{A8361FF7-02C4-4861-B276-D5E4CD95A86C}" dt="2022-03-29T21:48:31.022" v="3762" actId="1076"/>
          <ac:spMkLst>
            <pc:docMk/>
            <pc:sldMk cId="2141974605" sldId="275"/>
            <ac:spMk id="241" creationId="{52B8FD34-B54B-414D-97DB-F3EB9D02F4D1}"/>
          </ac:spMkLst>
        </pc:spChg>
        <pc:spChg chg="add mod">
          <ac:chgData name="Coleman, Jim" userId="8c647339-3dc1-4970-9fcc-34ab85c6fcb9" providerId="ADAL" clId="{A8361FF7-02C4-4861-B276-D5E4CD95A86C}" dt="2022-03-29T21:48:31.022" v="3762" actId="1076"/>
          <ac:spMkLst>
            <pc:docMk/>
            <pc:sldMk cId="2141974605" sldId="275"/>
            <ac:spMk id="242" creationId="{17A2A5AD-8D09-4645-BADB-1CEFDFD43CB8}"/>
          </ac:spMkLst>
        </pc:spChg>
        <pc:spChg chg="add mod">
          <ac:chgData name="Coleman, Jim" userId="8c647339-3dc1-4970-9fcc-34ab85c6fcb9" providerId="ADAL" clId="{A8361FF7-02C4-4861-B276-D5E4CD95A86C}" dt="2022-03-29T21:48:31.022" v="3762" actId="1076"/>
          <ac:spMkLst>
            <pc:docMk/>
            <pc:sldMk cId="2141974605" sldId="275"/>
            <ac:spMk id="243" creationId="{00579130-2B7C-4456-8831-FD87827F5459}"/>
          </ac:spMkLst>
        </pc:spChg>
        <pc:spChg chg="add mod">
          <ac:chgData name="Coleman, Jim" userId="8c647339-3dc1-4970-9fcc-34ab85c6fcb9" providerId="ADAL" clId="{A8361FF7-02C4-4861-B276-D5E4CD95A86C}" dt="2022-03-29T21:48:31.022" v="3762" actId="1076"/>
          <ac:spMkLst>
            <pc:docMk/>
            <pc:sldMk cId="2141974605" sldId="275"/>
            <ac:spMk id="244" creationId="{0F6420F1-8E63-4E5C-89EB-8F448525C0A0}"/>
          </ac:spMkLst>
        </pc:spChg>
        <pc:spChg chg="add mod">
          <ac:chgData name="Coleman, Jim" userId="8c647339-3dc1-4970-9fcc-34ab85c6fcb9" providerId="ADAL" clId="{A8361FF7-02C4-4861-B276-D5E4CD95A86C}" dt="2022-03-29T21:48:31.022" v="3762" actId="1076"/>
          <ac:spMkLst>
            <pc:docMk/>
            <pc:sldMk cId="2141974605" sldId="275"/>
            <ac:spMk id="245" creationId="{377FAA1B-DF52-4F10-8B93-7B787A11FF3F}"/>
          </ac:spMkLst>
        </pc:spChg>
        <pc:spChg chg="add mod">
          <ac:chgData name="Coleman, Jim" userId="8c647339-3dc1-4970-9fcc-34ab85c6fcb9" providerId="ADAL" clId="{A8361FF7-02C4-4861-B276-D5E4CD95A86C}" dt="2022-03-29T21:48:31.022" v="3762" actId="1076"/>
          <ac:spMkLst>
            <pc:docMk/>
            <pc:sldMk cId="2141974605" sldId="275"/>
            <ac:spMk id="246" creationId="{B6A9656C-1991-4293-91BC-453BE30FB0E9}"/>
          </ac:spMkLst>
        </pc:spChg>
        <pc:spChg chg="add mod">
          <ac:chgData name="Coleman, Jim" userId="8c647339-3dc1-4970-9fcc-34ab85c6fcb9" providerId="ADAL" clId="{A8361FF7-02C4-4861-B276-D5E4CD95A86C}" dt="2022-03-29T21:48:31.022" v="3762" actId="1076"/>
          <ac:spMkLst>
            <pc:docMk/>
            <pc:sldMk cId="2141974605" sldId="275"/>
            <ac:spMk id="247" creationId="{9ECFC248-8DCE-4E58-8308-705B37B1F572}"/>
          </ac:spMkLst>
        </pc:spChg>
        <pc:spChg chg="add mod">
          <ac:chgData name="Coleman, Jim" userId="8c647339-3dc1-4970-9fcc-34ab85c6fcb9" providerId="ADAL" clId="{A8361FF7-02C4-4861-B276-D5E4CD95A86C}" dt="2022-03-29T21:48:31.022" v="3762" actId="1076"/>
          <ac:spMkLst>
            <pc:docMk/>
            <pc:sldMk cId="2141974605" sldId="275"/>
            <ac:spMk id="248" creationId="{E5FBE1D0-3077-448A-88AE-5C6F1CF17A46}"/>
          </ac:spMkLst>
        </pc:spChg>
        <pc:spChg chg="add mod">
          <ac:chgData name="Coleman, Jim" userId="8c647339-3dc1-4970-9fcc-34ab85c6fcb9" providerId="ADAL" clId="{A8361FF7-02C4-4861-B276-D5E4CD95A86C}" dt="2022-03-29T21:48:31.022" v="3762" actId="1076"/>
          <ac:spMkLst>
            <pc:docMk/>
            <pc:sldMk cId="2141974605" sldId="275"/>
            <ac:spMk id="249" creationId="{6929ED6E-CBC7-4551-B5A9-F3FE56E13043}"/>
          </ac:spMkLst>
        </pc:spChg>
        <pc:spChg chg="add mod">
          <ac:chgData name="Coleman, Jim" userId="8c647339-3dc1-4970-9fcc-34ab85c6fcb9" providerId="ADAL" clId="{A8361FF7-02C4-4861-B276-D5E4CD95A86C}" dt="2022-03-29T21:48:31.022" v="3762" actId="1076"/>
          <ac:spMkLst>
            <pc:docMk/>
            <pc:sldMk cId="2141974605" sldId="275"/>
            <ac:spMk id="250" creationId="{49A422D3-7327-4F4C-AAC1-3704B9070738}"/>
          </ac:spMkLst>
        </pc:spChg>
        <pc:spChg chg="add mod">
          <ac:chgData name="Coleman, Jim" userId="8c647339-3dc1-4970-9fcc-34ab85c6fcb9" providerId="ADAL" clId="{A8361FF7-02C4-4861-B276-D5E4CD95A86C}" dt="2022-03-29T21:48:31.022" v="3762" actId="1076"/>
          <ac:spMkLst>
            <pc:docMk/>
            <pc:sldMk cId="2141974605" sldId="275"/>
            <ac:spMk id="251" creationId="{F773445B-21DD-428F-B91D-2305783E67CD}"/>
          </ac:spMkLst>
        </pc:spChg>
        <pc:spChg chg="add mod">
          <ac:chgData name="Coleman, Jim" userId="8c647339-3dc1-4970-9fcc-34ab85c6fcb9" providerId="ADAL" clId="{A8361FF7-02C4-4861-B276-D5E4CD95A86C}" dt="2022-03-29T21:48:31.022" v="3762" actId="1076"/>
          <ac:spMkLst>
            <pc:docMk/>
            <pc:sldMk cId="2141974605" sldId="275"/>
            <ac:spMk id="252" creationId="{9F64D7CB-FB73-46D9-9BEC-1F2B2E40477E}"/>
          </ac:spMkLst>
        </pc:spChg>
        <pc:spChg chg="add mod">
          <ac:chgData name="Coleman, Jim" userId="8c647339-3dc1-4970-9fcc-34ab85c6fcb9" providerId="ADAL" clId="{A8361FF7-02C4-4861-B276-D5E4CD95A86C}" dt="2022-03-29T21:48:31.022" v="3762" actId="1076"/>
          <ac:spMkLst>
            <pc:docMk/>
            <pc:sldMk cId="2141974605" sldId="275"/>
            <ac:spMk id="253" creationId="{2354E109-F82D-4B9F-A5DF-7A753DAFC9E4}"/>
          </ac:spMkLst>
        </pc:spChg>
        <pc:spChg chg="add mod">
          <ac:chgData name="Coleman, Jim" userId="8c647339-3dc1-4970-9fcc-34ab85c6fcb9" providerId="ADAL" clId="{A8361FF7-02C4-4861-B276-D5E4CD95A86C}" dt="2022-03-29T21:48:31.022" v="3762" actId="1076"/>
          <ac:spMkLst>
            <pc:docMk/>
            <pc:sldMk cId="2141974605" sldId="275"/>
            <ac:spMk id="254" creationId="{50292DC1-5EE1-463B-A3BA-3C42522F9DC3}"/>
          </ac:spMkLst>
        </pc:spChg>
        <pc:spChg chg="add mod">
          <ac:chgData name="Coleman, Jim" userId="8c647339-3dc1-4970-9fcc-34ab85c6fcb9" providerId="ADAL" clId="{A8361FF7-02C4-4861-B276-D5E4CD95A86C}" dt="2022-03-29T21:48:31.022" v="3762" actId="1076"/>
          <ac:spMkLst>
            <pc:docMk/>
            <pc:sldMk cId="2141974605" sldId="275"/>
            <ac:spMk id="255" creationId="{F125CEF6-AC69-49D8-A6D0-6478C3286DF1}"/>
          </ac:spMkLst>
        </pc:spChg>
        <pc:spChg chg="add mod">
          <ac:chgData name="Coleman, Jim" userId="8c647339-3dc1-4970-9fcc-34ab85c6fcb9" providerId="ADAL" clId="{A8361FF7-02C4-4861-B276-D5E4CD95A86C}" dt="2022-03-29T21:48:31.022" v="3762" actId="1076"/>
          <ac:spMkLst>
            <pc:docMk/>
            <pc:sldMk cId="2141974605" sldId="275"/>
            <ac:spMk id="256" creationId="{8CCBE916-83DB-41B0-B461-2AE50653F0C4}"/>
          </ac:spMkLst>
        </pc:spChg>
        <pc:spChg chg="add mod">
          <ac:chgData name="Coleman, Jim" userId="8c647339-3dc1-4970-9fcc-34ab85c6fcb9" providerId="ADAL" clId="{A8361FF7-02C4-4861-B276-D5E4CD95A86C}" dt="2022-03-29T21:48:31.022" v="3762" actId="1076"/>
          <ac:spMkLst>
            <pc:docMk/>
            <pc:sldMk cId="2141974605" sldId="275"/>
            <ac:spMk id="257" creationId="{F5EC0693-D5A6-4C14-80B2-D20595161CC7}"/>
          </ac:spMkLst>
        </pc:spChg>
        <pc:spChg chg="add mod">
          <ac:chgData name="Coleman, Jim" userId="8c647339-3dc1-4970-9fcc-34ab85c6fcb9" providerId="ADAL" clId="{A8361FF7-02C4-4861-B276-D5E4CD95A86C}" dt="2022-03-29T21:48:31.022" v="3762" actId="1076"/>
          <ac:spMkLst>
            <pc:docMk/>
            <pc:sldMk cId="2141974605" sldId="275"/>
            <ac:spMk id="258" creationId="{A4E47CE5-AD42-40F8-BB58-C55DC60663A7}"/>
          </ac:spMkLst>
        </pc:spChg>
        <pc:spChg chg="add mod">
          <ac:chgData name="Coleman, Jim" userId="8c647339-3dc1-4970-9fcc-34ab85c6fcb9" providerId="ADAL" clId="{A8361FF7-02C4-4861-B276-D5E4CD95A86C}" dt="2022-03-29T21:48:31.022" v="3762" actId="1076"/>
          <ac:spMkLst>
            <pc:docMk/>
            <pc:sldMk cId="2141974605" sldId="275"/>
            <ac:spMk id="259" creationId="{EF6878F7-8BD5-4CD7-8FB2-DFFED8EC7476}"/>
          </ac:spMkLst>
        </pc:spChg>
        <pc:spChg chg="add mod">
          <ac:chgData name="Coleman, Jim" userId="8c647339-3dc1-4970-9fcc-34ab85c6fcb9" providerId="ADAL" clId="{A8361FF7-02C4-4861-B276-D5E4CD95A86C}" dt="2022-03-29T21:48:31.022" v="3762" actId="1076"/>
          <ac:spMkLst>
            <pc:docMk/>
            <pc:sldMk cId="2141974605" sldId="275"/>
            <ac:spMk id="260" creationId="{D78FC743-6278-48E0-A1A2-0C9253F609CE}"/>
          </ac:spMkLst>
        </pc:spChg>
        <pc:spChg chg="add mod">
          <ac:chgData name="Coleman, Jim" userId="8c647339-3dc1-4970-9fcc-34ab85c6fcb9" providerId="ADAL" clId="{A8361FF7-02C4-4861-B276-D5E4CD95A86C}" dt="2022-03-29T21:48:31.022" v="3762" actId="1076"/>
          <ac:spMkLst>
            <pc:docMk/>
            <pc:sldMk cId="2141974605" sldId="275"/>
            <ac:spMk id="261" creationId="{0B8F4254-D90A-47C5-AEBD-87BEC28E28EB}"/>
          </ac:spMkLst>
        </pc:spChg>
        <pc:spChg chg="add mod">
          <ac:chgData name="Coleman, Jim" userId="8c647339-3dc1-4970-9fcc-34ab85c6fcb9" providerId="ADAL" clId="{A8361FF7-02C4-4861-B276-D5E4CD95A86C}" dt="2022-03-29T21:48:31.022" v="3762" actId="1076"/>
          <ac:spMkLst>
            <pc:docMk/>
            <pc:sldMk cId="2141974605" sldId="275"/>
            <ac:spMk id="262" creationId="{75A03BB8-ED2C-400F-805E-67521525F706}"/>
          </ac:spMkLst>
        </pc:spChg>
        <pc:spChg chg="add mod">
          <ac:chgData name="Coleman, Jim" userId="8c647339-3dc1-4970-9fcc-34ab85c6fcb9" providerId="ADAL" clId="{A8361FF7-02C4-4861-B276-D5E4CD95A86C}" dt="2022-03-29T21:48:31.022" v="3762" actId="1076"/>
          <ac:spMkLst>
            <pc:docMk/>
            <pc:sldMk cId="2141974605" sldId="275"/>
            <ac:spMk id="263" creationId="{442EA1E6-2DDA-487E-833C-CA6C4C743685}"/>
          </ac:spMkLst>
        </pc:spChg>
        <pc:spChg chg="add mod">
          <ac:chgData name="Coleman, Jim" userId="8c647339-3dc1-4970-9fcc-34ab85c6fcb9" providerId="ADAL" clId="{A8361FF7-02C4-4861-B276-D5E4CD95A86C}" dt="2022-03-29T21:48:31.022" v="3762" actId="1076"/>
          <ac:spMkLst>
            <pc:docMk/>
            <pc:sldMk cId="2141974605" sldId="275"/>
            <ac:spMk id="264" creationId="{3C34B635-E155-4789-A186-BF3DF6EDEF0D}"/>
          </ac:spMkLst>
        </pc:spChg>
        <pc:spChg chg="add mod">
          <ac:chgData name="Coleman, Jim" userId="8c647339-3dc1-4970-9fcc-34ab85c6fcb9" providerId="ADAL" clId="{A8361FF7-02C4-4861-B276-D5E4CD95A86C}" dt="2022-03-29T21:48:31.022" v="3762" actId="1076"/>
          <ac:spMkLst>
            <pc:docMk/>
            <pc:sldMk cId="2141974605" sldId="275"/>
            <ac:spMk id="265" creationId="{D57AE32F-DCBC-436D-BF8A-436782E194B7}"/>
          </ac:spMkLst>
        </pc:spChg>
        <pc:spChg chg="add mod">
          <ac:chgData name="Coleman, Jim" userId="8c647339-3dc1-4970-9fcc-34ab85c6fcb9" providerId="ADAL" clId="{A8361FF7-02C4-4861-B276-D5E4CD95A86C}" dt="2022-03-29T21:48:31.022" v="3762" actId="1076"/>
          <ac:spMkLst>
            <pc:docMk/>
            <pc:sldMk cId="2141974605" sldId="275"/>
            <ac:spMk id="266" creationId="{3C5298F0-0806-494C-BD6D-DC96649CEFF4}"/>
          </ac:spMkLst>
        </pc:spChg>
        <pc:spChg chg="add mod">
          <ac:chgData name="Coleman, Jim" userId="8c647339-3dc1-4970-9fcc-34ab85c6fcb9" providerId="ADAL" clId="{A8361FF7-02C4-4861-B276-D5E4CD95A86C}" dt="2022-03-29T21:48:31.022" v="3762" actId="1076"/>
          <ac:spMkLst>
            <pc:docMk/>
            <pc:sldMk cId="2141974605" sldId="275"/>
            <ac:spMk id="267" creationId="{3AF7CF9B-EA84-43D1-AE7A-39649BEFDEDE}"/>
          </ac:spMkLst>
        </pc:spChg>
        <pc:spChg chg="add mod">
          <ac:chgData name="Coleman, Jim" userId="8c647339-3dc1-4970-9fcc-34ab85c6fcb9" providerId="ADAL" clId="{A8361FF7-02C4-4861-B276-D5E4CD95A86C}" dt="2022-03-29T21:48:31.022" v="3762" actId="1076"/>
          <ac:spMkLst>
            <pc:docMk/>
            <pc:sldMk cId="2141974605" sldId="275"/>
            <ac:spMk id="268" creationId="{8CA9E43F-9015-4ACA-8293-7D4C6991C839}"/>
          </ac:spMkLst>
        </pc:spChg>
        <pc:spChg chg="add mod">
          <ac:chgData name="Coleman, Jim" userId="8c647339-3dc1-4970-9fcc-34ab85c6fcb9" providerId="ADAL" clId="{A8361FF7-02C4-4861-B276-D5E4CD95A86C}" dt="2022-03-29T21:48:31.022" v="3762" actId="1076"/>
          <ac:spMkLst>
            <pc:docMk/>
            <pc:sldMk cId="2141974605" sldId="275"/>
            <ac:spMk id="269" creationId="{CD8C8D9A-D234-4DB0-BB79-25118FE3AD8F}"/>
          </ac:spMkLst>
        </pc:spChg>
        <pc:spChg chg="add mod">
          <ac:chgData name="Coleman, Jim" userId="8c647339-3dc1-4970-9fcc-34ab85c6fcb9" providerId="ADAL" clId="{A8361FF7-02C4-4861-B276-D5E4CD95A86C}" dt="2022-03-29T21:48:31.022" v="3762" actId="1076"/>
          <ac:spMkLst>
            <pc:docMk/>
            <pc:sldMk cId="2141974605" sldId="275"/>
            <ac:spMk id="270" creationId="{E00C2568-835D-48EF-9637-64CD39206DA3}"/>
          </ac:spMkLst>
        </pc:spChg>
        <pc:spChg chg="add mod">
          <ac:chgData name="Coleman, Jim" userId="8c647339-3dc1-4970-9fcc-34ab85c6fcb9" providerId="ADAL" clId="{A8361FF7-02C4-4861-B276-D5E4CD95A86C}" dt="2022-03-29T21:48:31.022" v="3762" actId="1076"/>
          <ac:spMkLst>
            <pc:docMk/>
            <pc:sldMk cId="2141974605" sldId="275"/>
            <ac:spMk id="271" creationId="{DF6FB3F8-04A4-44A8-851C-7CDCDEC7FA8B}"/>
          </ac:spMkLst>
        </pc:spChg>
        <pc:spChg chg="add mod">
          <ac:chgData name="Coleman, Jim" userId="8c647339-3dc1-4970-9fcc-34ab85c6fcb9" providerId="ADAL" clId="{A8361FF7-02C4-4861-B276-D5E4CD95A86C}" dt="2022-03-29T21:48:31.022" v="3762" actId="1076"/>
          <ac:spMkLst>
            <pc:docMk/>
            <pc:sldMk cId="2141974605" sldId="275"/>
            <ac:spMk id="272" creationId="{B4EF1204-DDA3-4374-A3E9-3B831B3B3AC1}"/>
          </ac:spMkLst>
        </pc:spChg>
        <pc:spChg chg="add mod">
          <ac:chgData name="Coleman, Jim" userId="8c647339-3dc1-4970-9fcc-34ab85c6fcb9" providerId="ADAL" clId="{A8361FF7-02C4-4861-B276-D5E4CD95A86C}" dt="2022-03-29T21:48:31.022" v="3762" actId="1076"/>
          <ac:spMkLst>
            <pc:docMk/>
            <pc:sldMk cId="2141974605" sldId="275"/>
            <ac:spMk id="273" creationId="{5F1FF9FD-C68A-445F-840D-548EFF97934F}"/>
          </ac:spMkLst>
        </pc:spChg>
        <pc:spChg chg="add mod">
          <ac:chgData name="Coleman, Jim" userId="8c647339-3dc1-4970-9fcc-34ab85c6fcb9" providerId="ADAL" clId="{A8361FF7-02C4-4861-B276-D5E4CD95A86C}" dt="2022-03-29T21:48:31.022" v="3762" actId="1076"/>
          <ac:spMkLst>
            <pc:docMk/>
            <pc:sldMk cId="2141974605" sldId="275"/>
            <ac:spMk id="274" creationId="{5AA1F09D-322B-45F7-870A-4F7D96A6ABF7}"/>
          </ac:spMkLst>
        </pc:spChg>
        <pc:spChg chg="add mod">
          <ac:chgData name="Coleman, Jim" userId="8c647339-3dc1-4970-9fcc-34ab85c6fcb9" providerId="ADAL" clId="{A8361FF7-02C4-4861-B276-D5E4CD95A86C}" dt="2022-03-29T21:48:31.022" v="3762" actId="1076"/>
          <ac:spMkLst>
            <pc:docMk/>
            <pc:sldMk cId="2141974605" sldId="275"/>
            <ac:spMk id="275" creationId="{30B058B2-EFAC-41B8-A5EB-EE1788F3100F}"/>
          </ac:spMkLst>
        </pc:spChg>
        <pc:spChg chg="add mod">
          <ac:chgData name="Coleman, Jim" userId="8c647339-3dc1-4970-9fcc-34ab85c6fcb9" providerId="ADAL" clId="{A8361FF7-02C4-4861-B276-D5E4CD95A86C}" dt="2022-03-29T21:49:41.984" v="3819" actId="1076"/>
          <ac:spMkLst>
            <pc:docMk/>
            <pc:sldMk cId="2141974605" sldId="275"/>
            <ac:spMk id="276" creationId="{AF742C9B-6BB6-403B-9943-1CA99FCE587D}"/>
          </ac:spMkLst>
        </pc:spChg>
        <pc:spChg chg="add mod">
          <ac:chgData name="Coleman, Jim" userId="8c647339-3dc1-4970-9fcc-34ab85c6fcb9" providerId="ADAL" clId="{A8361FF7-02C4-4861-B276-D5E4CD95A86C}" dt="2022-03-29T22:02:36.228" v="3832" actId="20577"/>
          <ac:spMkLst>
            <pc:docMk/>
            <pc:sldMk cId="2141974605" sldId="275"/>
            <ac:spMk id="277" creationId="{82375EE9-6ED0-4363-9587-F8A944A024AD}"/>
          </ac:spMkLst>
        </pc:spChg>
        <pc:spChg chg="add mod">
          <ac:chgData name="Coleman, Jim" userId="8c647339-3dc1-4970-9fcc-34ab85c6fcb9" providerId="ADAL" clId="{A8361FF7-02C4-4861-B276-D5E4CD95A86C}" dt="2022-03-29T22:04:57.651" v="3879" actId="20577"/>
          <ac:spMkLst>
            <pc:docMk/>
            <pc:sldMk cId="2141974605" sldId="275"/>
            <ac:spMk id="278" creationId="{63DEBB7D-C7F0-4C38-BC4A-6219BF27727A}"/>
          </ac:spMkLst>
        </pc:spChg>
        <pc:spChg chg="add mod">
          <ac:chgData name="Coleman, Jim" userId="8c647339-3dc1-4970-9fcc-34ab85c6fcb9" providerId="ADAL" clId="{A8361FF7-02C4-4861-B276-D5E4CD95A86C}" dt="2022-03-29T22:02:16.121" v="3827" actId="1076"/>
          <ac:spMkLst>
            <pc:docMk/>
            <pc:sldMk cId="2141974605" sldId="275"/>
            <ac:spMk id="279" creationId="{CCAECCF2-98C5-4DD6-900F-898A652A8DC5}"/>
          </ac:spMkLst>
        </pc:spChg>
        <pc:spChg chg="add mod">
          <ac:chgData name="Coleman, Jim" userId="8c647339-3dc1-4970-9fcc-34ab85c6fcb9" providerId="ADAL" clId="{A8361FF7-02C4-4861-B276-D5E4CD95A86C}" dt="2022-03-29T22:02:16.121" v="3827" actId="1076"/>
          <ac:spMkLst>
            <pc:docMk/>
            <pc:sldMk cId="2141974605" sldId="275"/>
            <ac:spMk id="280" creationId="{828EFD3B-8BE8-4FA2-B8A4-19F9663BD052}"/>
          </ac:spMkLst>
        </pc:spChg>
        <pc:spChg chg="add mod">
          <ac:chgData name="Coleman, Jim" userId="8c647339-3dc1-4970-9fcc-34ab85c6fcb9" providerId="ADAL" clId="{A8361FF7-02C4-4861-B276-D5E4CD95A86C}" dt="2022-03-29T22:02:16.121" v="3827" actId="1076"/>
          <ac:spMkLst>
            <pc:docMk/>
            <pc:sldMk cId="2141974605" sldId="275"/>
            <ac:spMk id="281" creationId="{CE3133A4-8FE1-4E05-8D93-24D82B767B55}"/>
          </ac:spMkLst>
        </pc:spChg>
        <pc:spChg chg="add mod">
          <ac:chgData name="Coleman, Jim" userId="8c647339-3dc1-4970-9fcc-34ab85c6fcb9" providerId="ADAL" clId="{A8361FF7-02C4-4861-B276-D5E4CD95A86C}" dt="2022-03-29T22:03:44.300" v="3840" actId="1076"/>
          <ac:spMkLst>
            <pc:docMk/>
            <pc:sldMk cId="2141974605" sldId="275"/>
            <ac:spMk id="282" creationId="{3F347040-D6B4-4E7C-A68D-1A70683C3DE8}"/>
          </ac:spMkLst>
        </pc:spChg>
        <pc:spChg chg="add mod">
          <ac:chgData name="Coleman, Jim" userId="8c647339-3dc1-4970-9fcc-34ab85c6fcb9" providerId="ADAL" clId="{A8361FF7-02C4-4861-B276-D5E4CD95A86C}" dt="2022-03-29T22:03:44.300" v="3840" actId="1076"/>
          <ac:spMkLst>
            <pc:docMk/>
            <pc:sldMk cId="2141974605" sldId="275"/>
            <ac:spMk id="283" creationId="{E1C32A50-B8AE-4961-AB55-1062F9D741E6}"/>
          </ac:spMkLst>
        </pc:spChg>
        <pc:spChg chg="add mod">
          <ac:chgData name="Coleman, Jim" userId="8c647339-3dc1-4970-9fcc-34ab85c6fcb9" providerId="ADAL" clId="{A8361FF7-02C4-4861-B276-D5E4CD95A86C}" dt="2022-03-29T22:02:16.121" v="3827" actId="1076"/>
          <ac:spMkLst>
            <pc:docMk/>
            <pc:sldMk cId="2141974605" sldId="275"/>
            <ac:spMk id="284" creationId="{659ACBB4-38FC-43D4-8D9F-5005D927DB75}"/>
          </ac:spMkLst>
        </pc:spChg>
        <pc:spChg chg="add mod">
          <ac:chgData name="Coleman, Jim" userId="8c647339-3dc1-4970-9fcc-34ab85c6fcb9" providerId="ADAL" clId="{A8361FF7-02C4-4861-B276-D5E4CD95A86C}" dt="2022-03-29T22:04:05.548" v="3841" actId="1076"/>
          <ac:spMkLst>
            <pc:docMk/>
            <pc:sldMk cId="2141974605" sldId="275"/>
            <ac:spMk id="285" creationId="{8332B656-B01E-448E-943D-2974B4206536}"/>
          </ac:spMkLst>
        </pc:spChg>
        <pc:spChg chg="add mod">
          <ac:chgData name="Coleman, Jim" userId="8c647339-3dc1-4970-9fcc-34ab85c6fcb9" providerId="ADAL" clId="{A8361FF7-02C4-4861-B276-D5E4CD95A86C}" dt="2022-03-29T22:04:05.548" v="3841" actId="1076"/>
          <ac:spMkLst>
            <pc:docMk/>
            <pc:sldMk cId="2141974605" sldId="275"/>
            <ac:spMk id="286" creationId="{5911A7E9-EDC5-41D5-934A-9FBF824BBE28}"/>
          </ac:spMkLst>
        </pc:spChg>
        <pc:spChg chg="add mod">
          <ac:chgData name="Coleman, Jim" userId="8c647339-3dc1-4970-9fcc-34ab85c6fcb9" providerId="ADAL" clId="{A8361FF7-02C4-4861-B276-D5E4CD95A86C}" dt="2022-03-29T22:02:16.121" v="3827" actId="1076"/>
          <ac:spMkLst>
            <pc:docMk/>
            <pc:sldMk cId="2141974605" sldId="275"/>
            <ac:spMk id="287" creationId="{3BE907DD-9D2A-4628-8690-BBDFB52A938B}"/>
          </ac:spMkLst>
        </pc:spChg>
        <pc:spChg chg="add mod">
          <ac:chgData name="Coleman, Jim" userId="8c647339-3dc1-4970-9fcc-34ab85c6fcb9" providerId="ADAL" clId="{A8361FF7-02C4-4861-B276-D5E4CD95A86C}" dt="2022-03-29T22:02:16.121" v="3827" actId="1076"/>
          <ac:spMkLst>
            <pc:docMk/>
            <pc:sldMk cId="2141974605" sldId="275"/>
            <ac:spMk id="288" creationId="{91A56B1E-8013-4899-937F-E9685C713EA8}"/>
          </ac:spMkLst>
        </pc:spChg>
        <pc:spChg chg="add mod">
          <ac:chgData name="Coleman, Jim" userId="8c647339-3dc1-4970-9fcc-34ab85c6fcb9" providerId="ADAL" clId="{A8361FF7-02C4-4861-B276-D5E4CD95A86C}" dt="2022-03-29T22:02:16.121" v="3827" actId="1076"/>
          <ac:spMkLst>
            <pc:docMk/>
            <pc:sldMk cId="2141974605" sldId="275"/>
            <ac:spMk id="289" creationId="{95521A9B-E48E-4F79-86B2-6C213ED8F881}"/>
          </ac:spMkLst>
        </pc:spChg>
        <pc:spChg chg="add mod">
          <ac:chgData name="Coleman, Jim" userId="8c647339-3dc1-4970-9fcc-34ab85c6fcb9" providerId="ADAL" clId="{A8361FF7-02C4-4861-B276-D5E4CD95A86C}" dt="2022-03-29T22:02:16.121" v="3827" actId="1076"/>
          <ac:spMkLst>
            <pc:docMk/>
            <pc:sldMk cId="2141974605" sldId="275"/>
            <ac:spMk id="290" creationId="{25FB6578-0156-464F-9C34-6A95DDB93C7F}"/>
          </ac:spMkLst>
        </pc:spChg>
        <pc:spChg chg="add mod">
          <ac:chgData name="Coleman, Jim" userId="8c647339-3dc1-4970-9fcc-34ab85c6fcb9" providerId="ADAL" clId="{A8361FF7-02C4-4861-B276-D5E4CD95A86C}" dt="2022-03-29T22:02:16.121" v="3827" actId="1076"/>
          <ac:spMkLst>
            <pc:docMk/>
            <pc:sldMk cId="2141974605" sldId="275"/>
            <ac:spMk id="291" creationId="{6F28E625-7BAC-4936-ACF2-54D96894EF16}"/>
          </ac:spMkLst>
        </pc:spChg>
        <pc:spChg chg="add mod">
          <ac:chgData name="Coleman, Jim" userId="8c647339-3dc1-4970-9fcc-34ab85c6fcb9" providerId="ADAL" clId="{A8361FF7-02C4-4861-B276-D5E4CD95A86C}" dt="2022-03-29T22:02:16.121" v="3827" actId="1076"/>
          <ac:spMkLst>
            <pc:docMk/>
            <pc:sldMk cId="2141974605" sldId="275"/>
            <ac:spMk id="292" creationId="{B4E9AE1A-FCF9-4FD9-B8C2-7A79E7B44590}"/>
          </ac:spMkLst>
        </pc:spChg>
        <pc:spChg chg="add mod">
          <ac:chgData name="Coleman, Jim" userId="8c647339-3dc1-4970-9fcc-34ab85c6fcb9" providerId="ADAL" clId="{A8361FF7-02C4-4861-B276-D5E4CD95A86C}" dt="2022-03-29T22:02:16.121" v="3827" actId="1076"/>
          <ac:spMkLst>
            <pc:docMk/>
            <pc:sldMk cId="2141974605" sldId="275"/>
            <ac:spMk id="293" creationId="{F3727C14-6F1E-494F-824C-DD6D18D5C513}"/>
          </ac:spMkLst>
        </pc:spChg>
        <pc:spChg chg="add mod">
          <ac:chgData name="Coleman, Jim" userId="8c647339-3dc1-4970-9fcc-34ab85c6fcb9" providerId="ADAL" clId="{A8361FF7-02C4-4861-B276-D5E4CD95A86C}" dt="2022-03-29T22:02:16.121" v="3827" actId="1076"/>
          <ac:spMkLst>
            <pc:docMk/>
            <pc:sldMk cId="2141974605" sldId="275"/>
            <ac:spMk id="294" creationId="{708FFDD2-354A-4B54-87DE-4E81880E16FD}"/>
          </ac:spMkLst>
        </pc:spChg>
        <pc:spChg chg="add mod">
          <ac:chgData name="Coleman, Jim" userId="8c647339-3dc1-4970-9fcc-34ab85c6fcb9" providerId="ADAL" clId="{A8361FF7-02C4-4861-B276-D5E4CD95A86C}" dt="2022-03-29T22:02:16.121" v="3827" actId="1076"/>
          <ac:spMkLst>
            <pc:docMk/>
            <pc:sldMk cId="2141974605" sldId="275"/>
            <ac:spMk id="295" creationId="{56285403-AD10-4ACD-BCCA-029C543BE441}"/>
          </ac:spMkLst>
        </pc:spChg>
        <pc:spChg chg="add mod">
          <ac:chgData name="Coleman, Jim" userId="8c647339-3dc1-4970-9fcc-34ab85c6fcb9" providerId="ADAL" clId="{A8361FF7-02C4-4861-B276-D5E4CD95A86C}" dt="2022-03-29T22:02:16.121" v="3827" actId="1076"/>
          <ac:spMkLst>
            <pc:docMk/>
            <pc:sldMk cId="2141974605" sldId="275"/>
            <ac:spMk id="296" creationId="{9E080A40-90F9-4EAC-B9C6-7D70DAAFA902}"/>
          </ac:spMkLst>
        </pc:spChg>
        <pc:spChg chg="add mod">
          <ac:chgData name="Coleman, Jim" userId="8c647339-3dc1-4970-9fcc-34ab85c6fcb9" providerId="ADAL" clId="{A8361FF7-02C4-4861-B276-D5E4CD95A86C}" dt="2022-03-29T22:02:16.121" v="3827" actId="1076"/>
          <ac:spMkLst>
            <pc:docMk/>
            <pc:sldMk cId="2141974605" sldId="275"/>
            <ac:spMk id="297" creationId="{12DD0284-BCEA-4113-B031-2021C5F40DD1}"/>
          </ac:spMkLst>
        </pc:spChg>
        <pc:spChg chg="add mod">
          <ac:chgData name="Coleman, Jim" userId="8c647339-3dc1-4970-9fcc-34ab85c6fcb9" providerId="ADAL" clId="{A8361FF7-02C4-4861-B276-D5E4CD95A86C}" dt="2022-03-29T22:02:16.121" v="3827" actId="1076"/>
          <ac:spMkLst>
            <pc:docMk/>
            <pc:sldMk cId="2141974605" sldId="275"/>
            <ac:spMk id="298" creationId="{ED70E48E-A16A-4292-A320-1F5DAE7EB2A4}"/>
          </ac:spMkLst>
        </pc:spChg>
        <pc:spChg chg="add mod">
          <ac:chgData name="Coleman, Jim" userId="8c647339-3dc1-4970-9fcc-34ab85c6fcb9" providerId="ADAL" clId="{A8361FF7-02C4-4861-B276-D5E4CD95A86C}" dt="2022-03-29T22:02:16.121" v="3827" actId="1076"/>
          <ac:spMkLst>
            <pc:docMk/>
            <pc:sldMk cId="2141974605" sldId="275"/>
            <ac:spMk id="299" creationId="{7EFAA694-E109-425F-8760-4466DEEF47E5}"/>
          </ac:spMkLst>
        </pc:spChg>
        <pc:spChg chg="add mod">
          <ac:chgData name="Coleman, Jim" userId="8c647339-3dc1-4970-9fcc-34ab85c6fcb9" providerId="ADAL" clId="{A8361FF7-02C4-4861-B276-D5E4CD95A86C}" dt="2022-03-29T22:02:16.121" v="3827" actId="1076"/>
          <ac:spMkLst>
            <pc:docMk/>
            <pc:sldMk cId="2141974605" sldId="275"/>
            <ac:spMk id="300" creationId="{1E35B02B-B57C-4996-895E-A3DC02446E47}"/>
          </ac:spMkLst>
        </pc:spChg>
        <pc:spChg chg="add mod">
          <ac:chgData name="Coleman, Jim" userId="8c647339-3dc1-4970-9fcc-34ab85c6fcb9" providerId="ADAL" clId="{A8361FF7-02C4-4861-B276-D5E4CD95A86C}" dt="2022-03-29T22:02:16.121" v="3827" actId="1076"/>
          <ac:spMkLst>
            <pc:docMk/>
            <pc:sldMk cId="2141974605" sldId="275"/>
            <ac:spMk id="301" creationId="{9A2F167F-48D2-445D-B137-1228DC84B2EC}"/>
          </ac:spMkLst>
        </pc:spChg>
        <pc:spChg chg="add mod">
          <ac:chgData name="Coleman, Jim" userId="8c647339-3dc1-4970-9fcc-34ab85c6fcb9" providerId="ADAL" clId="{A8361FF7-02C4-4861-B276-D5E4CD95A86C}" dt="2022-03-29T22:02:16.121" v="3827" actId="1076"/>
          <ac:spMkLst>
            <pc:docMk/>
            <pc:sldMk cId="2141974605" sldId="275"/>
            <ac:spMk id="302" creationId="{FB8D71FF-13A2-46ED-9483-2B6A9C9156F6}"/>
          </ac:spMkLst>
        </pc:spChg>
        <pc:spChg chg="add mod">
          <ac:chgData name="Coleman, Jim" userId="8c647339-3dc1-4970-9fcc-34ab85c6fcb9" providerId="ADAL" clId="{A8361FF7-02C4-4861-B276-D5E4CD95A86C}" dt="2022-03-29T22:02:16.121" v="3827" actId="1076"/>
          <ac:spMkLst>
            <pc:docMk/>
            <pc:sldMk cId="2141974605" sldId="275"/>
            <ac:spMk id="303" creationId="{5E649934-79D4-4061-87A7-384ED4DF04E3}"/>
          </ac:spMkLst>
        </pc:spChg>
        <pc:spChg chg="add mod">
          <ac:chgData name="Coleman, Jim" userId="8c647339-3dc1-4970-9fcc-34ab85c6fcb9" providerId="ADAL" clId="{A8361FF7-02C4-4861-B276-D5E4CD95A86C}" dt="2022-03-29T22:02:16.121" v="3827" actId="1076"/>
          <ac:spMkLst>
            <pc:docMk/>
            <pc:sldMk cId="2141974605" sldId="275"/>
            <ac:spMk id="304" creationId="{1407884A-4C93-410D-84C6-8AC6A475AE20}"/>
          </ac:spMkLst>
        </pc:spChg>
        <pc:spChg chg="add mod">
          <ac:chgData name="Coleman, Jim" userId="8c647339-3dc1-4970-9fcc-34ab85c6fcb9" providerId="ADAL" clId="{A8361FF7-02C4-4861-B276-D5E4CD95A86C}" dt="2022-03-29T22:02:16.121" v="3827" actId="1076"/>
          <ac:spMkLst>
            <pc:docMk/>
            <pc:sldMk cId="2141974605" sldId="275"/>
            <ac:spMk id="305" creationId="{2EAEE266-32B0-4A8F-8540-50613AEEE56A}"/>
          </ac:spMkLst>
        </pc:spChg>
        <pc:spChg chg="add mod">
          <ac:chgData name="Coleman, Jim" userId="8c647339-3dc1-4970-9fcc-34ab85c6fcb9" providerId="ADAL" clId="{A8361FF7-02C4-4861-B276-D5E4CD95A86C}" dt="2022-03-29T22:02:16.121" v="3827" actId="1076"/>
          <ac:spMkLst>
            <pc:docMk/>
            <pc:sldMk cId="2141974605" sldId="275"/>
            <ac:spMk id="306" creationId="{0A365479-CB1C-48C6-AC9F-82E184AC875F}"/>
          </ac:spMkLst>
        </pc:spChg>
        <pc:spChg chg="add mod">
          <ac:chgData name="Coleman, Jim" userId="8c647339-3dc1-4970-9fcc-34ab85c6fcb9" providerId="ADAL" clId="{A8361FF7-02C4-4861-B276-D5E4CD95A86C}" dt="2022-03-29T22:02:16.121" v="3827" actId="1076"/>
          <ac:spMkLst>
            <pc:docMk/>
            <pc:sldMk cId="2141974605" sldId="275"/>
            <ac:spMk id="307" creationId="{38E4F0BB-5C5F-4534-8632-1F4D9C8D97E4}"/>
          </ac:spMkLst>
        </pc:spChg>
        <pc:spChg chg="add mod">
          <ac:chgData name="Coleman, Jim" userId="8c647339-3dc1-4970-9fcc-34ab85c6fcb9" providerId="ADAL" clId="{A8361FF7-02C4-4861-B276-D5E4CD95A86C}" dt="2022-03-29T22:02:16.121" v="3827" actId="1076"/>
          <ac:spMkLst>
            <pc:docMk/>
            <pc:sldMk cId="2141974605" sldId="275"/>
            <ac:spMk id="308" creationId="{2F0F2930-FF0C-41B7-9783-6D16C2C059BD}"/>
          </ac:spMkLst>
        </pc:spChg>
        <pc:spChg chg="add mod">
          <ac:chgData name="Coleman, Jim" userId="8c647339-3dc1-4970-9fcc-34ab85c6fcb9" providerId="ADAL" clId="{A8361FF7-02C4-4861-B276-D5E4CD95A86C}" dt="2022-03-29T22:02:16.121" v="3827" actId="1076"/>
          <ac:spMkLst>
            <pc:docMk/>
            <pc:sldMk cId="2141974605" sldId="275"/>
            <ac:spMk id="309" creationId="{442C5189-CDAB-4505-90D9-E74B550B1236}"/>
          </ac:spMkLst>
        </pc:spChg>
        <pc:spChg chg="add mod">
          <ac:chgData name="Coleman, Jim" userId="8c647339-3dc1-4970-9fcc-34ab85c6fcb9" providerId="ADAL" clId="{A8361FF7-02C4-4861-B276-D5E4CD95A86C}" dt="2022-03-29T22:02:16.121" v="3827" actId="1076"/>
          <ac:spMkLst>
            <pc:docMk/>
            <pc:sldMk cId="2141974605" sldId="275"/>
            <ac:spMk id="310" creationId="{E13A4238-EAA8-45C7-B388-A13CB39A47B6}"/>
          </ac:spMkLst>
        </pc:spChg>
        <pc:spChg chg="add mod">
          <ac:chgData name="Coleman, Jim" userId="8c647339-3dc1-4970-9fcc-34ab85c6fcb9" providerId="ADAL" clId="{A8361FF7-02C4-4861-B276-D5E4CD95A86C}" dt="2022-03-29T22:02:16.121" v="3827" actId="1076"/>
          <ac:spMkLst>
            <pc:docMk/>
            <pc:sldMk cId="2141974605" sldId="275"/>
            <ac:spMk id="311" creationId="{2BCD67F8-464E-4C7C-A44F-237C53FE2665}"/>
          </ac:spMkLst>
        </pc:spChg>
        <pc:spChg chg="add mod">
          <ac:chgData name="Coleman, Jim" userId="8c647339-3dc1-4970-9fcc-34ab85c6fcb9" providerId="ADAL" clId="{A8361FF7-02C4-4861-B276-D5E4CD95A86C}" dt="2022-03-29T22:02:16.121" v="3827" actId="1076"/>
          <ac:spMkLst>
            <pc:docMk/>
            <pc:sldMk cId="2141974605" sldId="275"/>
            <ac:spMk id="312" creationId="{EA10AC3D-C10C-4A0F-8B29-77D260195A05}"/>
          </ac:spMkLst>
        </pc:spChg>
        <pc:spChg chg="add mod">
          <ac:chgData name="Coleman, Jim" userId="8c647339-3dc1-4970-9fcc-34ab85c6fcb9" providerId="ADAL" clId="{A8361FF7-02C4-4861-B276-D5E4CD95A86C}" dt="2022-03-29T22:02:16.121" v="3827" actId="1076"/>
          <ac:spMkLst>
            <pc:docMk/>
            <pc:sldMk cId="2141974605" sldId="275"/>
            <ac:spMk id="313" creationId="{5820DCEF-9598-48F5-BCB5-1AF8CBE33BFF}"/>
          </ac:spMkLst>
        </pc:spChg>
        <pc:spChg chg="add mod">
          <ac:chgData name="Coleman, Jim" userId="8c647339-3dc1-4970-9fcc-34ab85c6fcb9" providerId="ADAL" clId="{A8361FF7-02C4-4861-B276-D5E4CD95A86C}" dt="2022-03-29T22:02:16.121" v="3827" actId="1076"/>
          <ac:spMkLst>
            <pc:docMk/>
            <pc:sldMk cId="2141974605" sldId="275"/>
            <ac:spMk id="314" creationId="{201001D1-1C57-477D-9074-39FD41F7B397}"/>
          </ac:spMkLst>
        </pc:spChg>
        <pc:spChg chg="add mod">
          <ac:chgData name="Coleman, Jim" userId="8c647339-3dc1-4970-9fcc-34ab85c6fcb9" providerId="ADAL" clId="{A8361FF7-02C4-4861-B276-D5E4CD95A86C}" dt="2022-03-29T22:02:16.121" v="3827" actId="1076"/>
          <ac:spMkLst>
            <pc:docMk/>
            <pc:sldMk cId="2141974605" sldId="275"/>
            <ac:spMk id="315" creationId="{7700AE7E-E0DD-4871-8FC0-78A982F8DF86}"/>
          </ac:spMkLst>
        </pc:spChg>
        <pc:spChg chg="add mod">
          <ac:chgData name="Coleman, Jim" userId="8c647339-3dc1-4970-9fcc-34ab85c6fcb9" providerId="ADAL" clId="{A8361FF7-02C4-4861-B276-D5E4CD95A86C}" dt="2022-03-29T22:02:16.121" v="3827" actId="1076"/>
          <ac:spMkLst>
            <pc:docMk/>
            <pc:sldMk cId="2141974605" sldId="275"/>
            <ac:spMk id="316" creationId="{A1C5769C-2819-4B62-A883-E7DFC63E8A4A}"/>
          </ac:spMkLst>
        </pc:spChg>
        <pc:spChg chg="add mod">
          <ac:chgData name="Coleman, Jim" userId="8c647339-3dc1-4970-9fcc-34ab85c6fcb9" providerId="ADAL" clId="{A8361FF7-02C4-4861-B276-D5E4CD95A86C}" dt="2022-03-29T22:02:16.121" v="3827" actId="1076"/>
          <ac:spMkLst>
            <pc:docMk/>
            <pc:sldMk cId="2141974605" sldId="275"/>
            <ac:spMk id="317" creationId="{B37DD824-FC70-4602-B131-77838C47F779}"/>
          </ac:spMkLst>
        </pc:spChg>
        <pc:spChg chg="add mod">
          <ac:chgData name="Coleman, Jim" userId="8c647339-3dc1-4970-9fcc-34ab85c6fcb9" providerId="ADAL" clId="{A8361FF7-02C4-4861-B276-D5E4CD95A86C}" dt="2022-03-29T22:02:16.121" v="3827" actId="1076"/>
          <ac:spMkLst>
            <pc:docMk/>
            <pc:sldMk cId="2141974605" sldId="275"/>
            <ac:spMk id="318" creationId="{75996BE7-6CF1-4CEC-8ECA-B02DFDBC7DE7}"/>
          </ac:spMkLst>
        </pc:spChg>
        <pc:spChg chg="add mod">
          <ac:chgData name="Coleman, Jim" userId="8c647339-3dc1-4970-9fcc-34ab85c6fcb9" providerId="ADAL" clId="{A8361FF7-02C4-4861-B276-D5E4CD95A86C}" dt="2022-03-29T22:02:16.121" v="3827" actId="1076"/>
          <ac:spMkLst>
            <pc:docMk/>
            <pc:sldMk cId="2141974605" sldId="275"/>
            <ac:spMk id="319" creationId="{B2BF0A9F-E02B-4E6E-8A01-72D626CC9E46}"/>
          </ac:spMkLst>
        </pc:spChg>
        <pc:spChg chg="add mod">
          <ac:chgData name="Coleman, Jim" userId="8c647339-3dc1-4970-9fcc-34ab85c6fcb9" providerId="ADAL" clId="{A8361FF7-02C4-4861-B276-D5E4CD95A86C}" dt="2022-03-29T22:02:16.121" v="3827" actId="1076"/>
          <ac:spMkLst>
            <pc:docMk/>
            <pc:sldMk cId="2141974605" sldId="275"/>
            <ac:spMk id="320" creationId="{A2E184B3-3459-42EF-A987-567FB11F96B3}"/>
          </ac:spMkLst>
        </pc:spChg>
        <pc:spChg chg="add mod">
          <ac:chgData name="Coleman, Jim" userId="8c647339-3dc1-4970-9fcc-34ab85c6fcb9" providerId="ADAL" clId="{A8361FF7-02C4-4861-B276-D5E4CD95A86C}" dt="2022-03-29T22:02:16.121" v="3827" actId="1076"/>
          <ac:spMkLst>
            <pc:docMk/>
            <pc:sldMk cId="2141974605" sldId="275"/>
            <ac:spMk id="321" creationId="{A0918616-1110-4FBB-B936-FD130CBABD1D}"/>
          </ac:spMkLst>
        </pc:spChg>
        <pc:spChg chg="add mod">
          <ac:chgData name="Coleman, Jim" userId="8c647339-3dc1-4970-9fcc-34ab85c6fcb9" providerId="ADAL" clId="{A8361FF7-02C4-4861-B276-D5E4CD95A86C}" dt="2022-03-29T22:02:16.121" v="3827" actId="1076"/>
          <ac:spMkLst>
            <pc:docMk/>
            <pc:sldMk cId="2141974605" sldId="275"/>
            <ac:spMk id="322" creationId="{A31D5B0B-6DF5-4DAF-AB96-C13A66E4023E}"/>
          </ac:spMkLst>
        </pc:spChg>
        <pc:spChg chg="add mod">
          <ac:chgData name="Coleman, Jim" userId="8c647339-3dc1-4970-9fcc-34ab85c6fcb9" providerId="ADAL" clId="{A8361FF7-02C4-4861-B276-D5E4CD95A86C}" dt="2022-03-29T22:02:16.121" v="3827" actId="1076"/>
          <ac:spMkLst>
            <pc:docMk/>
            <pc:sldMk cId="2141974605" sldId="275"/>
            <ac:spMk id="323" creationId="{3D6A2F98-59A7-42BF-933B-974BCE6EF446}"/>
          </ac:spMkLst>
        </pc:spChg>
        <pc:spChg chg="add mod">
          <ac:chgData name="Coleman, Jim" userId="8c647339-3dc1-4970-9fcc-34ab85c6fcb9" providerId="ADAL" clId="{A8361FF7-02C4-4861-B276-D5E4CD95A86C}" dt="2022-03-29T22:02:16.121" v="3827" actId="1076"/>
          <ac:spMkLst>
            <pc:docMk/>
            <pc:sldMk cId="2141974605" sldId="275"/>
            <ac:spMk id="324" creationId="{D4E73FD2-EEE9-45FD-8B08-533B148A2271}"/>
          </ac:spMkLst>
        </pc:spChg>
        <pc:spChg chg="add mod">
          <ac:chgData name="Coleman, Jim" userId="8c647339-3dc1-4970-9fcc-34ab85c6fcb9" providerId="ADAL" clId="{A8361FF7-02C4-4861-B276-D5E4CD95A86C}" dt="2022-03-29T22:02:16.121" v="3827" actId="1076"/>
          <ac:spMkLst>
            <pc:docMk/>
            <pc:sldMk cId="2141974605" sldId="275"/>
            <ac:spMk id="325" creationId="{7A359C4F-7943-42E5-8AE4-BCDA8B2CC78C}"/>
          </ac:spMkLst>
        </pc:spChg>
        <pc:spChg chg="add mod">
          <ac:chgData name="Coleman, Jim" userId="8c647339-3dc1-4970-9fcc-34ab85c6fcb9" providerId="ADAL" clId="{A8361FF7-02C4-4861-B276-D5E4CD95A86C}" dt="2022-03-29T22:02:16.121" v="3827" actId="1076"/>
          <ac:spMkLst>
            <pc:docMk/>
            <pc:sldMk cId="2141974605" sldId="275"/>
            <ac:spMk id="326" creationId="{160E6668-EE7A-4E45-AAC3-ABFD5074A65D}"/>
          </ac:spMkLst>
        </pc:spChg>
        <pc:spChg chg="add mod">
          <ac:chgData name="Coleman, Jim" userId="8c647339-3dc1-4970-9fcc-34ab85c6fcb9" providerId="ADAL" clId="{A8361FF7-02C4-4861-B276-D5E4CD95A86C}" dt="2022-03-29T22:02:16.121" v="3827" actId="1076"/>
          <ac:spMkLst>
            <pc:docMk/>
            <pc:sldMk cId="2141974605" sldId="275"/>
            <ac:spMk id="327" creationId="{84CBFFEC-C1A5-4748-8817-F9E2E908DC57}"/>
          </ac:spMkLst>
        </pc:spChg>
        <pc:spChg chg="add mod">
          <ac:chgData name="Coleman, Jim" userId="8c647339-3dc1-4970-9fcc-34ab85c6fcb9" providerId="ADAL" clId="{A8361FF7-02C4-4861-B276-D5E4CD95A86C}" dt="2022-03-29T22:02:16.121" v="3827" actId="1076"/>
          <ac:spMkLst>
            <pc:docMk/>
            <pc:sldMk cId="2141974605" sldId="275"/>
            <ac:spMk id="328" creationId="{37401849-2681-49F2-955F-11A2919BF4C8}"/>
          </ac:spMkLst>
        </pc:spChg>
        <pc:spChg chg="add mod">
          <ac:chgData name="Coleman, Jim" userId="8c647339-3dc1-4970-9fcc-34ab85c6fcb9" providerId="ADAL" clId="{A8361FF7-02C4-4861-B276-D5E4CD95A86C}" dt="2022-03-29T22:02:16.121" v="3827" actId="1076"/>
          <ac:spMkLst>
            <pc:docMk/>
            <pc:sldMk cId="2141974605" sldId="275"/>
            <ac:spMk id="329" creationId="{3CADE73B-6F98-417A-A3FE-08CBF3EAF986}"/>
          </ac:spMkLst>
        </pc:spChg>
        <pc:spChg chg="add mod">
          <ac:chgData name="Coleman, Jim" userId="8c647339-3dc1-4970-9fcc-34ab85c6fcb9" providerId="ADAL" clId="{A8361FF7-02C4-4861-B276-D5E4CD95A86C}" dt="2022-03-29T22:02:16.121" v="3827" actId="1076"/>
          <ac:spMkLst>
            <pc:docMk/>
            <pc:sldMk cId="2141974605" sldId="275"/>
            <ac:spMk id="330" creationId="{2C8FD77A-BFCF-4FC8-9ECF-CF3B55B00A1B}"/>
          </ac:spMkLst>
        </pc:spChg>
        <pc:spChg chg="add mod">
          <ac:chgData name="Coleman, Jim" userId="8c647339-3dc1-4970-9fcc-34ab85c6fcb9" providerId="ADAL" clId="{A8361FF7-02C4-4861-B276-D5E4CD95A86C}" dt="2022-03-29T22:02:16.121" v="3827" actId="1076"/>
          <ac:spMkLst>
            <pc:docMk/>
            <pc:sldMk cId="2141974605" sldId="275"/>
            <ac:spMk id="331" creationId="{E1E9B970-2F6C-4FF8-BD32-C573D651BDF7}"/>
          </ac:spMkLst>
        </pc:spChg>
        <pc:spChg chg="add mod">
          <ac:chgData name="Coleman, Jim" userId="8c647339-3dc1-4970-9fcc-34ab85c6fcb9" providerId="ADAL" clId="{A8361FF7-02C4-4861-B276-D5E4CD95A86C}" dt="2022-03-29T22:02:16.121" v="3827" actId="1076"/>
          <ac:spMkLst>
            <pc:docMk/>
            <pc:sldMk cId="2141974605" sldId="275"/>
            <ac:spMk id="332" creationId="{001BE9BE-4158-4815-AABF-7E3E01F5671D}"/>
          </ac:spMkLst>
        </pc:spChg>
        <pc:spChg chg="add mod">
          <ac:chgData name="Coleman, Jim" userId="8c647339-3dc1-4970-9fcc-34ab85c6fcb9" providerId="ADAL" clId="{A8361FF7-02C4-4861-B276-D5E4CD95A86C}" dt="2022-03-29T22:02:16.121" v="3827" actId="1076"/>
          <ac:spMkLst>
            <pc:docMk/>
            <pc:sldMk cId="2141974605" sldId="275"/>
            <ac:spMk id="333" creationId="{512A1960-74AE-41ED-8D39-2BF4FB1F6466}"/>
          </ac:spMkLst>
        </pc:spChg>
        <pc:spChg chg="add mod">
          <ac:chgData name="Coleman, Jim" userId="8c647339-3dc1-4970-9fcc-34ab85c6fcb9" providerId="ADAL" clId="{A8361FF7-02C4-4861-B276-D5E4CD95A86C}" dt="2022-03-29T22:02:16.121" v="3827" actId="1076"/>
          <ac:spMkLst>
            <pc:docMk/>
            <pc:sldMk cId="2141974605" sldId="275"/>
            <ac:spMk id="334" creationId="{33C6F565-B60F-4ED5-88DB-1A62821452F3}"/>
          </ac:spMkLst>
        </pc:spChg>
        <pc:spChg chg="add mod">
          <ac:chgData name="Coleman, Jim" userId="8c647339-3dc1-4970-9fcc-34ab85c6fcb9" providerId="ADAL" clId="{A8361FF7-02C4-4861-B276-D5E4CD95A86C}" dt="2022-03-29T22:02:16.121" v="3827" actId="1076"/>
          <ac:spMkLst>
            <pc:docMk/>
            <pc:sldMk cId="2141974605" sldId="275"/>
            <ac:spMk id="335" creationId="{A362819A-1D2C-4FF7-A67D-D7BE37BDC37F}"/>
          </ac:spMkLst>
        </pc:spChg>
        <pc:spChg chg="add mod">
          <ac:chgData name="Coleman, Jim" userId="8c647339-3dc1-4970-9fcc-34ab85c6fcb9" providerId="ADAL" clId="{A8361FF7-02C4-4861-B276-D5E4CD95A86C}" dt="2022-03-29T22:02:16.121" v="3827" actId="1076"/>
          <ac:spMkLst>
            <pc:docMk/>
            <pc:sldMk cId="2141974605" sldId="275"/>
            <ac:spMk id="336" creationId="{55BBC930-DFF6-4A57-8128-C01F6A493426}"/>
          </ac:spMkLst>
        </pc:spChg>
        <pc:grpChg chg="add del mod">
          <ac:chgData name="Coleman, Jim" userId="8c647339-3dc1-4970-9fcc-34ab85c6fcb9" providerId="ADAL" clId="{A8361FF7-02C4-4861-B276-D5E4CD95A86C}" dt="2022-03-29T21:25:16" v="3675" actId="165"/>
          <ac:grpSpMkLst>
            <pc:docMk/>
            <pc:sldMk cId="2141974605" sldId="275"/>
            <ac:grpSpMk id="2" creationId="{80DC5F93-78BE-45EB-ACEE-92EEE8599755}"/>
          </ac:grpSpMkLst>
        </pc:grpChg>
        <pc:grpChg chg="add del mod">
          <ac:chgData name="Coleman, Jim" userId="8c647339-3dc1-4970-9fcc-34ab85c6fcb9" providerId="ADAL" clId="{A8361FF7-02C4-4861-B276-D5E4CD95A86C}" dt="2022-03-29T21:25:11.325" v="3674" actId="165"/>
          <ac:grpSpMkLst>
            <pc:docMk/>
            <pc:sldMk cId="2141974605" sldId="275"/>
            <ac:grpSpMk id="99" creationId="{29668BF0-234D-475F-B16B-7B41607E3F7A}"/>
          </ac:grpSpMkLst>
        </pc:grpChg>
        <pc:cxnChg chg="del">
          <ac:chgData name="Coleman, Jim" userId="8c647339-3dc1-4970-9fcc-34ab85c6fcb9" providerId="ADAL" clId="{A8361FF7-02C4-4861-B276-D5E4CD95A86C}" dt="2022-03-29T21:23:37.438" v="3659" actId="478"/>
          <ac:cxnSpMkLst>
            <pc:docMk/>
            <pc:sldMk cId="2141974605" sldId="275"/>
            <ac:cxnSpMk id="119" creationId="{C8344C95-802C-4CAC-B152-A67F3AC381A5}"/>
          </ac:cxnSpMkLst>
        </pc:cxnChg>
        <pc:cxnChg chg="del">
          <ac:chgData name="Coleman, Jim" userId="8c647339-3dc1-4970-9fcc-34ab85c6fcb9" providerId="ADAL" clId="{A8361FF7-02C4-4861-B276-D5E4CD95A86C}" dt="2022-03-29T21:23:37.438" v="3659" actId="478"/>
          <ac:cxnSpMkLst>
            <pc:docMk/>
            <pc:sldMk cId="2141974605" sldId="275"/>
            <ac:cxnSpMk id="129" creationId="{C25B7E5A-885C-49F4-AE4E-127E67E844DC}"/>
          </ac:cxnSpMkLst>
        </pc:cxnChg>
        <pc:cxnChg chg="del">
          <ac:chgData name="Coleman, Jim" userId="8c647339-3dc1-4970-9fcc-34ab85c6fcb9" providerId="ADAL" clId="{A8361FF7-02C4-4861-B276-D5E4CD95A86C}" dt="2022-03-29T21:23:37.438" v="3659" actId="478"/>
          <ac:cxnSpMkLst>
            <pc:docMk/>
            <pc:sldMk cId="2141974605" sldId="275"/>
            <ac:cxnSpMk id="130" creationId="{E1ADBE84-DEF5-4B6D-8DE9-790FE0996333}"/>
          </ac:cxnSpMkLst>
        </pc:cxnChg>
        <pc:cxnChg chg="del">
          <ac:chgData name="Coleman, Jim" userId="8c647339-3dc1-4970-9fcc-34ab85c6fcb9" providerId="ADAL" clId="{A8361FF7-02C4-4861-B276-D5E4CD95A86C}" dt="2022-03-29T21:47:22.057" v="3744" actId="478"/>
          <ac:cxnSpMkLst>
            <pc:docMk/>
            <pc:sldMk cId="2141974605" sldId="275"/>
            <ac:cxnSpMk id="147" creationId="{4CC10660-A47E-4507-ACFA-8268A53EB373}"/>
          </ac:cxnSpMkLst>
        </pc:cxnChg>
        <pc:cxnChg chg="del">
          <ac:chgData name="Coleman, Jim" userId="8c647339-3dc1-4970-9fcc-34ab85c6fcb9" providerId="ADAL" clId="{A8361FF7-02C4-4861-B276-D5E4CD95A86C}" dt="2022-03-29T21:47:26.260" v="3746" actId="478"/>
          <ac:cxnSpMkLst>
            <pc:docMk/>
            <pc:sldMk cId="2141974605" sldId="275"/>
            <ac:cxnSpMk id="148" creationId="{81BA87F4-A9B3-47C1-A9F1-C2E503EC6A89}"/>
          </ac:cxnSpMkLst>
        </pc:cxnChg>
        <pc:cxnChg chg="del">
          <ac:chgData name="Coleman, Jim" userId="8c647339-3dc1-4970-9fcc-34ab85c6fcb9" providerId="ADAL" clId="{A8361FF7-02C4-4861-B276-D5E4CD95A86C}" dt="2022-03-29T21:47:29.250" v="3747" actId="478"/>
          <ac:cxnSpMkLst>
            <pc:docMk/>
            <pc:sldMk cId="2141974605" sldId="275"/>
            <ac:cxnSpMk id="155" creationId="{6157A7C6-8D74-4AF2-B060-5A000FD53D9B}"/>
          </ac:cxnSpMkLst>
        </pc:cxnChg>
        <pc:cxnChg chg="del">
          <ac:chgData name="Coleman, Jim" userId="8c647339-3dc1-4970-9fcc-34ab85c6fcb9" providerId="ADAL" clId="{A8361FF7-02C4-4861-B276-D5E4CD95A86C}" dt="2022-03-29T21:47:29.250" v="3747" actId="478"/>
          <ac:cxnSpMkLst>
            <pc:docMk/>
            <pc:sldMk cId="2141974605" sldId="275"/>
            <ac:cxnSpMk id="156" creationId="{274D1047-2C79-4A98-909D-DCEA468707BD}"/>
          </ac:cxnSpMkLst>
        </pc:cxnChg>
        <pc:cxnChg chg="del">
          <ac:chgData name="Coleman, Jim" userId="8c647339-3dc1-4970-9fcc-34ab85c6fcb9" providerId="ADAL" clId="{A8361FF7-02C4-4861-B276-D5E4CD95A86C}" dt="2022-03-29T21:47:29.250" v="3747" actId="478"/>
          <ac:cxnSpMkLst>
            <pc:docMk/>
            <pc:sldMk cId="2141974605" sldId="275"/>
            <ac:cxnSpMk id="157" creationId="{8B645ACC-5AC8-4C45-9373-587E4292AA4D}"/>
          </ac:cxnSpMkLst>
        </pc:cxnChg>
        <pc:cxnChg chg="del">
          <ac:chgData name="Coleman, Jim" userId="8c647339-3dc1-4970-9fcc-34ab85c6fcb9" providerId="ADAL" clId="{A8361FF7-02C4-4861-B276-D5E4CD95A86C}" dt="2022-03-29T21:23:37.438" v="3659" actId="478"/>
          <ac:cxnSpMkLst>
            <pc:docMk/>
            <pc:sldMk cId="2141974605" sldId="275"/>
            <ac:cxnSpMk id="163" creationId="{900740C1-0990-4A40-9410-6A3D925BA468}"/>
          </ac:cxnSpMkLst>
        </pc:cxnChg>
        <pc:cxnChg chg="del">
          <ac:chgData name="Coleman, Jim" userId="8c647339-3dc1-4970-9fcc-34ab85c6fcb9" providerId="ADAL" clId="{A8361FF7-02C4-4861-B276-D5E4CD95A86C}" dt="2022-03-29T21:23:37.438" v="3659" actId="478"/>
          <ac:cxnSpMkLst>
            <pc:docMk/>
            <pc:sldMk cId="2141974605" sldId="275"/>
            <ac:cxnSpMk id="164" creationId="{07B0D5FF-6EF4-413B-A02B-339490079D7C}"/>
          </ac:cxnSpMkLst>
        </pc:cxnChg>
        <pc:cxnChg chg="del">
          <ac:chgData name="Coleman, Jim" userId="8c647339-3dc1-4970-9fcc-34ab85c6fcb9" providerId="ADAL" clId="{A8361FF7-02C4-4861-B276-D5E4CD95A86C}" dt="2022-03-29T21:23:37.438" v="3659" actId="478"/>
          <ac:cxnSpMkLst>
            <pc:docMk/>
            <pc:sldMk cId="2141974605" sldId="275"/>
            <ac:cxnSpMk id="168" creationId="{B17C3134-22CF-4A14-A676-0BFC7DD78AA9}"/>
          </ac:cxnSpMkLst>
        </pc:cxnChg>
        <pc:cxnChg chg="del">
          <ac:chgData name="Coleman, Jim" userId="8c647339-3dc1-4970-9fcc-34ab85c6fcb9" providerId="ADAL" clId="{A8361FF7-02C4-4861-B276-D5E4CD95A86C}" dt="2022-03-29T21:23:37.438" v="3659" actId="478"/>
          <ac:cxnSpMkLst>
            <pc:docMk/>
            <pc:sldMk cId="2141974605" sldId="275"/>
            <ac:cxnSpMk id="171" creationId="{3049230D-1217-4E1D-BA28-D021ACABCE8B}"/>
          </ac:cxnSpMkLst>
        </pc:cxnChg>
        <pc:cxnChg chg="del">
          <ac:chgData name="Coleman, Jim" userId="8c647339-3dc1-4970-9fcc-34ab85c6fcb9" providerId="ADAL" clId="{A8361FF7-02C4-4861-B276-D5E4CD95A86C}" dt="2022-03-29T21:23:37.438" v="3659" actId="478"/>
          <ac:cxnSpMkLst>
            <pc:docMk/>
            <pc:sldMk cId="2141974605" sldId="275"/>
            <ac:cxnSpMk id="172" creationId="{FBA6A788-272E-46DC-8919-E77027C89262}"/>
          </ac:cxnSpMkLst>
        </pc:cxnChg>
        <pc:cxnChg chg="del">
          <ac:chgData name="Coleman, Jim" userId="8c647339-3dc1-4970-9fcc-34ab85c6fcb9" providerId="ADAL" clId="{A8361FF7-02C4-4861-B276-D5E4CD95A86C}" dt="2022-03-29T21:23:37.438" v="3659" actId="478"/>
          <ac:cxnSpMkLst>
            <pc:docMk/>
            <pc:sldMk cId="2141974605" sldId="275"/>
            <ac:cxnSpMk id="173" creationId="{6D80146F-67EB-4AEA-8390-A7638347D961}"/>
          </ac:cxnSpMkLst>
        </pc:cxnChg>
        <pc:cxnChg chg="del">
          <ac:chgData name="Coleman, Jim" userId="8c647339-3dc1-4970-9fcc-34ab85c6fcb9" providerId="ADAL" clId="{A8361FF7-02C4-4861-B276-D5E4CD95A86C}" dt="2022-03-29T21:23:37.438" v="3659" actId="478"/>
          <ac:cxnSpMkLst>
            <pc:docMk/>
            <pc:sldMk cId="2141974605" sldId="275"/>
            <ac:cxnSpMk id="175" creationId="{5E98469B-BE3C-4418-85A1-DEEB010690F8}"/>
          </ac:cxnSpMkLst>
        </pc:cxnChg>
        <pc:cxnChg chg="del">
          <ac:chgData name="Coleman, Jim" userId="8c647339-3dc1-4970-9fcc-34ab85c6fcb9" providerId="ADAL" clId="{A8361FF7-02C4-4861-B276-D5E4CD95A86C}" dt="2022-03-29T21:47:29.250" v="3747" actId="478"/>
          <ac:cxnSpMkLst>
            <pc:docMk/>
            <pc:sldMk cId="2141974605" sldId="275"/>
            <ac:cxnSpMk id="183" creationId="{D415731B-FC2C-4217-ABE4-A6766765C0AB}"/>
          </ac:cxnSpMkLst>
        </pc:cxnChg>
        <pc:cxnChg chg="del">
          <ac:chgData name="Coleman, Jim" userId="8c647339-3dc1-4970-9fcc-34ab85c6fcb9" providerId="ADAL" clId="{A8361FF7-02C4-4861-B276-D5E4CD95A86C}" dt="2022-03-29T21:47:29.250" v="3747" actId="478"/>
          <ac:cxnSpMkLst>
            <pc:docMk/>
            <pc:sldMk cId="2141974605" sldId="275"/>
            <ac:cxnSpMk id="184" creationId="{2B71CE43-D4FE-4B92-BF38-6CDD3446F873}"/>
          </ac:cxnSpMkLst>
        </pc:cxnChg>
        <pc:cxnChg chg="del">
          <ac:chgData name="Coleman, Jim" userId="8c647339-3dc1-4970-9fcc-34ab85c6fcb9" providerId="ADAL" clId="{A8361FF7-02C4-4861-B276-D5E4CD95A86C}" dt="2022-03-29T21:47:29.250" v="3747" actId="478"/>
          <ac:cxnSpMkLst>
            <pc:docMk/>
            <pc:sldMk cId="2141974605" sldId="275"/>
            <ac:cxnSpMk id="186" creationId="{4F3139CA-0BF5-4544-B6F8-4C5A5B37A8A2}"/>
          </ac:cxnSpMkLst>
        </pc:cxnChg>
        <pc:cxnChg chg="del">
          <ac:chgData name="Coleman, Jim" userId="8c647339-3dc1-4970-9fcc-34ab85c6fcb9" providerId="ADAL" clId="{A8361FF7-02C4-4861-B276-D5E4CD95A86C}" dt="2022-03-29T21:47:29.250" v="3747" actId="478"/>
          <ac:cxnSpMkLst>
            <pc:docMk/>
            <pc:sldMk cId="2141974605" sldId="275"/>
            <ac:cxnSpMk id="189" creationId="{AB810759-AFC7-4712-851A-6E7885E5C483}"/>
          </ac:cxnSpMkLst>
        </pc:cxnChg>
        <pc:cxnChg chg="del">
          <ac:chgData name="Coleman, Jim" userId="8c647339-3dc1-4970-9fcc-34ab85c6fcb9" providerId="ADAL" clId="{A8361FF7-02C4-4861-B276-D5E4CD95A86C}" dt="2022-03-29T21:47:29.250" v="3747" actId="478"/>
          <ac:cxnSpMkLst>
            <pc:docMk/>
            <pc:sldMk cId="2141974605" sldId="275"/>
            <ac:cxnSpMk id="190" creationId="{57638B45-435F-4C14-BDA5-7176E6E008FC}"/>
          </ac:cxnSpMkLst>
        </pc:cxnChg>
        <pc:cxnChg chg="del">
          <ac:chgData name="Coleman, Jim" userId="8c647339-3dc1-4970-9fcc-34ab85c6fcb9" providerId="ADAL" clId="{A8361FF7-02C4-4861-B276-D5E4CD95A86C}" dt="2022-03-29T21:47:29.250" v="3747" actId="478"/>
          <ac:cxnSpMkLst>
            <pc:docMk/>
            <pc:sldMk cId="2141974605" sldId="275"/>
            <ac:cxnSpMk id="191" creationId="{3553A7F6-FE8E-4526-A219-D6D13658A662}"/>
          </ac:cxnSpMkLst>
        </pc:cxnChg>
        <pc:cxnChg chg="del">
          <ac:chgData name="Coleman, Jim" userId="8c647339-3dc1-4970-9fcc-34ab85c6fcb9" providerId="ADAL" clId="{A8361FF7-02C4-4861-B276-D5E4CD95A86C}" dt="2022-03-29T21:47:29.250" v="3747" actId="478"/>
          <ac:cxnSpMkLst>
            <pc:docMk/>
            <pc:sldMk cId="2141974605" sldId="275"/>
            <ac:cxnSpMk id="193" creationId="{CF0B28CE-BA75-4AE2-89E9-84441BCFA7E5}"/>
          </ac:cxnSpMkLst>
        </pc:cxnChg>
        <pc:cxnChg chg="del">
          <ac:chgData name="Coleman, Jim" userId="8c647339-3dc1-4970-9fcc-34ab85c6fcb9" providerId="ADAL" clId="{A8361FF7-02C4-4861-B276-D5E4CD95A86C}" dt="2022-03-29T21:47:31.616" v="3748" actId="478"/>
          <ac:cxnSpMkLst>
            <pc:docMk/>
            <pc:sldMk cId="2141974605" sldId="275"/>
            <ac:cxnSpMk id="194" creationId="{6B9CA21A-3DBA-4EF4-AB21-70108818B0B2}"/>
          </ac:cxnSpMkLst>
        </pc:cxnChg>
        <pc:cxnChg chg="del">
          <ac:chgData name="Coleman, Jim" userId="8c647339-3dc1-4970-9fcc-34ab85c6fcb9" providerId="ADAL" clId="{A8361FF7-02C4-4861-B276-D5E4CD95A86C}" dt="2022-03-29T21:47:31.616" v="3748" actId="478"/>
          <ac:cxnSpMkLst>
            <pc:docMk/>
            <pc:sldMk cId="2141974605" sldId="275"/>
            <ac:cxnSpMk id="218" creationId="{6B56BD41-805C-42D8-AEF1-CC70B21204D4}"/>
          </ac:cxnSpMkLst>
        </pc:cxnChg>
      </pc:sldChg>
    </pc:docChg>
  </pc:docChgLst>
  <pc:docChgLst>
    <pc:chgData name="Coleman, Jim" userId="8c647339-3dc1-4970-9fcc-34ab85c6fcb9" providerId="ADAL" clId="{7278FC7A-6980-4127-ACD7-A0366586BFB7}"/>
    <pc:docChg chg="undo custSel modSld">
      <pc:chgData name="Coleman, Jim" userId="8c647339-3dc1-4970-9fcc-34ab85c6fcb9" providerId="ADAL" clId="{7278FC7A-6980-4127-ACD7-A0366586BFB7}" dt="2022-03-30T14:05:25.294" v="186" actId="1076"/>
      <pc:docMkLst>
        <pc:docMk/>
      </pc:docMkLst>
      <pc:sldChg chg="addSp delSp modSp mod">
        <pc:chgData name="Coleman, Jim" userId="8c647339-3dc1-4970-9fcc-34ab85c6fcb9" providerId="ADAL" clId="{7278FC7A-6980-4127-ACD7-A0366586BFB7}" dt="2022-03-30T12:37:19.875" v="67" actId="14100"/>
        <pc:sldMkLst>
          <pc:docMk/>
          <pc:sldMk cId="899595568" sldId="271"/>
        </pc:sldMkLst>
        <pc:spChg chg="mod">
          <ac:chgData name="Coleman, Jim" userId="8c647339-3dc1-4970-9fcc-34ab85c6fcb9" providerId="ADAL" clId="{7278FC7A-6980-4127-ACD7-A0366586BFB7}" dt="2022-03-30T12:29:04.195" v="9" actId="1076"/>
          <ac:spMkLst>
            <pc:docMk/>
            <pc:sldMk cId="899595568" sldId="271"/>
            <ac:spMk id="4" creationId="{18AC720E-CEE9-4BCA-85E3-52613E6B4034}"/>
          </ac:spMkLst>
        </pc:spChg>
        <pc:spChg chg="mod">
          <ac:chgData name="Coleman, Jim" userId="8c647339-3dc1-4970-9fcc-34ab85c6fcb9" providerId="ADAL" clId="{7278FC7A-6980-4127-ACD7-A0366586BFB7}" dt="2022-03-30T12:29:04.195" v="9" actId="1076"/>
          <ac:spMkLst>
            <pc:docMk/>
            <pc:sldMk cId="899595568" sldId="271"/>
            <ac:spMk id="46" creationId="{BED1F227-BEC1-4AD9-805E-F310F08DAABA}"/>
          </ac:spMkLst>
        </pc:spChg>
        <pc:spChg chg="mod">
          <ac:chgData name="Coleman, Jim" userId="8c647339-3dc1-4970-9fcc-34ab85c6fcb9" providerId="ADAL" clId="{7278FC7A-6980-4127-ACD7-A0366586BFB7}" dt="2022-03-30T12:29:04.195" v="9" actId="1076"/>
          <ac:spMkLst>
            <pc:docMk/>
            <pc:sldMk cId="899595568" sldId="271"/>
            <ac:spMk id="48" creationId="{E1847E8A-C258-4418-AEEA-6D96DBE75FD2}"/>
          </ac:spMkLst>
        </pc:spChg>
        <pc:spChg chg="mod">
          <ac:chgData name="Coleman, Jim" userId="8c647339-3dc1-4970-9fcc-34ab85c6fcb9" providerId="ADAL" clId="{7278FC7A-6980-4127-ACD7-A0366586BFB7}" dt="2022-03-30T12:29:04.195" v="9" actId="1076"/>
          <ac:spMkLst>
            <pc:docMk/>
            <pc:sldMk cId="899595568" sldId="271"/>
            <ac:spMk id="55" creationId="{507DFFE5-5AC3-44C3-A293-50B3253F5082}"/>
          </ac:spMkLst>
        </pc:spChg>
        <pc:spChg chg="mod">
          <ac:chgData name="Coleman, Jim" userId="8c647339-3dc1-4970-9fcc-34ab85c6fcb9" providerId="ADAL" clId="{7278FC7A-6980-4127-ACD7-A0366586BFB7}" dt="2022-03-30T12:29:04.195" v="9" actId="1076"/>
          <ac:spMkLst>
            <pc:docMk/>
            <pc:sldMk cId="899595568" sldId="271"/>
            <ac:spMk id="62" creationId="{2912C3DE-0046-4706-A5E9-8C01A42D1925}"/>
          </ac:spMkLst>
        </pc:spChg>
        <pc:spChg chg="mod">
          <ac:chgData name="Coleman, Jim" userId="8c647339-3dc1-4970-9fcc-34ab85c6fcb9" providerId="ADAL" clId="{7278FC7A-6980-4127-ACD7-A0366586BFB7}" dt="2022-03-30T12:29:04.195" v="9" actId="1076"/>
          <ac:spMkLst>
            <pc:docMk/>
            <pc:sldMk cId="899595568" sldId="271"/>
            <ac:spMk id="67" creationId="{A00C8805-A247-47EF-9F52-51772BFB27DC}"/>
          </ac:spMkLst>
        </pc:spChg>
        <pc:spChg chg="mod">
          <ac:chgData name="Coleman, Jim" userId="8c647339-3dc1-4970-9fcc-34ab85c6fcb9" providerId="ADAL" clId="{7278FC7A-6980-4127-ACD7-A0366586BFB7}" dt="2022-03-30T12:29:04.195" v="9" actId="1076"/>
          <ac:spMkLst>
            <pc:docMk/>
            <pc:sldMk cId="899595568" sldId="271"/>
            <ac:spMk id="68" creationId="{ABF70428-C2BA-4576-9DBF-701ED5453292}"/>
          </ac:spMkLst>
        </pc:spChg>
        <pc:spChg chg="mod">
          <ac:chgData name="Coleman, Jim" userId="8c647339-3dc1-4970-9fcc-34ab85c6fcb9" providerId="ADAL" clId="{7278FC7A-6980-4127-ACD7-A0366586BFB7}" dt="2022-03-30T12:29:04.195" v="9" actId="1076"/>
          <ac:spMkLst>
            <pc:docMk/>
            <pc:sldMk cId="899595568" sldId="271"/>
            <ac:spMk id="69" creationId="{EC960871-D36E-4FEE-B54D-F3313D0BE0B2}"/>
          </ac:spMkLst>
        </pc:spChg>
        <pc:spChg chg="mod">
          <ac:chgData name="Coleman, Jim" userId="8c647339-3dc1-4970-9fcc-34ab85c6fcb9" providerId="ADAL" clId="{7278FC7A-6980-4127-ACD7-A0366586BFB7}" dt="2022-03-30T12:29:04.195" v="9" actId="1076"/>
          <ac:spMkLst>
            <pc:docMk/>
            <pc:sldMk cId="899595568" sldId="271"/>
            <ac:spMk id="70" creationId="{C1EFDDDA-EB81-4AF3-A47F-E2A4A569B2CC}"/>
          </ac:spMkLst>
        </pc:spChg>
        <pc:spChg chg="mod">
          <ac:chgData name="Coleman, Jim" userId="8c647339-3dc1-4970-9fcc-34ab85c6fcb9" providerId="ADAL" clId="{7278FC7A-6980-4127-ACD7-A0366586BFB7}" dt="2022-03-30T12:29:04.195" v="9" actId="1076"/>
          <ac:spMkLst>
            <pc:docMk/>
            <pc:sldMk cId="899595568" sldId="271"/>
            <ac:spMk id="71" creationId="{F464B2C5-CCF4-423E-BA04-E9D8CAA660BB}"/>
          </ac:spMkLst>
        </pc:spChg>
        <pc:spChg chg="add mod">
          <ac:chgData name="Coleman, Jim" userId="8c647339-3dc1-4970-9fcc-34ab85c6fcb9" providerId="ADAL" clId="{7278FC7A-6980-4127-ACD7-A0366586BFB7}" dt="2022-03-30T12:29:04.195" v="9" actId="1076"/>
          <ac:spMkLst>
            <pc:docMk/>
            <pc:sldMk cId="899595568" sldId="271"/>
            <ac:spMk id="72" creationId="{187B065D-B806-4826-8FC6-C5670CF9D38E}"/>
          </ac:spMkLst>
        </pc:spChg>
        <pc:spChg chg="add del mod">
          <ac:chgData name="Coleman, Jim" userId="8c647339-3dc1-4970-9fcc-34ab85c6fcb9" providerId="ADAL" clId="{7278FC7A-6980-4127-ACD7-A0366586BFB7}" dt="2022-03-30T12:31:53.448" v="31" actId="478"/>
          <ac:spMkLst>
            <pc:docMk/>
            <pc:sldMk cId="899595568" sldId="271"/>
            <ac:spMk id="74" creationId="{A48BC170-3F85-4BD1-90C2-405C9D1B62B9}"/>
          </ac:spMkLst>
        </pc:spChg>
        <pc:spChg chg="mod">
          <ac:chgData name="Coleman, Jim" userId="8c647339-3dc1-4970-9fcc-34ab85c6fcb9" providerId="ADAL" clId="{7278FC7A-6980-4127-ACD7-A0366586BFB7}" dt="2022-03-30T12:29:04.195" v="9" actId="1076"/>
          <ac:spMkLst>
            <pc:docMk/>
            <pc:sldMk cId="899595568" sldId="271"/>
            <ac:spMk id="75" creationId="{66A3F491-FC06-44D4-9375-0592B191C1A5}"/>
          </ac:spMkLst>
        </pc:spChg>
        <pc:spChg chg="mod">
          <ac:chgData name="Coleman, Jim" userId="8c647339-3dc1-4970-9fcc-34ab85c6fcb9" providerId="ADAL" clId="{7278FC7A-6980-4127-ACD7-A0366586BFB7}" dt="2022-03-30T12:29:04.195" v="9" actId="1076"/>
          <ac:spMkLst>
            <pc:docMk/>
            <pc:sldMk cId="899595568" sldId="271"/>
            <ac:spMk id="76" creationId="{90B66225-7C54-4AB2-B2E6-372726898AEB}"/>
          </ac:spMkLst>
        </pc:spChg>
        <pc:spChg chg="add del mod">
          <ac:chgData name="Coleman, Jim" userId="8c647339-3dc1-4970-9fcc-34ab85c6fcb9" providerId="ADAL" clId="{7278FC7A-6980-4127-ACD7-A0366586BFB7}" dt="2022-03-30T12:31:45.551" v="29" actId="478"/>
          <ac:spMkLst>
            <pc:docMk/>
            <pc:sldMk cId="899595568" sldId="271"/>
            <ac:spMk id="77" creationId="{179EECFA-0ABE-44DD-9CCC-C3460B2319D1}"/>
          </ac:spMkLst>
        </pc:spChg>
        <pc:spChg chg="mod">
          <ac:chgData name="Coleman, Jim" userId="8c647339-3dc1-4970-9fcc-34ab85c6fcb9" providerId="ADAL" clId="{7278FC7A-6980-4127-ACD7-A0366586BFB7}" dt="2022-03-30T12:37:19.875" v="67" actId="14100"/>
          <ac:spMkLst>
            <pc:docMk/>
            <pc:sldMk cId="899595568" sldId="271"/>
            <ac:spMk id="82" creationId="{190DCD78-672C-48D0-A61D-5A8EC37EA4FD}"/>
          </ac:spMkLst>
        </pc:spChg>
        <pc:spChg chg="mod">
          <ac:chgData name="Coleman, Jim" userId="8c647339-3dc1-4970-9fcc-34ab85c6fcb9" providerId="ADAL" clId="{7278FC7A-6980-4127-ACD7-A0366586BFB7}" dt="2022-03-30T12:29:04.195" v="9" actId="1076"/>
          <ac:spMkLst>
            <pc:docMk/>
            <pc:sldMk cId="899595568" sldId="271"/>
            <ac:spMk id="83" creationId="{84C23FA5-7C49-41D1-A512-24C2F43BCAE9}"/>
          </ac:spMkLst>
        </pc:spChg>
        <pc:spChg chg="mod">
          <ac:chgData name="Coleman, Jim" userId="8c647339-3dc1-4970-9fcc-34ab85c6fcb9" providerId="ADAL" clId="{7278FC7A-6980-4127-ACD7-A0366586BFB7}" dt="2022-03-30T12:29:04.195" v="9" actId="1076"/>
          <ac:spMkLst>
            <pc:docMk/>
            <pc:sldMk cId="899595568" sldId="271"/>
            <ac:spMk id="84" creationId="{4FE8C1DE-234A-489E-9119-B6C47A1986B7}"/>
          </ac:spMkLst>
        </pc:spChg>
        <pc:spChg chg="mod">
          <ac:chgData name="Coleman, Jim" userId="8c647339-3dc1-4970-9fcc-34ab85c6fcb9" providerId="ADAL" clId="{7278FC7A-6980-4127-ACD7-A0366586BFB7}" dt="2022-03-30T12:29:04.195" v="9" actId="1076"/>
          <ac:spMkLst>
            <pc:docMk/>
            <pc:sldMk cId="899595568" sldId="271"/>
            <ac:spMk id="85" creationId="{F2420EDC-8425-4542-AC9A-F74C77F93B82}"/>
          </ac:spMkLst>
        </pc:spChg>
        <pc:spChg chg="mod">
          <ac:chgData name="Coleman, Jim" userId="8c647339-3dc1-4970-9fcc-34ab85c6fcb9" providerId="ADAL" clId="{7278FC7A-6980-4127-ACD7-A0366586BFB7}" dt="2022-03-30T12:29:04.195" v="9" actId="1076"/>
          <ac:spMkLst>
            <pc:docMk/>
            <pc:sldMk cId="899595568" sldId="271"/>
            <ac:spMk id="86" creationId="{E69C4A3F-0C3E-45EB-87A5-FC40ED9B1879}"/>
          </ac:spMkLst>
        </pc:spChg>
        <pc:spChg chg="mod">
          <ac:chgData name="Coleman, Jim" userId="8c647339-3dc1-4970-9fcc-34ab85c6fcb9" providerId="ADAL" clId="{7278FC7A-6980-4127-ACD7-A0366586BFB7}" dt="2022-03-30T12:29:04.195" v="9" actId="1076"/>
          <ac:spMkLst>
            <pc:docMk/>
            <pc:sldMk cId="899595568" sldId="271"/>
            <ac:spMk id="87" creationId="{486E5AAB-61D0-4426-A6E2-A4077463EA97}"/>
          </ac:spMkLst>
        </pc:spChg>
        <pc:spChg chg="mod">
          <ac:chgData name="Coleman, Jim" userId="8c647339-3dc1-4970-9fcc-34ab85c6fcb9" providerId="ADAL" clId="{7278FC7A-6980-4127-ACD7-A0366586BFB7}" dt="2022-03-30T12:29:04.195" v="9" actId="1076"/>
          <ac:spMkLst>
            <pc:docMk/>
            <pc:sldMk cId="899595568" sldId="271"/>
            <ac:spMk id="88" creationId="{313D41D7-6A32-4877-AE4B-A247FED06C9F}"/>
          </ac:spMkLst>
        </pc:spChg>
        <pc:spChg chg="add mod">
          <ac:chgData name="Coleman, Jim" userId="8c647339-3dc1-4970-9fcc-34ab85c6fcb9" providerId="ADAL" clId="{7278FC7A-6980-4127-ACD7-A0366586BFB7}" dt="2022-03-30T12:33:08.540" v="41" actId="1076"/>
          <ac:spMkLst>
            <pc:docMk/>
            <pc:sldMk cId="899595568" sldId="271"/>
            <ac:spMk id="89" creationId="{44FECC09-480F-4052-B86D-9A0F3D3FF850}"/>
          </ac:spMkLst>
        </pc:spChg>
        <pc:spChg chg="del">
          <ac:chgData name="Coleman, Jim" userId="8c647339-3dc1-4970-9fcc-34ab85c6fcb9" providerId="ADAL" clId="{7278FC7A-6980-4127-ACD7-A0366586BFB7}" dt="2022-03-30T12:27:01.178" v="3" actId="478"/>
          <ac:spMkLst>
            <pc:docMk/>
            <pc:sldMk cId="899595568" sldId="271"/>
            <ac:spMk id="97" creationId="{7CA30C1C-DB49-45A9-9588-52F8B94F4BA7}"/>
          </ac:spMkLst>
        </pc:spChg>
        <pc:spChg chg="mod">
          <ac:chgData name="Coleman, Jim" userId="8c647339-3dc1-4970-9fcc-34ab85c6fcb9" providerId="ADAL" clId="{7278FC7A-6980-4127-ACD7-A0366586BFB7}" dt="2022-03-30T12:29:04.195" v="9" actId="1076"/>
          <ac:spMkLst>
            <pc:docMk/>
            <pc:sldMk cId="899595568" sldId="271"/>
            <ac:spMk id="103" creationId="{E85DE882-A118-4656-9B48-B523372FD19A}"/>
          </ac:spMkLst>
        </pc:spChg>
        <pc:spChg chg="mod">
          <ac:chgData name="Coleman, Jim" userId="8c647339-3dc1-4970-9fcc-34ab85c6fcb9" providerId="ADAL" clId="{7278FC7A-6980-4127-ACD7-A0366586BFB7}" dt="2022-03-30T12:29:04.195" v="9" actId="1076"/>
          <ac:spMkLst>
            <pc:docMk/>
            <pc:sldMk cId="899595568" sldId="271"/>
            <ac:spMk id="114" creationId="{6019BB0D-B4F5-4A69-B270-D6EAFF88B49D}"/>
          </ac:spMkLst>
        </pc:spChg>
        <pc:spChg chg="mod">
          <ac:chgData name="Coleman, Jim" userId="8c647339-3dc1-4970-9fcc-34ab85c6fcb9" providerId="ADAL" clId="{7278FC7A-6980-4127-ACD7-A0366586BFB7}" dt="2022-03-30T12:29:04.195" v="9" actId="1076"/>
          <ac:spMkLst>
            <pc:docMk/>
            <pc:sldMk cId="899595568" sldId="271"/>
            <ac:spMk id="115" creationId="{884639C4-2301-4AAB-9DD9-D4FFAA5EC886}"/>
          </ac:spMkLst>
        </pc:spChg>
        <pc:spChg chg="mod">
          <ac:chgData name="Coleman, Jim" userId="8c647339-3dc1-4970-9fcc-34ab85c6fcb9" providerId="ADAL" clId="{7278FC7A-6980-4127-ACD7-A0366586BFB7}" dt="2022-03-30T12:29:04.195" v="9" actId="1076"/>
          <ac:spMkLst>
            <pc:docMk/>
            <pc:sldMk cId="899595568" sldId="271"/>
            <ac:spMk id="116" creationId="{CF25D176-10AE-40B5-A0BD-2976A2FDCAEF}"/>
          </ac:spMkLst>
        </pc:spChg>
        <pc:spChg chg="mod">
          <ac:chgData name="Coleman, Jim" userId="8c647339-3dc1-4970-9fcc-34ab85c6fcb9" providerId="ADAL" clId="{7278FC7A-6980-4127-ACD7-A0366586BFB7}" dt="2022-03-30T12:29:04.195" v="9" actId="1076"/>
          <ac:spMkLst>
            <pc:docMk/>
            <pc:sldMk cId="899595568" sldId="271"/>
            <ac:spMk id="117" creationId="{BF6387C6-8A21-4195-B1A5-3340550E9CBA}"/>
          </ac:spMkLst>
        </pc:spChg>
        <pc:spChg chg="mod">
          <ac:chgData name="Coleman, Jim" userId="8c647339-3dc1-4970-9fcc-34ab85c6fcb9" providerId="ADAL" clId="{7278FC7A-6980-4127-ACD7-A0366586BFB7}" dt="2022-03-30T12:29:04.195" v="9" actId="1076"/>
          <ac:spMkLst>
            <pc:docMk/>
            <pc:sldMk cId="899595568" sldId="271"/>
            <ac:spMk id="118" creationId="{B326C6E9-AE3F-4FDD-8A30-E429A96324E9}"/>
          </ac:spMkLst>
        </pc:spChg>
        <pc:spChg chg="mod">
          <ac:chgData name="Coleman, Jim" userId="8c647339-3dc1-4970-9fcc-34ab85c6fcb9" providerId="ADAL" clId="{7278FC7A-6980-4127-ACD7-A0366586BFB7}" dt="2022-03-30T12:29:04.195" v="9" actId="1076"/>
          <ac:spMkLst>
            <pc:docMk/>
            <pc:sldMk cId="899595568" sldId="271"/>
            <ac:spMk id="119" creationId="{BD0E6507-8393-4FE4-8336-53AAE335960D}"/>
          </ac:spMkLst>
        </pc:spChg>
        <pc:spChg chg="mod">
          <ac:chgData name="Coleman, Jim" userId="8c647339-3dc1-4970-9fcc-34ab85c6fcb9" providerId="ADAL" clId="{7278FC7A-6980-4127-ACD7-A0366586BFB7}" dt="2022-03-30T12:29:04.195" v="9" actId="1076"/>
          <ac:spMkLst>
            <pc:docMk/>
            <pc:sldMk cId="899595568" sldId="271"/>
            <ac:spMk id="120" creationId="{4921C101-06CD-4244-B233-782A91721493}"/>
          </ac:spMkLst>
        </pc:spChg>
        <pc:spChg chg="mod">
          <ac:chgData name="Coleman, Jim" userId="8c647339-3dc1-4970-9fcc-34ab85c6fcb9" providerId="ADAL" clId="{7278FC7A-6980-4127-ACD7-A0366586BFB7}" dt="2022-03-30T12:29:04.195" v="9" actId="1076"/>
          <ac:spMkLst>
            <pc:docMk/>
            <pc:sldMk cId="899595568" sldId="271"/>
            <ac:spMk id="121" creationId="{733984BF-63A1-406D-A0AD-AF9AFE10D953}"/>
          </ac:spMkLst>
        </pc:spChg>
        <pc:spChg chg="mod">
          <ac:chgData name="Coleman, Jim" userId="8c647339-3dc1-4970-9fcc-34ab85c6fcb9" providerId="ADAL" clId="{7278FC7A-6980-4127-ACD7-A0366586BFB7}" dt="2022-03-30T12:29:04.195" v="9" actId="1076"/>
          <ac:spMkLst>
            <pc:docMk/>
            <pc:sldMk cId="899595568" sldId="271"/>
            <ac:spMk id="122" creationId="{80EDD27E-6FCE-417D-BC44-C01E5AF0D7BC}"/>
          </ac:spMkLst>
        </pc:spChg>
        <pc:spChg chg="mod">
          <ac:chgData name="Coleman, Jim" userId="8c647339-3dc1-4970-9fcc-34ab85c6fcb9" providerId="ADAL" clId="{7278FC7A-6980-4127-ACD7-A0366586BFB7}" dt="2022-03-30T12:29:04.195" v="9" actId="1076"/>
          <ac:spMkLst>
            <pc:docMk/>
            <pc:sldMk cId="899595568" sldId="271"/>
            <ac:spMk id="123" creationId="{CF86A444-424B-43D7-8138-D86ADD099FF9}"/>
          </ac:spMkLst>
        </pc:spChg>
        <pc:spChg chg="mod">
          <ac:chgData name="Coleman, Jim" userId="8c647339-3dc1-4970-9fcc-34ab85c6fcb9" providerId="ADAL" clId="{7278FC7A-6980-4127-ACD7-A0366586BFB7}" dt="2022-03-30T12:35:29.122" v="59" actId="1076"/>
          <ac:spMkLst>
            <pc:docMk/>
            <pc:sldMk cId="899595568" sldId="271"/>
            <ac:spMk id="124" creationId="{0531FE23-5D83-4E6E-BDCC-EDE2F103502A}"/>
          </ac:spMkLst>
        </pc:spChg>
        <pc:spChg chg="mod">
          <ac:chgData name="Coleman, Jim" userId="8c647339-3dc1-4970-9fcc-34ab85c6fcb9" providerId="ADAL" clId="{7278FC7A-6980-4127-ACD7-A0366586BFB7}" dt="2022-03-30T12:29:04.195" v="9" actId="1076"/>
          <ac:spMkLst>
            <pc:docMk/>
            <pc:sldMk cId="899595568" sldId="271"/>
            <ac:spMk id="127" creationId="{DFF812C9-8047-4F45-A891-EE15D9DFF4FF}"/>
          </ac:spMkLst>
        </pc:spChg>
        <pc:spChg chg="mod">
          <ac:chgData name="Coleman, Jim" userId="8c647339-3dc1-4970-9fcc-34ab85c6fcb9" providerId="ADAL" clId="{7278FC7A-6980-4127-ACD7-A0366586BFB7}" dt="2022-03-30T12:29:04.195" v="9" actId="1076"/>
          <ac:spMkLst>
            <pc:docMk/>
            <pc:sldMk cId="899595568" sldId="271"/>
            <ac:spMk id="129" creationId="{19C62783-D03F-48B4-938B-94C5F4AF70E0}"/>
          </ac:spMkLst>
        </pc:spChg>
        <pc:spChg chg="mod">
          <ac:chgData name="Coleman, Jim" userId="8c647339-3dc1-4970-9fcc-34ab85c6fcb9" providerId="ADAL" clId="{7278FC7A-6980-4127-ACD7-A0366586BFB7}" dt="2022-03-30T12:29:04.195" v="9" actId="1076"/>
          <ac:spMkLst>
            <pc:docMk/>
            <pc:sldMk cId="899595568" sldId="271"/>
            <ac:spMk id="130" creationId="{A2BDD452-94DE-466F-A8FE-50A9446794A9}"/>
          </ac:spMkLst>
        </pc:spChg>
        <pc:spChg chg="mod">
          <ac:chgData name="Coleman, Jim" userId="8c647339-3dc1-4970-9fcc-34ab85c6fcb9" providerId="ADAL" clId="{7278FC7A-6980-4127-ACD7-A0366586BFB7}" dt="2022-03-30T12:29:04.195" v="9" actId="1076"/>
          <ac:spMkLst>
            <pc:docMk/>
            <pc:sldMk cId="899595568" sldId="271"/>
            <ac:spMk id="131" creationId="{F76536AD-9CE7-4209-994B-DC03092D0B56}"/>
          </ac:spMkLst>
        </pc:spChg>
        <pc:spChg chg="mod">
          <ac:chgData name="Coleman, Jim" userId="8c647339-3dc1-4970-9fcc-34ab85c6fcb9" providerId="ADAL" clId="{7278FC7A-6980-4127-ACD7-A0366586BFB7}" dt="2022-03-30T12:29:04.195" v="9" actId="1076"/>
          <ac:spMkLst>
            <pc:docMk/>
            <pc:sldMk cId="899595568" sldId="271"/>
            <ac:spMk id="132" creationId="{8541C2E4-BAEC-4235-80A6-BE74CBD96622}"/>
          </ac:spMkLst>
        </pc:spChg>
        <pc:spChg chg="mod">
          <ac:chgData name="Coleman, Jim" userId="8c647339-3dc1-4970-9fcc-34ab85c6fcb9" providerId="ADAL" clId="{7278FC7A-6980-4127-ACD7-A0366586BFB7}" dt="2022-03-30T12:29:04.195" v="9" actId="1076"/>
          <ac:spMkLst>
            <pc:docMk/>
            <pc:sldMk cId="899595568" sldId="271"/>
            <ac:spMk id="135" creationId="{C84F6D2C-1650-49E0-AAA2-B0ECF71AC2BC}"/>
          </ac:spMkLst>
        </pc:spChg>
        <pc:spChg chg="mod">
          <ac:chgData name="Coleman, Jim" userId="8c647339-3dc1-4970-9fcc-34ab85c6fcb9" providerId="ADAL" clId="{7278FC7A-6980-4127-ACD7-A0366586BFB7}" dt="2022-03-30T12:33:46.627" v="46" actId="14100"/>
          <ac:spMkLst>
            <pc:docMk/>
            <pc:sldMk cId="899595568" sldId="271"/>
            <ac:spMk id="142" creationId="{0EF0DCAE-5322-493A-814E-0E384C1B4EAF}"/>
          </ac:spMkLst>
        </pc:spChg>
        <pc:spChg chg="mod">
          <ac:chgData name="Coleman, Jim" userId="8c647339-3dc1-4970-9fcc-34ab85c6fcb9" providerId="ADAL" clId="{7278FC7A-6980-4127-ACD7-A0366586BFB7}" dt="2022-03-30T12:29:04.195" v="9" actId="1076"/>
          <ac:spMkLst>
            <pc:docMk/>
            <pc:sldMk cId="899595568" sldId="271"/>
            <ac:spMk id="143" creationId="{F1B50F24-EC7A-4221-9D2C-AFEA00B9A68A}"/>
          </ac:spMkLst>
        </pc:spChg>
        <pc:spChg chg="del">
          <ac:chgData name="Coleman, Jim" userId="8c647339-3dc1-4970-9fcc-34ab85c6fcb9" providerId="ADAL" clId="{7278FC7A-6980-4127-ACD7-A0366586BFB7}" dt="2022-03-30T12:27:01.178" v="3" actId="478"/>
          <ac:spMkLst>
            <pc:docMk/>
            <pc:sldMk cId="899595568" sldId="271"/>
            <ac:spMk id="144" creationId="{F0E99DF5-6C6D-46F0-880F-DA1712326B33}"/>
          </ac:spMkLst>
        </pc:spChg>
        <pc:spChg chg="del">
          <ac:chgData name="Coleman, Jim" userId="8c647339-3dc1-4970-9fcc-34ab85c6fcb9" providerId="ADAL" clId="{7278FC7A-6980-4127-ACD7-A0366586BFB7}" dt="2022-03-30T12:27:01.178" v="3" actId="478"/>
          <ac:spMkLst>
            <pc:docMk/>
            <pc:sldMk cId="899595568" sldId="271"/>
            <ac:spMk id="145" creationId="{2C395737-2B17-4246-974F-636C5DA428D2}"/>
          </ac:spMkLst>
        </pc:spChg>
        <pc:spChg chg="del">
          <ac:chgData name="Coleman, Jim" userId="8c647339-3dc1-4970-9fcc-34ab85c6fcb9" providerId="ADAL" clId="{7278FC7A-6980-4127-ACD7-A0366586BFB7}" dt="2022-03-30T12:27:01.178" v="3" actId="478"/>
          <ac:spMkLst>
            <pc:docMk/>
            <pc:sldMk cId="899595568" sldId="271"/>
            <ac:spMk id="146" creationId="{526CE699-C702-459D-A406-4CFDF56980E5}"/>
          </ac:spMkLst>
        </pc:spChg>
        <pc:spChg chg="mod">
          <ac:chgData name="Coleman, Jim" userId="8c647339-3dc1-4970-9fcc-34ab85c6fcb9" providerId="ADAL" clId="{7278FC7A-6980-4127-ACD7-A0366586BFB7}" dt="2022-03-30T12:29:04.195" v="9" actId="1076"/>
          <ac:spMkLst>
            <pc:docMk/>
            <pc:sldMk cId="899595568" sldId="271"/>
            <ac:spMk id="149" creationId="{BE52095B-DA3D-435A-B8A1-47D4D735AE39}"/>
          </ac:spMkLst>
        </pc:spChg>
        <pc:spChg chg="mod">
          <ac:chgData name="Coleman, Jim" userId="8c647339-3dc1-4970-9fcc-34ab85c6fcb9" providerId="ADAL" clId="{7278FC7A-6980-4127-ACD7-A0366586BFB7}" dt="2022-03-30T12:35:38.885" v="60" actId="1076"/>
          <ac:spMkLst>
            <pc:docMk/>
            <pc:sldMk cId="899595568" sldId="271"/>
            <ac:spMk id="152" creationId="{A1E79C2E-F32A-48CB-AF6E-F272C653623E}"/>
          </ac:spMkLst>
        </pc:spChg>
        <pc:spChg chg="del">
          <ac:chgData name="Coleman, Jim" userId="8c647339-3dc1-4970-9fcc-34ab85c6fcb9" providerId="ADAL" clId="{7278FC7A-6980-4127-ACD7-A0366586BFB7}" dt="2022-03-30T12:27:01.178" v="3" actId="478"/>
          <ac:spMkLst>
            <pc:docMk/>
            <pc:sldMk cId="899595568" sldId="271"/>
            <ac:spMk id="158" creationId="{58B2F466-C384-4AC1-B71B-3B45E3EB9F23}"/>
          </ac:spMkLst>
        </pc:spChg>
        <pc:cxnChg chg="del mod">
          <ac:chgData name="Coleman, Jim" userId="8c647339-3dc1-4970-9fcc-34ab85c6fcb9" providerId="ADAL" clId="{7278FC7A-6980-4127-ACD7-A0366586BFB7}" dt="2022-03-30T12:36:53.493" v="62" actId="478"/>
          <ac:cxnSpMkLst>
            <pc:docMk/>
            <pc:sldMk cId="899595568" sldId="271"/>
            <ac:cxnSpMk id="78" creationId="{10A0A71E-7A7D-4B9A-9691-63EAE2829564}"/>
          </ac:cxnSpMkLst>
        </pc:cxnChg>
        <pc:cxnChg chg="add mod">
          <ac:chgData name="Coleman, Jim" userId="8c647339-3dc1-4970-9fcc-34ab85c6fcb9" providerId="ADAL" clId="{7278FC7A-6980-4127-ACD7-A0366586BFB7}" dt="2022-03-30T12:32:15.708" v="34" actId="1076"/>
          <ac:cxnSpMkLst>
            <pc:docMk/>
            <pc:sldMk cId="899595568" sldId="271"/>
            <ac:cxnSpMk id="79" creationId="{EDE1023E-18F9-4B55-B315-DE320066279E}"/>
          </ac:cxnSpMkLst>
        </pc:cxnChg>
        <pc:cxnChg chg="mod">
          <ac:chgData name="Coleman, Jim" userId="8c647339-3dc1-4970-9fcc-34ab85c6fcb9" providerId="ADAL" clId="{7278FC7A-6980-4127-ACD7-A0366586BFB7}" dt="2022-03-30T12:30:33.076" v="16" actId="1076"/>
          <ac:cxnSpMkLst>
            <pc:docMk/>
            <pc:sldMk cId="899595568" sldId="271"/>
            <ac:cxnSpMk id="80" creationId="{0DBDE740-BCE3-4895-983F-9B3DFD7EA50D}"/>
          </ac:cxnSpMkLst>
        </pc:cxnChg>
        <pc:cxnChg chg="mod">
          <ac:chgData name="Coleman, Jim" userId="8c647339-3dc1-4970-9fcc-34ab85c6fcb9" providerId="ADAL" clId="{7278FC7A-6980-4127-ACD7-A0366586BFB7}" dt="2022-03-30T12:37:04.450" v="63" actId="14100"/>
          <ac:cxnSpMkLst>
            <pc:docMk/>
            <pc:sldMk cId="899595568" sldId="271"/>
            <ac:cxnSpMk id="81" creationId="{F6C2FDF9-B2D2-43A7-8BEB-73A2CD0C38EE}"/>
          </ac:cxnSpMkLst>
        </pc:cxnChg>
        <pc:cxnChg chg="add del mod">
          <ac:chgData name="Coleman, Jim" userId="8c647339-3dc1-4970-9fcc-34ab85c6fcb9" providerId="ADAL" clId="{7278FC7A-6980-4127-ACD7-A0366586BFB7}" dt="2022-03-30T12:32:03.546" v="33" actId="478"/>
          <ac:cxnSpMkLst>
            <pc:docMk/>
            <pc:sldMk cId="899595568" sldId="271"/>
            <ac:cxnSpMk id="90" creationId="{573A6B10-597A-4B81-B3D5-9D082F4D3383}"/>
          </ac:cxnSpMkLst>
        </pc:cxnChg>
        <pc:cxnChg chg="add mod">
          <ac:chgData name="Coleman, Jim" userId="8c647339-3dc1-4970-9fcc-34ab85c6fcb9" providerId="ADAL" clId="{7278FC7A-6980-4127-ACD7-A0366586BFB7}" dt="2022-03-30T12:32:49.433" v="39" actId="14100"/>
          <ac:cxnSpMkLst>
            <pc:docMk/>
            <pc:sldMk cId="899595568" sldId="271"/>
            <ac:cxnSpMk id="91" creationId="{E4A73AEF-00D3-4081-BC12-DDFAE1F0503A}"/>
          </ac:cxnSpMkLst>
        </pc:cxnChg>
        <pc:cxnChg chg="add del mod">
          <ac:chgData name="Coleman, Jim" userId="8c647339-3dc1-4970-9fcc-34ab85c6fcb9" providerId="ADAL" clId="{7278FC7A-6980-4127-ACD7-A0366586BFB7}" dt="2022-03-30T12:31:50.597" v="30" actId="478"/>
          <ac:cxnSpMkLst>
            <pc:docMk/>
            <pc:sldMk cId="899595568" sldId="271"/>
            <ac:cxnSpMk id="92" creationId="{274BF3D1-71D7-43DF-B130-113AAD5F8678}"/>
          </ac:cxnSpMkLst>
        </pc:cxnChg>
        <pc:cxnChg chg="add mod">
          <ac:chgData name="Coleman, Jim" userId="8c647339-3dc1-4970-9fcc-34ab85c6fcb9" providerId="ADAL" clId="{7278FC7A-6980-4127-ACD7-A0366586BFB7}" dt="2022-03-30T12:33:23.155" v="42" actId="14100"/>
          <ac:cxnSpMkLst>
            <pc:docMk/>
            <pc:sldMk cId="899595568" sldId="271"/>
            <ac:cxnSpMk id="93" creationId="{2FA33259-C246-4EFA-9329-1B4F6362D102}"/>
          </ac:cxnSpMkLst>
        </pc:cxnChg>
        <pc:cxnChg chg="mod">
          <ac:chgData name="Coleman, Jim" userId="8c647339-3dc1-4970-9fcc-34ab85c6fcb9" providerId="ADAL" clId="{7278FC7A-6980-4127-ACD7-A0366586BFB7}" dt="2022-03-30T12:29:04.195" v="9" actId="1076"/>
          <ac:cxnSpMkLst>
            <pc:docMk/>
            <pc:sldMk cId="899595568" sldId="271"/>
            <ac:cxnSpMk id="125" creationId="{288A3C1B-27F9-4FED-9162-F80854D1A60E}"/>
          </ac:cxnSpMkLst>
        </pc:cxnChg>
        <pc:cxnChg chg="mod">
          <ac:chgData name="Coleman, Jim" userId="8c647339-3dc1-4970-9fcc-34ab85c6fcb9" providerId="ADAL" clId="{7278FC7A-6980-4127-ACD7-A0366586BFB7}" dt="2022-03-30T12:29:04.195" v="9" actId="1076"/>
          <ac:cxnSpMkLst>
            <pc:docMk/>
            <pc:sldMk cId="899595568" sldId="271"/>
            <ac:cxnSpMk id="126" creationId="{B82D0C66-3D85-4705-A0A4-8876B93C1BEC}"/>
          </ac:cxnSpMkLst>
        </pc:cxnChg>
        <pc:cxnChg chg="mod">
          <ac:chgData name="Coleman, Jim" userId="8c647339-3dc1-4970-9fcc-34ab85c6fcb9" providerId="ADAL" clId="{7278FC7A-6980-4127-ACD7-A0366586BFB7}" dt="2022-03-30T12:29:04.195" v="9" actId="1076"/>
          <ac:cxnSpMkLst>
            <pc:docMk/>
            <pc:sldMk cId="899595568" sldId="271"/>
            <ac:cxnSpMk id="128" creationId="{2C96F888-DB71-4210-A320-EE00F0489B3F}"/>
          </ac:cxnSpMkLst>
        </pc:cxnChg>
        <pc:cxnChg chg="mod">
          <ac:chgData name="Coleman, Jim" userId="8c647339-3dc1-4970-9fcc-34ab85c6fcb9" providerId="ADAL" clId="{7278FC7A-6980-4127-ACD7-A0366586BFB7}" dt="2022-03-30T12:35:14.327" v="58" actId="14100"/>
          <ac:cxnSpMkLst>
            <pc:docMk/>
            <pc:sldMk cId="899595568" sldId="271"/>
            <ac:cxnSpMk id="136" creationId="{9F3DE063-B9BF-4B88-9697-41FDDE782893}"/>
          </ac:cxnSpMkLst>
        </pc:cxnChg>
        <pc:cxnChg chg="mod">
          <ac:chgData name="Coleman, Jim" userId="8c647339-3dc1-4970-9fcc-34ab85c6fcb9" providerId="ADAL" clId="{7278FC7A-6980-4127-ACD7-A0366586BFB7}" dt="2022-03-30T12:29:04.195" v="9" actId="1076"/>
          <ac:cxnSpMkLst>
            <pc:docMk/>
            <pc:sldMk cId="899595568" sldId="271"/>
            <ac:cxnSpMk id="137" creationId="{118D5FA0-ABEE-4BAB-B76F-5C555C9B3016}"/>
          </ac:cxnSpMkLst>
        </pc:cxnChg>
        <pc:cxnChg chg="del mod">
          <ac:chgData name="Coleman, Jim" userId="8c647339-3dc1-4970-9fcc-34ab85c6fcb9" providerId="ADAL" clId="{7278FC7A-6980-4127-ACD7-A0366586BFB7}" dt="2022-03-30T12:34:00.024" v="47" actId="478"/>
          <ac:cxnSpMkLst>
            <pc:docMk/>
            <pc:sldMk cId="899595568" sldId="271"/>
            <ac:cxnSpMk id="138" creationId="{2786294D-F348-4558-AD9C-EF3A6317D3F8}"/>
          </ac:cxnSpMkLst>
        </pc:cxnChg>
        <pc:cxnChg chg="del mod">
          <ac:chgData name="Coleman, Jim" userId="8c647339-3dc1-4970-9fcc-34ab85c6fcb9" providerId="ADAL" clId="{7278FC7A-6980-4127-ACD7-A0366586BFB7}" dt="2022-03-30T12:34:06.431" v="48" actId="478"/>
          <ac:cxnSpMkLst>
            <pc:docMk/>
            <pc:sldMk cId="899595568" sldId="271"/>
            <ac:cxnSpMk id="141" creationId="{DE1C88B3-A333-4F63-BC32-4C8164B04946}"/>
          </ac:cxnSpMkLst>
        </pc:cxnChg>
        <pc:cxnChg chg="mod">
          <ac:chgData name="Coleman, Jim" userId="8c647339-3dc1-4970-9fcc-34ab85c6fcb9" providerId="ADAL" clId="{7278FC7A-6980-4127-ACD7-A0366586BFB7}" dt="2022-03-30T12:29:04.195" v="9" actId="1076"/>
          <ac:cxnSpMkLst>
            <pc:docMk/>
            <pc:sldMk cId="899595568" sldId="271"/>
            <ac:cxnSpMk id="147" creationId="{4CC10660-A47E-4507-ACFA-8268A53EB373}"/>
          </ac:cxnSpMkLst>
        </pc:cxnChg>
        <pc:cxnChg chg="mod">
          <ac:chgData name="Coleman, Jim" userId="8c647339-3dc1-4970-9fcc-34ab85c6fcb9" providerId="ADAL" clId="{7278FC7A-6980-4127-ACD7-A0366586BFB7}" dt="2022-03-30T12:29:04.195" v="9" actId="1076"/>
          <ac:cxnSpMkLst>
            <pc:docMk/>
            <pc:sldMk cId="899595568" sldId="271"/>
            <ac:cxnSpMk id="148" creationId="{81BA87F4-A9B3-47C1-A9F1-C2E503EC6A89}"/>
          </ac:cxnSpMkLst>
        </pc:cxnChg>
        <pc:cxnChg chg="del mod">
          <ac:chgData name="Coleman, Jim" userId="8c647339-3dc1-4970-9fcc-34ab85c6fcb9" providerId="ADAL" clId="{7278FC7A-6980-4127-ACD7-A0366586BFB7}" dt="2022-03-30T12:34:22.161" v="49" actId="478"/>
          <ac:cxnSpMkLst>
            <pc:docMk/>
            <pc:sldMk cId="899595568" sldId="271"/>
            <ac:cxnSpMk id="150" creationId="{90330C62-607C-442C-922B-5E25DF500244}"/>
          </ac:cxnSpMkLst>
        </pc:cxnChg>
        <pc:cxnChg chg="mod">
          <ac:chgData name="Coleman, Jim" userId="8c647339-3dc1-4970-9fcc-34ab85c6fcb9" providerId="ADAL" clId="{7278FC7A-6980-4127-ACD7-A0366586BFB7}" dt="2022-03-30T12:29:04.195" v="9" actId="1076"/>
          <ac:cxnSpMkLst>
            <pc:docMk/>
            <pc:sldMk cId="899595568" sldId="271"/>
            <ac:cxnSpMk id="151" creationId="{4095BBFD-1989-42A6-A148-A5D46517A14A}"/>
          </ac:cxnSpMkLst>
        </pc:cxnChg>
        <pc:cxnChg chg="del">
          <ac:chgData name="Coleman, Jim" userId="8c647339-3dc1-4970-9fcc-34ab85c6fcb9" providerId="ADAL" clId="{7278FC7A-6980-4127-ACD7-A0366586BFB7}" dt="2022-03-30T12:27:01.178" v="3" actId="478"/>
          <ac:cxnSpMkLst>
            <pc:docMk/>
            <pc:sldMk cId="899595568" sldId="271"/>
            <ac:cxnSpMk id="155" creationId="{6157A7C6-8D74-4AF2-B060-5A000FD53D9B}"/>
          </ac:cxnSpMkLst>
        </pc:cxnChg>
        <pc:cxnChg chg="del">
          <ac:chgData name="Coleman, Jim" userId="8c647339-3dc1-4970-9fcc-34ab85c6fcb9" providerId="ADAL" clId="{7278FC7A-6980-4127-ACD7-A0366586BFB7}" dt="2022-03-30T12:27:01.178" v="3" actId="478"/>
          <ac:cxnSpMkLst>
            <pc:docMk/>
            <pc:sldMk cId="899595568" sldId="271"/>
            <ac:cxnSpMk id="156" creationId="{274D1047-2C79-4A98-909D-DCEA468707BD}"/>
          </ac:cxnSpMkLst>
        </pc:cxnChg>
        <pc:cxnChg chg="del">
          <ac:chgData name="Coleman, Jim" userId="8c647339-3dc1-4970-9fcc-34ab85c6fcb9" providerId="ADAL" clId="{7278FC7A-6980-4127-ACD7-A0366586BFB7}" dt="2022-03-30T12:27:01.178" v="3" actId="478"/>
          <ac:cxnSpMkLst>
            <pc:docMk/>
            <pc:sldMk cId="899595568" sldId="271"/>
            <ac:cxnSpMk id="157" creationId="{8B645ACC-5AC8-4C45-9373-587E4292AA4D}"/>
          </ac:cxnSpMkLst>
        </pc:cxnChg>
      </pc:sldChg>
      <pc:sldChg chg="delSp modSp mod">
        <pc:chgData name="Coleman, Jim" userId="8c647339-3dc1-4970-9fcc-34ab85c6fcb9" providerId="ADAL" clId="{7278FC7A-6980-4127-ACD7-A0366586BFB7}" dt="2022-03-30T13:07:09.554" v="106" actId="478"/>
        <pc:sldMkLst>
          <pc:docMk/>
          <pc:sldMk cId="1697688272" sldId="273"/>
        </pc:sldMkLst>
        <pc:spChg chg="del">
          <ac:chgData name="Coleman, Jim" userId="8c647339-3dc1-4970-9fcc-34ab85c6fcb9" providerId="ADAL" clId="{7278FC7A-6980-4127-ACD7-A0366586BFB7}" dt="2022-03-30T13:07:05.788" v="103" actId="478"/>
          <ac:spMkLst>
            <pc:docMk/>
            <pc:sldMk cId="1697688272" sldId="273"/>
            <ac:spMk id="82" creationId="{190DCD78-672C-48D0-A61D-5A8EC37EA4FD}"/>
          </ac:spMkLst>
        </pc:spChg>
        <pc:spChg chg="mod">
          <ac:chgData name="Coleman, Jim" userId="8c647339-3dc1-4970-9fcc-34ab85c6fcb9" providerId="ADAL" clId="{7278FC7A-6980-4127-ACD7-A0366586BFB7}" dt="2022-03-30T12:42:24.275" v="91" actId="14100"/>
          <ac:spMkLst>
            <pc:docMk/>
            <pc:sldMk cId="1697688272" sldId="273"/>
            <ac:spMk id="93" creationId="{0C7938DB-7B00-41D1-817E-94310901861A}"/>
          </ac:spMkLst>
        </pc:spChg>
        <pc:spChg chg="mod">
          <ac:chgData name="Coleman, Jim" userId="8c647339-3dc1-4970-9fcc-34ab85c6fcb9" providerId="ADAL" clId="{7278FC7A-6980-4127-ACD7-A0366586BFB7}" dt="2022-03-30T12:40:52.479" v="78" actId="14100"/>
          <ac:spMkLst>
            <pc:docMk/>
            <pc:sldMk cId="1697688272" sldId="273"/>
            <ac:spMk id="124" creationId="{0531FE23-5D83-4E6E-BDCC-EDE2F103502A}"/>
          </ac:spMkLst>
        </pc:spChg>
        <pc:spChg chg="mod">
          <ac:chgData name="Coleman, Jim" userId="8c647339-3dc1-4970-9fcc-34ab85c6fcb9" providerId="ADAL" clId="{7278FC7A-6980-4127-ACD7-A0366586BFB7}" dt="2022-03-30T12:41:14.860" v="81" actId="1076"/>
          <ac:spMkLst>
            <pc:docMk/>
            <pc:sldMk cId="1697688272" sldId="273"/>
            <ac:spMk id="142" creationId="{0EF0DCAE-5322-493A-814E-0E384C1B4EAF}"/>
          </ac:spMkLst>
        </pc:spChg>
        <pc:spChg chg="mod">
          <ac:chgData name="Coleman, Jim" userId="8c647339-3dc1-4970-9fcc-34ab85c6fcb9" providerId="ADAL" clId="{7278FC7A-6980-4127-ACD7-A0366586BFB7}" dt="2022-03-30T12:41:27.755" v="82" actId="1076"/>
          <ac:spMkLst>
            <pc:docMk/>
            <pc:sldMk cId="1697688272" sldId="273"/>
            <ac:spMk id="158" creationId="{58B2F466-C384-4AC1-B71B-3B45E3EB9F23}"/>
          </ac:spMkLst>
        </pc:spChg>
        <pc:spChg chg="mod">
          <ac:chgData name="Coleman, Jim" userId="8c647339-3dc1-4970-9fcc-34ab85c6fcb9" providerId="ADAL" clId="{7278FC7A-6980-4127-ACD7-A0366586BFB7}" dt="2022-03-30T12:43:18.343" v="102" actId="1076"/>
          <ac:spMkLst>
            <pc:docMk/>
            <pc:sldMk cId="1697688272" sldId="273"/>
            <ac:spMk id="192" creationId="{0FA7A65E-7DE9-49C1-8905-5EB31F6BBE13}"/>
          </ac:spMkLst>
        </pc:spChg>
        <pc:spChg chg="mod">
          <ac:chgData name="Coleman, Jim" userId="8c647339-3dc1-4970-9fcc-34ab85c6fcb9" providerId="ADAL" clId="{7278FC7A-6980-4127-ACD7-A0366586BFB7}" dt="2022-03-30T12:43:10.874" v="101" actId="1076"/>
          <ac:spMkLst>
            <pc:docMk/>
            <pc:sldMk cId="1697688272" sldId="273"/>
            <ac:spMk id="199" creationId="{F20D266D-8FEF-42CF-8CF4-D59BE894EAE8}"/>
          </ac:spMkLst>
        </pc:spChg>
        <pc:spChg chg="mod">
          <ac:chgData name="Coleman, Jim" userId="8c647339-3dc1-4970-9fcc-34ab85c6fcb9" providerId="ADAL" clId="{7278FC7A-6980-4127-ACD7-A0366586BFB7}" dt="2022-03-30T12:42:43.546" v="96" actId="1076"/>
          <ac:spMkLst>
            <pc:docMk/>
            <pc:sldMk cId="1697688272" sldId="273"/>
            <ac:spMk id="201" creationId="{2258C4C4-7C6C-410C-BD56-EF0F132840D0}"/>
          </ac:spMkLst>
        </pc:spChg>
        <pc:spChg chg="del">
          <ac:chgData name="Coleman, Jim" userId="8c647339-3dc1-4970-9fcc-34ab85c6fcb9" providerId="ADAL" clId="{7278FC7A-6980-4127-ACD7-A0366586BFB7}" dt="2022-03-30T12:41:53.410" v="84" actId="478"/>
          <ac:spMkLst>
            <pc:docMk/>
            <pc:sldMk cId="1697688272" sldId="273"/>
            <ac:spMk id="214" creationId="{D57FC800-859C-4EE3-9528-5EDDD368836D}"/>
          </ac:spMkLst>
        </pc:spChg>
        <pc:cxnChg chg="del">
          <ac:chgData name="Coleman, Jim" userId="8c647339-3dc1-4970-9fcc-34ab85c6fcb9" providerId="ADAL" clId="{7278FC7A-6980-4127-ACD7-A0366586BFB7}" dt="2022-03-30T13:07:09.554" v="106" actId="478"/>
          <ac:cxnSpMkLst>
            <pc:docMk/>
            <pc:sldMk cId="1697688272" sldId="273"/>
            <ac:cxnSpMk id="78" creationId="{10A0A71E-7A7D-4B9A-9691-63EAE2829564}"/>
          </ac:cxnSpMkLst>
        </pc:cxnChg>
        <pc:cxnChg chg="del">
          <ac:chgData name="Coleman, Jim" userId="8c647339-3dc1-4970-9fcc-34ab85c6fcb9" providerId="ADAL" clId="{7278FC7A-6980-4127-ACD7-A0366586BFB7}" dt="2022-03-30T13:07:07.708" v="104" actId="478"/>
          <ac:cxnSpMkLst>
            <pc:docMk/>
            <pc:sldMk cId="1697688272" sldId="273"/>
            <ac:cxnSpMk id="80" creationId="{0DBDE740-BCE3-4895-983F-9B3DFD7EA50D}"/>
          </ac:cxnSpMkLst>
        </pc:cxnChg>
        <pc:cxnChg chg="del">
          <ac:chgData name="Coleman, Jim" userId="8c647339-3dc1-4970-9fcc-34ab85c6fcb9" providerId="ADAL" clId="{7278FC7A-6980-4127-ACD7-A0366586BFB7}" dt="2022-03-30T13:07:08.510" v="105" actId="478"/>
          <ac:cxnSpMkLst>
            <pc:docMk/>
            <pc:sldMk cId="1697688272" sldId="273"/>
            <ac:cxnSpMk id="81" creationId="{F6C2FDF9-B2D2-43A7-8BEB-73A2CD0C38EE}"/>
          </ac:cxnSpMkLst>
        </pc:cxnChg>
        <pc:cxnChg chg="del">
          <ac:chgData name="Coleman, Jim" userId="8c647339-3dc1-4970-9fcc-34ab85c6fcb9" providerId="ADAL" clId="{7278FC7A-6980-4127-ACD7-A0366586BFB7}" dt="2022-03-30T12:39:55.070" v="68" actId="478"/>
          <ac:cxnSpMkLst>
            <pc:docMk/>
            <pc:sldMk cId="1697688272" sldId="273"/>
            <ac:cxnSpMk id="138" creationId="{2786294D-F348-4558-AD9C-EF3A6317D3F8}"/>
          </ac:cxnSpMkLst>
        </pc:cxnChg>
        <pc:cxnChg chg="mod">
          <ac:chgData name="Coleman, Jim" userId="8c647339-3dc1-4970-9fcc-34ab85c6fcb9" providerId="ADAL" clId="{7278FC7A-6980-4127-ACD7-A0366586BFB7}" dt="2022-03-30T12:40:29.384" v="75" actId="14100"/>
          <ac:cxnSpMkLst>
            <pc:docMk/>
            <pc:sldMk cId="1697688272" sldId="273"/>
            <ac:cxnSpMk id="141" creationId="{DE1C88B3-A333-4F63-BC32-4C8164B04946}"/>
          </ac:cxnSpMkLst>
        </pc:cxnChg>
        <pc:cxnChg chg="del">
          <ac:chgData name="Coleman, Jim" userId="8c647339-3dc1-4970-9fcc-34ab85c6fcb9" providerId="ADAL" clId="{7278FC7A-6980-4127-ACD7-A0366586BFB7}" dt="2022-03-30T12:39:58.462" v="69" actId="478"/>
          <ac:cxnSpMkLst>
            <pc:docMk/>
            <pc:sldMk cId="1697688272" sldId="273"/>
            <ac:cxnSpMk id="155" creationId="{6157A7C6-8D74-4AF2-B060-5A000FD53D9B}"/>
          </ac:cxnSpMkLst>
        </pc:cxnChg>
        <pc:cxnChg chg="mod">
          <ac:chgData name="Coleman, Jim" userId="8c647339-3dc1-4970-9fcc-34ab85c6fcb9" providerId="ADAL" clId="{7278FC7A-6980-4127-ACD7-A0366586BFB7}" dt="2022-03-30T12:41:06.708" v="80" actId="14100"/>
          <ac:cxnSpMkLst>
            <pc:docMk/>
            <pc:sldMk cId="1697688272" sldId="273"/>
            <ac:cxnSpMk id="157" creationId="{8B645ACC-5AC8-4C45-9373-587E4292AA4D}"/>
          </ac:cxnSpMkLst>
        </pc:cxnChg>
        <pc:cxnChg chg="del">
          <ac:chgData name="Coleman, Jim" userId="8c647339-3dc1-4970-9fcc-34ab85c6fcb9" providerId="ADAL" clId="{7278FC7A-6980-4127-ACD7-A0366586BFB7}" dt="2022-03-30T12:42:16.270" v="89" actId="478"/>
          <ac:cxnSpMkLst>
            <pc:docMk/>
            <pc:sldMk cId="1697688272" sldId="273"/>
            <ac:cxnSpMk id="190" creationId="{57638B45-435F-4C14-BDA5-7176E6E008FC}"/>
          </ac:cxnSpMkLst>
        </pc:cxnChg>
        <pc:cxnChg chg="mod">
          <ac:chgData name="Coleman, Jim" userId="8c647339-3dc1-4970-9fcc-34ab85c6fcb9" providerId="ADAL" clId="{7278FC7A-6980-4127-ACD7-A0366586BFB7}" dt="2022-03-30T12:42:52.999" v="97" actId="14100"/>
          <ac:cxnSpMkLst>
            <pc:docMk/>
            <pc:sldMk cId="1697688272" sldId="273"/>
            <ac:cxnSpMk id="191" creationId="{3553A7F6-FE8E-4526-A219-D6D13658A662}"/>
          </ac:cxnSpMkLst>
        </pc:cxnChg>
        <pc:cxnChg chg="del">
          <ac:chgData name="Coleman, Jim" userId="8c647339-3dc1-4970-9fcc-34ab85c6fcb9" providerId="ADAL" clId="{7278FC7A-6980-4127-ACD7-A0366586BFB7}" dt="2022-03-30T12:42:18.903" v="90" actId="478"/>
          <ac:cxnSpMkLst>
            <pc:docMk/>
            <pc:sldMk cId="1697688272" sldId="273"/>
            <ac:cxnSpMk id="196" creationId="{91B603A9-1D26-4C83-B06D-EEDB8D7EEC99}"/>
          </ac:cxnSpMkLst>
        </pc:cxnChg>
        <pc:cxnChg chg="mod">
          <ac:chgData name="Coleman, Jim" userId="8c647339-3dc1-4970-9fcc-34ab85c6fcb9" providerId="ADAL" clId="{7278FC7A-6980-4127-ACD7-A0366586BFB7}" dt="2022-03-30T12:42:40.529" v="95" actId="14100"/>
          <ac:cxnSpMkLst>
            <pc:docMk/>
            <pc:sldMk cId="1697688272" sldId="273"/>
            <ac:cxnSpMk id="198" creationId="{F30392F0-CC73-4821-A2B1-C4B2073A21D5}"/>
          </ac:cxnSpMkLst>
        </pc:cxnChg>
        <pc:cxnChg chg="del">
          <ac:chgData name="Coleman, Jim" userId="8c647339-3dc1-4970-9fcc-34ab85c6fcb9" providerId="ADAL" clId="{7278FC7A-6980-4127-ACD7-A0366586BFB7}" dt="2022-03-30T12:41:41.698" v="83" actId="478"/>
          <ac:cxnSpMkLst>
            <pc:docMk/>
            <pc:sldMk cId="1697688272" sldId="273"/>
            <ac:cxnSpMk id="212" creationId="{647212F5-B79E-4E29-BC0E-9517E3DFF540}"/>
          </ac:cxnSpMkLst>
        </pc:cxnChg>
        <pc:cxnChg chg="del">
          <ac:chgData name="Coleman, Jim" userId="8c647339-3dc1-4970-9fcc-34ab85c6fcb9" providerId="ADAL" clId="{7278FC7A-6980-4127-ACD7-A0366586BFB7}" dt="2022-03-30T12:41:57.326" v="85" actId="478"/>
          <ac:cxnSpMkLst>
            <pc:docMk/>
            <pc:sldMk cId="1697688272" sldId="273"/>
            <ac:cxnSpMk id="213" creationId="{6AFDD118-F897-4FD8-B806-FF904D332060}"/>
          </ac:cxnSpMkLst>
        </pc:cxnChg>
        <pc:cxnChg chg="mod">
          <ac:chgData name="Coleman, Jim" userId="8c647339-3dc1-4970-9fcc-34ab85c6fcb9" providerId="ADAL" clId="{7278FC7A-6980-4127-ACD7-A0366586BFB7}" dt="2022-03-30T12:42:11.193" v="88" actId="14100"/>
          <ac:cxnSpMkLst>
            <pc:docMk/>
            <pc:sldMk cId="1697688272" sldId="273"/>
            <ac:cxnSpMk id="216" creationId="{D641FC17-22CA-46AB-8B2B-7BF7FBFE7D86}"/>
          </ac:cxnSpMkLst>
        </pc:cxnChg>
        <pc:cxnChg chg="del">
          <ac:chgData name="Coleman, Jim" userId="8c647339-3dc1-4970-9fcc-34ab85c6fcb9" providerId="ADAL" clId="{7278FC7A-6980-4127-ACD7-A0366586BFB7}" dt="2022-03-30T12:42:01.112" v="86" actId="478"/>
          <ac:cxnSpMkLst>
            <pc:docMk/>
            <pc:sldMk cId="1697688272" sldId="273"/>
            <ac:cxnSpMk id="217" creationId="{A3E07685-D253-4B5F-AC9C-948795459979}"/>
          </ac:cxnSpMkLst>
        </pc:cxnChg>
      </pc:sldChg>
      <pc:sldChg chg="addSp delSp modSp mod">
        <pc:chgData name="Coleman, Jim" userId="8c647339-3dc1-4970-9fcc-34ab85c6fcb9" providerId="ADAL" clId="{7278FC7A-6980-4127-ACD7-A0366586BFB7}" dt="2022-03-30T13:34:27.629" v="156" actId="478"/>
        <pc:sldMkLst>
          <pc:docMk/>
          <pc:sldMk cId="51014139" sldId="274"/>
        </pc:sldMkLst>
        <pc:spChg chg="mod">
          <ac:chgData name="Coleman, Jim" userId="8c647339-3dc1-4970-9fcc-34ab85c6fcb9" providerId="ADAL" clId="{7278FC7A-6980-4127-ACD7-A0366586BFB7}" dt="2022-03-30T13:10:11.256" v="110" actId="1076"/>
          <ac:spMkLst>
            <pc:docMk/>
            <pc:sldMk cId="51014139" sldId="274"/>
            <ac:spMk id="4" creationId="{18AC720E-CEE9-4BCA-85E3-52613E6B4034}"/>
          </ac:spMkLst>
        </pc:spChg>
        <pc:spChg chg="mod">
          <ac:chgData name="Coleman, Jim" userId="8c647339-3dc1-4970-9fcc-34ab85c6fcb9" providerId="ADAL" clId="{7278FC7A-6980-4127-ACD7-A0366586BFB7}" dt="2022-03-30T13:10:11.256" v="110" actId="1076"/>
          <ac:spMkLst>
            <pc:docMk/>
            <pc:sldMk cId="51014139" sldId="274"/>
            <ac:spMk id="46" creationId="{BED1F227-BEC1-4AD9-805E-F310F08DAABA}"/>
          </ac:spMkLst>
        </pc:spChg>
        <pc:spChg chg="mod">
          <ac:chgData name="Coleman, Jim" userId="8c647339-3dc1-4970-9fcc-34ab85c6fcb9" providerId="ADAL" clId="{7278FC7A-6980-4127-ACD7-A0366586BFB7}" dt="2022-03-30T13:10:11.256" v="110" actId="1076"/>
          <ac:spMkLst>
            <pc:docMk/>
            <pc:sldMk cId="51014139" sldId="274"/>
            <ac:spMk id="55" creationId="{507DFFE5-5AC3-44C3-A293-50B3253F5082}"/>
          </ac:spMkLst>
        </pc:spChg>
        <pc:spChg chg="mod">
          <ac:chgData name="Coleman, Jim" userId="8c647339-3dc1-4970-9fcc-34ab85c6fcb9" providerId="ADAL" clId="{7278FC7A-6980-4127-ACD7-A0366586BFB7}" dt="2022-03-30T13:10:11.256" v="110" actId="1076"/>
          <ac:spMkLst>
            <pc:docMk/>
            <pc:sldMk cId="51014139" sldId="274"/>
            <ac:spMk id="62" creationId="{2912C3DE-0046-4706-A5E9-8C01A42D1925}"/>
          </ac:spMkLst>
        </pc:spChg>
        <pc:spChg chg="mod">
          <ac:chgData name="Coleman, Jim" userId="8c647339-3dc1-4970-9fcc-34ab85c6fcb9" providerId="ADAL" clId="{7278FC7A-6980-4127-ACD7-A0366586BFB7}" dt="2022-03-30T13:10:11.256" v="110" actId="1076"/>
          <ac:spMkLst>
            <pc:docMk/>
            <pc:sldMk cId="51014139" sldId="274"/>
            <ac:spMk id="67" creationId="{A00C8805-A247-47EF-9F52-51772BFB27DC}"/>
          </ac:spMkLst>
        </pc:spChg>
        <pc:spChg chg="mod">
          <ac:chgData name="Coleman, Jim" userId="8c647339-3dc1-4970-9fcc-34ab85c6fcb9" providerId="ADAL" clId="{7278FC7A-6980-4127-ACD7-A0366586BFB7}" dt="2022-03-30T13:10:11.256" v="110" actId="1076"/>
          <ac:spMkLst>
            <pc:docMk/>
            <pc:sldMk cId="51014139" sldId="274"/>
            <ac:spMk id="71" creationId="{F464B2C5-CCF4-423E-BA04-E9D8CAA660BB}"/>
          </ac:spMkLst>
        </pc:spChg>
        <pc:spChg chg="mod">
          <ac:chgData name="Coleman, Jim" userId="8c647339-3dc1-4970-9fcc-34ab85c6fcb9" providerId="ADAL" clId="{7278FC7A-6980-4127-ACD7-A0366586BFB7}" dt="2022-03-30T13:10:11.256" v="110" actId="1076"/>
          <ac:spMkLst>
            <pc:docMk/>
            <pc:sldMk cId="51014139" sldId="274"/>
            <ac:spMk id="72" creationId="{6BDFC4E7-3A65-4022-B8BD-BEB226966E20}"/>
          </ac:spMkLst>
        </pc:spChg>
        <pc:spChg chg="mod">
          <ac:chgData name="Coleman, Jim" userId="8c647339-3dc1-4970-9fcc-34ab85c6fcb9" providerId="ADAL" clId="{7278FC7A-6980-4127-ACD7-A0366586BFB7}" dt="2022-03-30T13:10:11.256" v="110" actId="1076"/>
          <ac:spMkLst>
            <pc:docMk/>
            <pc:sldMk cId="51014139" sldId="274"/>
            <ac:spMk id="74" creationId="{872456BA-81C4-4F76-9775-D0298095F518}"/>
          </ac:spMkLst>
        </pc:spChg>
        <pc:spChg chg="mod">
          <ac:chgData name="Coleman, Jim" userId="8c647339-3dc1-4970-9fcc-34ab85c6fcb9" providerId="ADAL" clId="{7278FC7A-6980-4127-ACD7-A0366586BFB7}" dt="2022-03-30T13:10:11.256" v="110" actId="1076"/>
          <ac:spMkLst>
            <pc:docMk/>
            <pc:sldMk cId="51014139" sldId="274"/>
            <ac:spMk id="75" creationId="{66A3F491-FC06-44D4-9375-0592B191C1A5}"/>
          </ac:spMkLst>
        </pc:spChg>
        <pc:spChg chg="mod">
          <ac:chgData name="Coleman, Jim" userId="8c647339-3dc1-4970-9fcc-34ab85c6fcb9" providerId="ADAL" clId="{7278FC7A-6980-4127-ACD7-A0366586BFB7}" dt="2022-03-30T13:10:11.256" v="110" actId="1076"/>
          <ac:spMkLst>
            <pc:docMk/>
            <pc:sldMk cId="51014139" sldId="274"/>
            <ac:spMk id="76" creationId="{90B66225-7C54-4AB2-B2E6-372726898AEB}"/>
          </ac:spMkLst>
        </pc:spChg>
        <pc:spChg chg="mod">
          <ac:chgData name="Coleman, Jim" userId="8c647339-3dc1-4970-9fcc-34ab85c6fcb9" providerId="ADAL" clId="{7278FC7A-6980-4127-ACD7-A0366586BFB7}" dt="2022-03-30T13:10:11.256" v="110" actId="1076"/>
          <ac:spMkLst>
            <pc:docMk/>
            <pc:sldMk cId="51014139" sldId="274"/>
            <ac:spMk id="77" creationId="{2D78A8D5-B5BE-4166-8E10-BA1FB2FA08AC}"/>
          </ac:spMkLst>
        </pc:spChg>
        <pc:spChg chg="mod">
          <ac:chgData name="Coleman, Jim" userId="8c647339-3dc1-4970-9fcc-34ab85c6fcb9" providerId="ADAL" clId="{7278FC7A-6980-4127-ACD7-A0366586BFB7}" dt="2022-03-30T13:10:11.256" v="110" actId="1076"/>
          <ac:spMkLst>
            <pc:docMk/>
            <pc:sldMk cId="51014139" sldId="274"/>
            <ac:spMk id="79" creationId="{E8DC005C-C583-41D5-AD30-DFC1DD0ABC4D}"/>
          </ac:spMkLst>
        </pc:spChg>
        <pc:spChg chg="mod">
          <ac:chgData name="Coleman, Jim" userId="8c647339-3dc1-4970-9fcc-34ab85c6fcb9" providerId="ADAL" clId="{7278FC7A-6980-4127-ACD7-A0366586BFB7}" dt="2022-03-30T13:10:11.256" v="110" actId="1076"/>
          <ac:spMkLst>
            <pc:docMk/>
            <pc:sldMk cId="51014139" sldId="274"/>
            <ac:spMk id="87" creationId="{486E5AAB-61D0-4426-A6E2-A4077463EA97}"/>
          </ac:spMkLst>
        </pc:spChg>
        <pc:spChg chg="mod">
          <ac:chgData name="Coleman, Jim" userId="8c647339-3dc1-4970-9fcc-34ab85c6fcb9" providerId="ADAL" clId="{7278FC7A-6980-4127-ACD7-A0366586BFB7}" dt="2022-03-30T13:10:11.256" v="110" actId="1076"/>
          <ac:spMkLst>
            <pc:docMk/>
            <pc:sldMk cId="51014139" sldId="274"/>
            <ac:spMk id="88" creationId="{313D41D7-6A32-4877-AE4B-A247FED06C9F}"/>
          </ac:spMkLst>
        </pc:spChg>
        <pc:spChg chg="mod">
          <ac:chgData name="Coleman, Jim" userId="8c647339-3dc1-4970-9fcc-34ab85c6fcb9" providerId="ADAL" clId="{7278FC7A-6980-4127-ACD7-A0366586BFB7}" dt="2022-03-30T13:10:11.256" v="110" actId="1076"/>
          <ac:spMkLst>
            <pc:docMk/>
            <pc:sldMk cId="51014139" sldId="274"/>
            <ac:spMk id="89" creationId="{22586FB9-0041-4036-8ACF-4D7245E881DE}"/>
          </ac:spMkLst>
        </pc:spChg>
        <pc:spChg chg="mod">
          <ac:chgData name="Coleman, Jim" userId="8c647339-3dc1-4970-9fcc-34ab85c6fcb9" providerId="ADAL" clId="{7278FC7A-6980-4127-ACD7-A0366586BFB7}" dt="2022-03-30T13:10:11.256" v="110" actId="1076"/>
          <ac:spMkLst>
            <pc:docMk/>
            <pc:sldMk cId="51014139" sldId="274"/>
            <ac:spMk id="91" creationId="{29C4A6AC-EB86-4E30-B61D-2167EED3B3FA}"/>
          </ac:spMkLst>
        </pc:spChg>
        <pc:spChg chg="mod">
          <ac:chgData name="Coleman, Jim" userId="8c647339-3dc1-4970-9fcc-34ab85c6fcb9" providerId="ADAL" clId="{7278FC7A-6980-4127-ACD7-A0366586BFB7}" dt="2022-03-30T13:10:11.256" v="110" actId="1076"/>
          <ac:spMkLst>
            <pc:docMk/>
            <pc:sldMk cId="51014139" sldId="274"/>
            <ac:spMk id="93" creationId="{0C7938DB-7B00-41D1-817E-94310901861A}"/>
          </ac:spMkLst>
        </pc:spChg>
        <pc:spChg chg="mod">
          <ac:chgData name="Coleman, Jim" userId="8c647339-3dc1-4970-9fcc-34ab85c6fcb9" providerId="ADAL" clId="{7278FC7A-6980-4127-ACD7-A0366586BFB7}" dt="2022-03-30T13:10:11.256" v="110" actId="1076"/>
          <ac:spMkLst>
            <pc:docMk/>
            <pc:sldMk cId="51014139" sldId="274"/>
            <ac:spMk id="94" creationId="{FB2DD2C4-99C0-46AF-8428-BB2EC0F8215B}"/>
          </ac:spMkLst>
        </pc:spChg>
        <pc:spChg chg="mod">
          <ac:chgData name="Coleman, Jim" userId="8c647339-3dc1-4970-9fcc-34ab85c6fcb9" providerId="ADAL" clId="{7278FC7A-6980-4127-ACD7-A0366586BFB7}" dt="2022-03-30T13:10:11.256" v="110" actId="1076"/>
          <ac:spMkLst>
            <pc:docMk/>
            <pc:sldMk cId="51014139" sldId="274"/>
            <ac:spMk id="95" creationId="{BF717C2A-A3EF-49FD-B713-2227C406C23D}"/>
          </ac:spMkLst>
        </pc:spChg>
        <pc:spChg chg="mod">
          <ac:chgData name="Coleman, Jim" userId="8c647339-3dc1-4970-9fcc-34ab85c6fcb9" providerId="ADAL" clId="{7278FC7A-6980-4127-ACD7-A0366586BFB7}" dt="2022-03-30T13:10:11.256" v="110" actId="1076"/>
          <ac:spMkLst>
            <pc:docMk/>
            <pc:sldMk cId="51014139" sldId="274"/>
            <ac:spMk id="97" creationId="{7CA30C1C-DB49-45A9-9588-52F8B94F4BA7}"/>
          </ac:spMkLst>
        </pc:spChg>
        <pc:spChg chg="add mod">
          <ac:chgData name="Coleman, Jim" userId="8c647339-3dc1-4970-9fcc-34ab85c6fcb9" providerId="ADAL" clId="{7278FC7A-6980-4127-ACD7-A0366586BFB7}" dt="2022-03-30T13:10:29.891" v="112" actId="1076"/>
          <ac:spMkLst>
            <pc:docMk/>
            <pc:sldMk cId="51014139" sldId="274"/>
            <ac:spMk id="99" creationId="{DE9E464D-9D1B-4586-A77F-87C5A6E6D2BB}"/>
          </ac:spMkLst>
        </pc:spChg>
        <pc:spChg chg="add del mod">
          <ac:chgData name="Coleman, Jim" userId="8c647339-3dc1-4970-9fcc-34ab85c6fcb9" providerId="ADAL" clId="{7278FC7A-6980-4127-ACD7-A0366586BFB7}" dt="2022-03-30T13:25:51.970" v="116" actId="478"/>
          <ac:spMkLst>
            <pc:docMk/>
            <pc:sldMk cId="51014139" sldId="274"/>
            <ac:spMk id="101" creationId="{9934E87D-614D-4FE5-A945-0C51B7FCB771}"/>
          </ac:spMkLst>
        </pc:spChg>
        <pc:spChg chg="add del mod">
          <ac:chgData name="Coleman, Jim" userId="8c647339-3dc1-4970-9fcc-34ab85c6fcb9" providerId="ADAL" clId="{7278FC7A-6980-4127-ACD7-A0366586BFB7}" dt="2022-03-30T13:25:54.459" v="117" actId="478"/>
          <ac:spMkLst>
            <pc:docMk/>
            <pc:sldMk cId="51014139" sldId="274"/>
            <ac:spMk id="102" creationId="{EA20B0C0-0DA4-4D4A-A178-3028453833C8}"/>
          </ac:spMkLst>
        </pc:spChg>
        <pc:spChg chg="mod">
          <ac:chgData name="Coleman, Jim" userId="8c647339-3dc1-4970-9fcc-34ab85c6fcb9" providerId="ADAL" clId="{7278FC7A-6980-4127-ACD7-A0366586BFB7}" dt="2022-03-30T13:10:11.256" v="110" actId="1076"/>
          <ac:spMkLst>
            <pc:docMk/>
            <pc:sldMk cId="51014139" sldId="274"/>
            <ac:spMk id="103" creationId="{E85DE882-A118-4656-9B48-B523372FD19A}"/>
          </ac:spMkLst>
        </pc:spChg>
        <pc:spChg chg="add del mod">
          <ac:chgData name="Coleman, Jim" userId="8c647339-3dc1-4970-9fcc-34ab85c6fcb9" providerId="ADAL" clId="{7278FC7A-6980-4127-ACD7-A0366586BFB7}" dt="2022-03-30T13:26:15.294" v="121" actId="478"/>
          <ac:spMkLst>
            <pc:docMk/>
            <pc:sldMk cId="51014139" sldId="274"/>
            <ac:spMk id="104" creationId="{B5449088-D50E-4FE0-8B2E-EFC2C3876DD9}"/>
          </ac:spMkLst>
        </pc:spChg>
        <pc:spChg chg="mod">
          <ac:chgData name="Coleman, Jim" userId="8c647339-3dc1-4970-9fcc-34ab85c6fcb9" providerId="ADAL" clId="{7278FC7A-6980-4127-ACD7-A0366586BFB7}" dt="2022-03-30T13:10:11.256" v="110" actId="1076"/>
          <ac:spMkLst>
            <pc:docMk/>
            <pc:sldMk cId="51014139" sldId="274"/>
            <ac:spMk id="106" creationId="{0EE1DD76-8FE8-4EBD-98A2-1EA462E292A1}"/>
          </ac:spMkLst>
        </pc:spChg>
        <pc:spChg chg="mod">
          <ac:chgData name="Coleman, Jim" userId="8c647339-3dc1-4970-9fcc-34ab85c6fcb9" providerId="ADAL" clId="{7278FC7A-6980-4127-ACD7-A0366586BFB7}" dt="2022-03-30T13:10:11.256" v="110" actId="1076"/>
          <ac:spMkLst>
            <pc:docMk/>
            <pc:sldMk cId="51014139" sldId="274"/>
            <ac:spMk id="107" creationId="{804BBC0F-946D-4EB7-9455-005D6BDE0035}"/>
          </ac:spMkLst>
        </pc:spChg>
        <pc:spChg chg="mod">
          <ac:chgData name="Coleman, Jim" userId="8c647339-3dc1-4970-9fcc-34ab85c6fcb9" providerId="ADAL" clId="{7278FC7A-6980-4127-ACD7-A0366586BFB7}" dt="2022-03-30T13:10:11.256" v="110" actId="1076"/>
          <ac:spMkLst>
            <pc:docMk/>
            <pc:sldMk cId="51014139" sldId="274"/>
            <ac:spMk id="108" creationId="{F272BCB4-7E10-47C8-95DE-44BC0210EB89}"/>
          </ac:spMkLst>
        </pc:spChg>
        <pc:spChg chg="mod">
          <ac:chgData name="Coleman, Jim" userId="8c647339-3dc1-4970-9fcc-34ab85c6fcb9" providerId="ADAL" clId="{7278FC7A-6980-4127-ACD7-A0366586BFB7}" dt="2022-03-30T13:10:11.256" v="110" actId="1076"/>
          <ac:spMkLst>
            <pc:docMk/>
            <pc:sldMk cId="51014139" sldId="274"/>
            <ac:spMk id="109" creationId="{58786514-722B-4B6D-A105-0BE6414DC7B2}"/>
          </ac:spMkLst>
        </pc:spChg>
        <pc:spChg chg="add del mod">
          <ac:chgData name="Coleman, Jim" userId="8c647339-3dc1-4970-9fcc-34ab85c6fcb9" providerId="ADAL" clId="{7278FC7A-6980-4127-ACD7-A0366586BFB7}" dt="2022-03-30T13:26:13.150" v="120" actId="478"/>
          <ac:spMkLst>
            <pc:docMk/>
            <pc:sldMk cId="51014139" sldId="274"/>
            <ac:spMk id="110" creationId="{92971F60-AAF4-499C-A5FD-F1DCBC2F0137}"/>
          </ac:spMkLst>
        </pc:spChg>
        <pc:spChg chg="mod">
          <ac:chgData name="Coleman, Jim" userId="8c647339-3dc1-4970-9fcc-34ab85c6fcb9" providerId="ADAL" clId="{7278FC7A-6980-4127-ACD7-A0366586BFB7}" dt="2022-03-30T13:10:11.256" v="110" actId="1076"/>
          <ac:spMkLst>
            <pc:docMk/>
            <pc:sldMk cId="51014139" sldId="274"/>
            <ac:spMk id="112" creationId="{589D6E84-A0AA-41E8-B4CE-FCE7F4823310}"/>
          </ac:spMkLst>
        </pc:spChg>
        <pc:spChg chg="mod">
          <ac:chgData name="Coleman, Jim" userId="8c647339-3dc1-4970-9fcc-34ab85c6fcb9" providerId="ADAL" clId="{7278FC7A-6980-4127-ACD7-A0366586BFB7}" dt="2022-03-30T13:32:00.516" v="138" actId="1076"/>
          <ac:spMkLst>
            <pc:docMk/>
            <pc:sldMk cId="51014139" sldId="274"/>
            <ac:spMk id="113" creationId="{B22604D1-692B-4F69-8114-3890EC2A44D8}"/>
          </ac:spMkLst>
        </pc:spChg>
        <pc:spChg chg="mod">
          <ac:chgData name="Coleman, Jim" userId="8c647339-3dc1-4970-9fcc-34ab85c6fcb9" providerId="ADAL" clId="{7278FC7A-6980-4127-ACD7-A0366586BFB7}" dt="2022-03-30T13:32:00.516" v="138" actId="1076"/>
          <ac:spMkLst>
            <pc:docMk/>
            <pc:sldMk cId="51014139" sldId="274"/>
            <ac:spMk id="114" creationId="{DA808672-1F23-4113-9C84-01921D931298}"/>
          </ac:spMkLst>
        </pc:spChg>
        <pc:spChg chg="mod">
          <ac:chgData name="Coleman, Jim" userId="8c647339-3dc1-4970-9fcc-34ab85c6fcb9" providerId="ADAL" clId="{7278FC7A-6980-4127-ACD7-A0366586BFB7}" dt="2022-03-30T13:32:00.516" v="138" actId="1076"/>
          <ac:spMkLst>
            <pc:docMk/>
            <pc:sldMk cId="51014139" sldId="274"/>
            <ac:spMk id="115" creationId="{D2CCC2C8-B6B2-418E-8603-28DC876811A2}"/>
          </ac:spMkLst>
        </pc:spChg>
        <pc:spChg chg="mod">
          <ac:chgData name="Coleman, Jim" userId="8c647339-3dc1-4970-9fcc-34ab85c6fcb9" providerId="ADAL" clId="{7278FC7A-6980-4127-ACD7-A0366586BFB7}" dt="2022-03-30T13:10:11.256" v="110" actId="1076"/>
          <ac:spMkLst>
            <pc:docMk/>
            <pc:sldMk cId="51014139" sldId="274"/>
            <ac:spMk id="116" creationId="{CF25D176-10AE-40B5-A0BD-2976A2FDCAEF}"/>
          </ac:spMkLst>
        </pc:spChg>
        <pc:spChg chg="mod">
          <ac:chgData name="Coleman, Jim" userId="8c647339-3dc1-4970-9fcc-34ab85c6fcb9" providerId="ADAL" clId="{7278FC7A-6980-4127-ACD7-A0366586BFB7}" dt="2022-03-30T13:10:11.256" v="110" actId="1076"/>
          <ac:spMkLst>
            <pc:docMk/>
            <pc:sldMk cId="51014139" sldId="274"/>
            <ac:spMk id="117" creationId="{BF6387C6-8A21-4195-B1A5-3340550E9CBA}"/>
          </ac:spMkLst>
        </pc:spChg>
        <pc:spChg chg="mod">
          <ac:chgData name="Coleman, Jim" userId="8c647339-3dc1-4970-9fcc-34ab85c6fcb9" providerId="ADAL" clId="{7278FC7A-6980-4127-ACD7-A0366586BFB7}" dt="2022-03-30T13:10:11.256" v="110" actId="1076"/>
          <ac:spMkLst>
            <pc:docMk/>
            <pc:sldMk cId="51014139" sldId="274"/>
            <ac:spMk id="118" creationId="{B326C6E9-AE3F-4FDD-8A30-E429A96324E9}"/>
          </ac:spMkLst>
        </pc:spChg>
        <pc:spChg chg="mod">
          <ac:chgData name="Coleman, Jim" userId="8c647339-3dc1-4970-9fcc-34ab85c6fcb9" providerId="ADAL" clId="{7278FC7A-6980-4127-ACD7-A0366586BFB7}" dt="2022-03-30T13:10:11.256" v="110" actId="1076"/>
          <ac:spMkLst>
            <pc:docMk/>
            <pc:sldMk cId="51014139" sldId="274"/>
            <ac:spMk id="120" creationId="{4921C101-06CD-4244-B233-782A91721493}"/>
          </ac:spMkLst>
        </pc:spChg>
        <pc:spChg chg="add mod">
          <ac:chgData name="Coleman, Jim" userId="8c647339-3dc1-4970-9fcc-34ab85c6fcb9" providerId="ADAL" clId="{7278FC7A-6980-4127-ACD7-A0366586BFB7}" dt="2022-03-30T13:26:53.077" v="127" actId="1076"/>
          <ac:spMkLst>
            <pc:docMk/>
            <pc:sldMk cId="51014139" sldId="274"/>
            <ac:spMk id="123" creationId="{9D3168CD-BD6A-421A-A749-711BEADE9532}"/>
          </ac:spMkLst>
        </pc:spChg>
        <pc:spChg chg="mod">
          <ac:chgData name="Coleman, Jim" userId="8c647339-3dc1-4970-9fcc-34ab85c6fcb9" providerId="ADAL" clId="{7278FC7A-6980-4127-ACD7-A0366586BFB7}" dt="2022-03-30T13:10:11.256" v="110" actId="1076"/>
          <ac:spMkLst>
            <pc:docMk/>
            <pc:sldMk cId="51014139" sldId="274"/>
            <ac:spMk id="124" creationId="{0531FE23-5D83-4E6E-BDCC-EDE2F103502A}"/>
          </ac:spMkLst>
        </pc:spChg>
        <pc:spChg chg="add del mod">
          <ac:chgData name="Coleman, Jim" userId="8c647339-3dc1-4970-9fcc-34ab85c6fcb9" providerId="ADAL" clId="{7278FC7A-6980-4127-ACD7-A0366586BFB7}" dt="2022-03-30T13:26:02.854" v="119" actId="478"/>
          <ac:spMkLst>
            <pc:docMk/>
            <pc:sldMk cId="51014139" sldId="274"/>
            <ac:spMk id="128" creationId="{1CBEAA8B-6301-4724-A2FE-C1FDB34F8BC1}"/>
          </ac:spMkLst>
        </pc:spChg>
        <pc:spChg chg="mod">
          <ac:chgData name="Coleman, Jim" userId="8c647339-3dc1-4970-9fcc-34ab85c6fcb9" providerId="ADAL" clId="{7278FC7A-6980-4127-ACD7-A0366586BFB7}" dt="2022-03-30T13:10:11.256" v="110" actId="1076"/>
          <ac:spMkLst>
            <pc:docMk/>
            <pc:sldMk cId="51014139" sldId="274"/>
            <ac:spMk id="131" creationId="{F76536AD-9CE7-4209-994B-DC03092D0B56}"/>
          </ac:spMkLst>
        </pc:spChg>
        <pc:spChg chg="mod">
          <ac:chgData name="Coleman, Jim" userId="8c647339-3dc1-4970-9fcc-34ab85c6fcb9" providerId="ADAL" clId="{7278FC7A-6980-4127-ACD7-A0366586BFB7}" dt="2022-03-30T13:32:00.516" v="138" actId="1076"/>
          <ac:spMkLst>
            <pc:docMk/>
            <pc:sldMk cId="51014139" sldId="274"/>
            <ac:spMk id="132" creationId="{66857264-4327-4D75-81B4-7D289AFDF820}"/>
          </ac:spMkLst>
        </pc:spChg>
        <pc:spChg chg="mod">
          <ac:chgData name="Coleman, Jim" userId="8c647339-3dc1-4970-9fcc-34ab85c6fcb9" providerId="ADAL" clId="{7278FC7A-6980-4127-ACD7-A0366586BFB7}" dt="2022-03-30T13:32:00.516" v="138" actId="1076"/>
          <ac:spMkLst>
            <pc:docMk/>
            <pc:sldMk cId="51014139" sldId="274"/>
            <ac:spMk id="133" creationId="{2CF80540-6DB5-4587-8DA5-CAE664C6AB98}"/>
          </ac:spMkLst>
        </pc:spChg>
        <pc:spChg chg="mod">
          <ac:chgData name="Coleman, Jim" userId="8c647339-3dc1-4970-9fcc-34ab85c6fcb9" providerId="ADAL" clId="{7278FC7A-6980-4127-ACD7-A0366586BFB7}" dt="2022-03-30T13:32:00.516" v="138" actId="1076"/>
          <ac:spMkLst>
            <pc:docMk/>
            <pc:sldMk cId="51014139" sldId="274"/>
            <ac:spMk id="134" creationId="{38414C14-049D-41C6-A78F-8E3B817EAE6B}"/>
          </ac:spMkLst>
        </pc:spChg>
        <pc:spChg chg="add mod">
          <ac:chgData name="Coleman, Jim" userId="8c647339-3dc1-4970-9fcc-34ab85c6fcb9" providerId="ADAL" clId="{7278FC7A-6980-4127-ACD7-A0366586BFB7}" dt="2022-03-30T13:32:00.516" v="138" actId="1076"/>
          <ac:spMkLst>
            <pc:docMk/>
            <pc:sldMk cId="51014139" sldId="274"/>
            <ac:spMk id="136" creationId="{13987FC4-4F03-4B4E-B656-E734D8EAE005}"/>
          </ac:spMkLst>
        </pc:spChg>
        <pc:spChg chg="add mod">
          <ac:chgData name="Coleman, Jim" userId="8c647339-3dc1-4970-9fcc-34ab85c6fcb9" providerId="ADAL" clId="{7278FC7A-6980-4127-ACD7-A0366586BFB7}" dt="2022-03-30T13:34:21.509" v="155" actId="1076"/>
          <ac:spMkLst>
            <pc:docMk/>
            <pc:sldMk cId="51014139" sldId="274"/>
            <ac:spMk id="137" creationId="{6479679C-F490-474D-946D-84C71F9C3C0E}"/>
          </ac:spMkLst>
        </pc:spChg>
        <pc:spChg chg="mod">
          <ac:chgData name="Coleman, Jim" userId="8c647339-3dc1-4970-9fcc-34ab85c6fcb9" providerId="ADAL" clId="{7278FC7A-6980-4127-ACD7-A0366586BFB7}" dt="2022-03-30T13:32:00.516" v="138" actId="1076"/>
          <ac:spMkLst>
            <pc:docMk/>
            <pc:sldMk cId="51014139" sldId="274"/>
            <ac:spMk id="139" creationId="{DB85B8B3-FD04-43C4-BE4E-856B7211EFBF}"/>
          </ac:spMkLst>
        </pc:spChg>
        <pc:spChg chg="mod">
          <ac:chgData name="Coleman, Jim" userId="8c647339-3dc1-4970-9fcc-34ab85c6fcb9" providerId="ADAL" clId="{7278FC7A-6980-4127-ACD7-A0366586BFB7}" dt="2022-03-30T13:32:00.516" v="138" actId="1076"/>
          <ac:spMkLst>
            <pc:docMk/>
            <pc:sldMk cId="51014139" sldId="274"/>
            <ac:spMk id="140" creationId="{66CA7F0A-7E2E-4E59-9B6A-2EF001915494}"/>
          </ac:spMkLst>
        </pc:spChg>
        <pc:spChg chg="mod">
          <ac:chgData name="Coleman, Jim" userId="8c647339-3dc1-4970-9fcc-34ab85c6fcb9" providerId="ADAL" clId="{7278FC7A-6980-4127-ACD7-A0366586BFB7}" dt="2022-03-30T13:10:11.256" v="110" actId="1076"/>
          <ac:spMkLst>
            <pc:docMk/>
            <pc:sldMk cId="51014139" sldId="274"/>
            <ac:spMk id="143" creationId="{F1B50F24-EC7A-4221-9D2C-AFEA00B9A68A}"/>
          </ac:spMkLst>
        </pc:spChg>
        <pc:spChg chg="mod">
          <ac:chgData name="Coleman, Jim" userId="8c647339-3dc1-4970-9fcc-34ab85c6fcb9" providerId="ADAL" clId="{7278FC7A-6980-4127-ACD7-A0366586BFB7}" dt="2022-03-30T13:10:11.256" v="110" actId="1076"/>
          <ac:spMkLst>
            <pc:docMk/>
            <pc:sldMk cId="51014139" sldId="274"/>
            <ac:spMk id="144" creationId="{F0E99DF5-6C6D-46F0-880F-DA1712326B33}"/>
          </ac:spMkLst>
        </pc:spChg>
        <pc:spChg chg="mod">
          <ac:chgData name="Coleman, Jim" userId="8c647339-3dc1-4970-9fcc-34ab85c6fcb9" providerId="ADAL" clId="{7278FC7A-6980-4127-ACD7-A0366586BFB7}" dt="2022-03-30T13:10:11.256" v="110" actId="1076"/>
          <ac:spMkLst>
            <pc:docMk/>
            <pc:sldMk cId="51014139" sldId="274"/>
            <ac:spMk id="145" creationId="{2C395737-2B17-4246-974F-636C5DA428D2}"/>
          </ac:spMkLst>
        </pc:spChg>
        <pc:spChg chg="mod">
          <ac:chgData name="Coleman, Jim" userId="8c647339-3dc1-4970-9fcc-34ab85c6fcb9" providerId="ADAL" clId="{7278FC7A-6980-4127-ACD7-A0366586BFB7}" dt="2022-03-30T13:32:00.516" v="138" actId="1076"/>
          <ac:spMkLst>
            <pc:docMk/>
            <pc:sldMk cId="51014139" sldId="274"/>
            <ac:spMk id="146" creationId="{AD9D22DD-0A37-409C-AF6E-950B22B23259}"/>
          </ac:spMkLst>
        </pc:spChg>
        <pc:spChg chg="mod">
          <ac:chgData name="Coleman, Jim" userId="8c647339-3dc1-4970-9fcc-34ab85c6fcb9" providerId="ADAL" clId="{7278FC7A-6980-4127-ACD7-A0366586BFB7}" dt="2022-03-30T13:10:11.256" v="110" actId="1076"/>
          <ac:spMkLst>
            <pc:docMk/>
            <pc:sldMk cId="51014139" sldId="274"/>
            <ac:spMk id="149" creationId="{BE52095B-DA3D-435A-B8A1-47D4D735AE39}"/>
          </ac:spMkLst>
        </pc:spChg>
        <pc:spChg chg="mod">
          <ac:chgData name="Coleman, Jim" userId="8c647339-3dc1-4970-9fcc-34ab85c6fcb9" providerId="ADAL" clId="{7278FC7A-6980-4127-ACD7-A0366586BFB7}" dt="2022-03-30T13:32:00.516" v="138" actId="1076"/>
          <ac:spMkLst>
            <pc:docMk/>
            <pc:sldMk cId="51014139" sldId="274"/>
            <ac:spMk id="152" creationId="{35B98A67-1209-452E-B0EF-C78076A0DD4D}"/>
          </ac:spMkLst>
        </pc:spChg>
        <pc:spChg chg="mod">
          <ac:chgData name="Coleman, Jim" userId="8c647339-3dc1-4970-9fcc-34ab85c6fcb9" providerId="ADAL" clId="{7278FC7A-6980-4127-ACD7-A0366586BFB7}" dt="2022-03-30T13:10:11.256" v="110" actId="1076"/>
          <ac:spMkLst>
            <pc:docMk/>
            <pc:sldMk cId="51014139" sldId="274"/>
            <ac:spMk id="153" creationId="{AD17341C-2F46-4F07-A343-18F4759C5D9B}"/>
          </ac:spMkLst>
        </pc:spChg>
        <pc:spChg chg="mod">
          <ac:chgData name="Coleman, Jim" userId="8c647339-3dc1-4970-9fcc-34ab85c6fcb9" providerId="ADAL" clId="{7278FC7A-6980-4127-ACD7-A0366586BFB7}" dt="2022-03-30T13:32:00.516" v="138" actId="1076"/>
          <ac:spMkLst>
            <pc:docMk/>
            <pc:sldMk cId="51014139" sldId="274"/>
            <ac:spMk id="154" creationId="{EC4F4E24-0A8A-4C49-A69A-05967B0FCB7D}"/>
          </ac:spMkLst>
        </pc:spChg>
        <pc:spChg chg="mod">
          <ac:chgData name="Coleman, Jim" userId="8c647339-3dc1-4970-9fcc-34ab85c6fcb9" providerId="ADAL" clId="{7278FC7A-6980-4127-ACD7-A0366586BFB7}" dt="2022-03-30T13:10:11.256" v="110" actId="1076"/>
          <ac:spMkLst>
            <pc:docMk/>
            <pc:sldMk cId="51014139" sldId="274"/>
            <ac:spMk id="158" creationId="{58B2F466-C384-4AC1-B71B-3B45E3EB9F23}"/>
          </ac:spMkLst>
        </pc:spChg>
        <pc:spChg chg="mod">
          <ac:chgData name="Coleman, Jim" userId="8c647339-3dc1-4970-9fcc-34ab85c6fcb9" providerId="ADAL" clId="{7278FC7A-6980-4127-ACD7-A0366586BFB7}" dt="2022-03-30T13:32:00.516" v="138" actId="1076"/>
          <ac:spMkLst>
            <pc:docMk/>
            <pc:sldMk cId="51014139" sldId="274"/>
            <ac:spMk id="159" creationId="{2FF64B96-8725-4564-8B6D-EF7D82F25719}"/>
          </ac:spMkLst>
        </pc:spChg>
        <pc:spChg chg="mod">
          <ac:chgData name="Coleman, Jim" userId="8c647339-3dc1-4970-9fcc-34ab85c6fcb9" providerId="ADAL" clId="{7278FC7A-6980-4127-ACD7-A0366586BFB7}" dt="2022-03-30T13:32:00.516" v="138" actId="1076"/>
          <ac:spMkLst>
            <pc:docMk/>
            <pc:sldMk cId="51014139" sldId="274"/>
            <ac:spMk id="160" creationId="{13F7944C-9C03-484A-AE0E-B460A99ACDA8}"/>
          </ac:spMkLst>
        </pc:spChg>
        <pc:spChg chg="mod">
          <ac:chgData name="Coleman, Jim" userId="8c647339-3dc1-4970-9fcc-34ab85c6fcb9" providerId="ADAL" clId="{7278FC7A-6980-4127-ACD7-A0366586BFB7}" dt="2022-03-30T13:32:00.516" v="138" actId="1076"/>
          <ac:spMkLst>
            <pc:docMk/>
            <pc:sldMk cId="51014139" sldId="274"/>
            <ac:spMk id="161" creationId="{0A272338-C765-4AA3-AA63-721DE4A5BF42}"/>
          </ac:spMkLst>
        </pc:spChg>
        <pc:spChg chg="mod">
          <ac:chgData name="Coleman, Jim" userId="8c647339-3dc1-4970-9fcc-34ab85c6fcb9" providerId="ADAL" clId="{7278FC7A-6980-4127-ACD7-A0366586BFB7}" dt="2022-03-30T13:32:00.516" v="138" actId="1076"/>
          <ac:spMkLst>
            <pc:docMk/>
            <pc:sldMk cId="51014139" sldId="274"/>
            <ac:spMk id="162" creationId="{D10C4415-6A6C-4F06-B9B3-87DEEB5EE7AB}"/>
          </ac:spMkLst>
        </pc:spChg>
        <pc:spChg chg="mod">
          <ac:chgData name="Coleman, Jim" userId="8c647339-3dc1-4970-9fcc-34ab85c6fcb9" providerId="ADAL" clId="{7278FC7A-6980-4127-ACD7-A0366586BFB7}" dt="2022-03-30T13:10:11.256" v="110" actId="1076"/>
          <ac:spMkLst>
            <pc:docMk/>
            <pc:sldMk cId="51014139" sldId="274"/>
            <ac:spMk id="165" creationId="{61588C7A-9E39-4D42-B547-553E9303DA24}"/>
          </ac:spMkLst>
        </pc:spChg>
        <pc:spChg chg="mod">
          <ac:chgData name="Coleman, Jim" userId="8c647339-3dc1-4970-9fcc-34ab85c6fcb9" providerId="ADAL" clId="{7278FC7A-6980-4127-ACD7-A0366586BFB7}" dt="2022-03-30T13:10:11.256" v="110" actId="1076"/>
          <ac:spMkLst>
            <pc:docMk/>
            <pc:sldMk cId="51014139" sldId="274"/>
            <ac:spMk id="166" creationId="{FAEBC809-A262-42A1-9913-011362493695}"/>
          </ac:spMkLst>
        </pc:spChg>
        <pc:spChg chg="mod">
          <ac:chgData name="Coleman, Jim" userId="8c647339-3dc1-4970-9fcc-34ab85c6fcb9" providerId="ADAL" clId="{7278FC7A-6980-4127-ACD7-A0366586BFB7}" dt="2022-03-30T13:32:00.516" v="138" actId="1076"/>
          <ac:spMkLst>
            <pc:docMk/>
            <pc:sldMk cId="51014139" sldId="274"/>
            <ac:spMk id="167" creationId="{F19EF2DB-C77E-425E-9A69-75CB22FDB9A4}"/>
          </ac:spMkLst>
        </pc:spChg>
        <pc:spChg chg="mod">
          <ac:chgData name="Coleman, Jim" userId="8c647339-3dc1-4970-9fcc-34ab85c6fcb9" providerId="ADAL" clId="{7278FC7A-6980-4127-ACD7-A0366586BFB7}" dt="2022-03-30T13:32:00.516" v="138" actId="1076"/>
          <ac:spMkLst>
            <pc:docMk/>
            <pc:sldMk cId="51014139" sldId="274"/>
            <ac:spMk id="170" creationId="{F889C21A-075D-4AF0-84A0-F9DDEBD8E7A1}"/>
          </ac:spMkLst>
        </pc:spChg>
        <pc:spChg chg="add del mod">
          <ac:chgData name="Coleman, Jim" userId="8c647339-3dc1-4970-9fcc-34ab85c6fcb9" providerId="ADAL" clId="{7278FC7A-6980-4127-ACD7-A0366586BFB7}" dt="2022-03-30T13:34:10.283" v="153" actId="1076"/>
          <ac:spMkLst>
            <pc:docMk/>
            <pc:sldMk cId="51014139" sldId="274"/>
            <ac:spMk id="174" creationId="{96E59F2C-0823-47DA-9475-97A39359045A}"/>
          </ac:spMkLst>
        </pc:spChg>
        <pc:spChg chg="mod">
          <ac:chgData name="Coleman, Jim" userId="8c647339-3dc1-4970-9fcc-34ab85c6fcb9" providerId="ADAL" clId="{7278FC7A-6980-4127-ACD7-A0366586BFB7}" dt="2022-03-30T13:10:11.256" v="110" actId="1076"/>
          <ac:spMkLst>
            <pc:docMk/>
            <pc:sldMk cId="51014139" sldId="274"/>
            <ac:spMk id="177" creationId="{DEC5D527-0FC2-477A-815E-A5B321A4FB4F}"/>
          </ac:spMkLst>
        </pc:spChg>
        <pc:spChg chg="mod">
          <ac:chgData name="Coleman, Jim" userId="8c647339-3dc1-4970-9fcc-34ab85c6fcb9" providerId="ADAL" clId="{7278FC7A-6980-4127-ACD7-A0366586BFB7}" dt="2022-03-30T13:10:11.256" v="110" actId="1076"/>
          <ac:spMkLst>
            <pc:docMk/>
            <pc:sldMk cId="51014139" sldId="274"/>
            <ac:spMk id="178" creationId="{EAB466A3-E222-4FE9-9543-C70F56457DB0}"/>
          </ac:spMkLst>
        </pc:spChg>
        <pc:spChg chg="mod">
          <ac:chgData name="Coleman, Jim" userId="8c647339-3dc1-4970-9fcc-34ab85c6fcb9" providerId="ADAL" clId="{7278FC7A-6980-4127-ACD7-A0366586BFB7}" dt="2022-03-30T13:10:11.256" v="110" actId="1076"/>
          <ac:spMkLst>
            <pc:docMk/>
            <pc:sldMk cId="51014139" sldId="274"/>
            <ac:spMk id="179" creationId="{2F1FDCB5-49B4-41BF-8BB8-292347DCC470}"/>
          </ac:spMkLst>
        </pc:spChg>
        <pc:spChg chg="mod">
          <ac:chgData name="Coleman, Jim" userId="8c647339-3dc1-4970-9fcc-34ab85c6fcb9" providerId="ADAL" clId="{7278FC7A-6980-4127-ACD7-A0366586BFB7}" dt="2022-03-30T13:10:11.256" v="110" actId="1076"/>
          <ac:spMkLst>
            <pc:docMk/>
            <pc:sldMk cId="51014139" sldId="274"/>
            <ac:spMk id="180" creationId="{C7617C28-50F9-4D7A-BAE0-27F4E23C46E5}"/>
          </ac:spMkLst>
        </pc:spChg>
        <pc:spChg chg="mod">
          <ac:chgData name="Coleman, Jim" userId="8c647339-3dc1-4970-9fcc-34ab85c6fcb9" providerId="ADAL" clId="{7278FC7A-6980-4127-ACD7-A0366586BFB7}" dt="2022-03-30T13:10:11.256" v="110" actId="1076"/>
          <ac:spMkLst>
            <pc:docMk/>
            <pc:sldMk cId="51014139" sldId="274"/>
            <ac:spMk id="181" creationId="{26BD68D9-7D9A-4147-94E2-57DD5122AB24}"/>
          </ac:spMkLst>
        </pc:spChg>
        <pc:spChg chg="mod">
          <ac:chgData name="Coleman, Jim" userId="8c647339-3dc1-4970-9fcc-34ab85c6fcb9" providerId="ADAL" clId="{7278FC7A-6980-4127-ACD7-A0366586BFB7}" dt="2022-03-30T13:32:05.024" v="139" actId="1076"/>
          <ac:spMkLst>
            <pc:docMk/>
            <pc:sldMk cId="51014139" sldId="274"/>
            <ac:spMk id="182" creationId="{A5C54DBA-F3C9-4AA0-8F1F-FA5B466B0CBD}"/>
          </ac:spMkLst>
        </pc:spChg>
        <pc:spChg chg="mod">
          <ac:chgData name="Coleman, Jim" userId="8c647339-3dc1-4970-9fcc-34ab85c6fcb9" providerId="ADAL" clId="{7278FC7A-6980-4127-ACD7-A0366586BFB7}" dt="2022-03-30T13:10:11.256" v="110" actId="1076"/>
          <ac:spMkLst>
            <pc:docMk/>
            <pc:sldMk cId="51014139" sldId="274"/>
            <ac:spMk id="185" creationId="{6989CFF0-5766-4BA4-86E7-D9C8C2DA90BE}"/>
          </ac:spMkLst>
        </pc:spChg>
        <pc:spChg chg="mod">
          <ac:chgData name="Coleman, Jim" userId="8c647339-3dc1-4970-9fcc-34ab85c6fcb9" providerId="ADAL" clId="{7278FC7A-6980-4127-ACD7-A0366586BFB7}" dt="2022-03-30T13:10:11.256" v="110" actId="1076"/>
          <ac:spMkLst>
            <pc:docMk/>
            <pc:sldMk cId="51014139" sldId="274"/>
            <ac:spMk id="187" creationId="{0705D615-0CB9-40C8-B4AE-F4CD46B8013C}"/>
          </ac:spMkLst>
        </pc:spChg>
        <pc:spChg chg="del mod">
          <ac:chgData name="Coleman, Jim" userId="8c647339-3dc1-4970-9fcc-34ab85c6fcb9" providerId="ADAL" clId="{7278FC7A-6980-4127-ACD7-A0366586BFB7}" dt="2022-03-30T13:33:01.222" v="144" actId="478"/>
          <ac:spMkLst>
            <pc:docMk/>
            <pc:sldMk cId="51014139" sldId="274"/>
            <ac:spMk id="192" creationId="{0FA7A65E-7DE9-49C1-8905-5EB31F6BBE13}"/>
          </ac:spMkLst>
        </pc:spChg>
        <pc:spChg chg="mod">
          <ac:chgData name="Coleman, Jim" userId="8c647339-3dc1-4970-9fcc-34ab85c6fcb9" providerId="ADAL" clId="{7278FC7A-6980-4127-ACD7-A0366586BFB7}" dt="2022-03-30T13:10:11.256" v="110" actId="1076"/>
          <ac:spMkLst>
            <pc:docMk/>
            <pc:sldMk cId="51014139" sldId="274"/>
            <ac:spMk id="195" creationId="{C05705CA-A1F7-4C2F-BDDF-E64BDAD8CA92}"/>
          </ac:spMkLst>
        </pc:spChg>
        <pc:spChg chg="mod">
          <ac:chgData name="Coleman, Jim" userId="8c647339-3dc1-4970-9fcc-34ab85c6fcb9" providerId="ADAL" clId="{7278FC7A-6980-4127-ACD7-A0366586BFB7}" dt="2022-03-30T13:10:11.256" v="110" actId="1076"/>
          <ac:spMkLst>
            <pc:docMk/>
            <pc:sldMk cId="51014139" sldId="274"/>
            <ac:spMk id="205" creationId="{0BAE77AE-A6EE-4671-8407-6C4EC65E8003}"/>
          </ac:spMkLst>
        </pc:spChg>
        <pc:spChg chg="mod">
          <ac:chgData name="Coleman, Jim" userId="8c647339-3dc1-4970-9fcc-34ab85c6fcb9" providerId="ADAL" clId="{7278FC7A-6980-4127-ACD7-A0366586BFB7}" dt="2022-03-30T13:10:11.256" v="110" actId="1076"/>
          <ac:spMkLst>
            <pc:docMk/>
            <pc:sldMk cId="51014139" sldId="274"/>
            <ac:spMk id="219" creationId="{5EC8F203-1691-4AE8-B1EF-E4DF26578A57}"/>
          </ac:spMkLst>
        </pc:spChg>
        <pc:cxnChg chg="add del mod">
          <ac:chgData name="Coleman, Jim" userId="8c647339-3dc1-4970-9fcc-34ab85c6fcb9" providerId="ADAL" clId="{7278FC7A-6980-4127-ACD7-A0366586BFB7}" dt="2022-03-30T13:26:18.926" v="122" actId="478"/>
          <ac:cxnSpMkLst>
            <pc:docMk/>
            <pc:sldMk cId="51014139" sldId="274"/>
            <ac:cxnSpMk id="111" creationId="{65DCCA2D-1DB6-430C-B85C-446DC8E092B0}"/>
          </ac:cxnSpMkLst>
        </pc:cxnChg>
        <pc:cxnChg chg="del mod">
          <ac:chgData name="Coleman, Jim" userId="8c647339-3dc1-4970-9fcc-34ab85c6fcb9" providerId="ADAL" clId="{7278FC7A-6980-4127-ACD7-A0366586BFB7}" dt="2022-03-30T13:28:20.901" v="133" actId="478"/>
          <ac:cxnSpMkLst>
            <pc:docMk/>
            <pc:sldMk cId="51014139" sldId="274"/>
            <ac:cxnSpMk id="119" creationId="{C8344C95-802C-4CAC-B152-A67F3AC381A5}"/>
          </ac:cxnSpMkLst>
        </pc:cxnChg>
        <pc:cxnChg chg="add del mod">
          <ac:chgData name="Coleman, Jim" userId="8c647339-3dc1-4970-9fcc-34ab85c6fcb9" providerId="ADAL" clId="{7278FC7A-6980-4127-ACD7-A0366586BFB7}" dt="2022-03-30T13:26:20.004" v="123" actId="478"/>
          <ac:cxnSpMkLst>
            <pc:docMk/>
            <pc:sldMk cId="51014139" sldId="274"/>
            <ac:cxnSpMk id="121" creationId="{1CCDF92E-E9CE-4A66-9517-F6B53639E4AD}"/>
          </ac:cxnSpMkLst>
        </pc:cxnChg>
        <pc:cxnChg chg="add mod">
          <ac:chgData name="Coleman, Jim" userId="8c647339-3dc1-4970-9fcc-34ab85c6fcb9" providerId="ADAL" clId="{7278FC7A-6980-4127-ACD7-A0366586BFB7}" dt="2022-03-30T13:26:44.431" v="126" actId="1076"/>
          <ac:cxnSpMkLst>
            <pc:docMk/>
            <pc:sldMk cId="51014139" sldId="274"/>
            <ac:cxnSpMk id="122" creationId="{2D5894F3-EA62-4F69-9F65-CC7E534A515F}"/>
          </ac:cxnSpMkLst>
        </pc:cxnChg>
        <pc:cxnChg chg="add mod">
          <ac:chgData name="Coleman, Jim" userId="8c647339-3dc1-4970-9fcc-34ab85c6fcb9" providerId="ADAL" clId="{7278FC7A-6980-4127-ACD7-A0366586BFB7}" dt="2022-03-30T13:26:44.431" v="126" actId="1076"/>
          <ac:cxnSpMkLst>
            <pc:docMk/>
            <pc:sldMk cId="51014139" sldId="274"/>
            <ac:cxnSpMk id="125" creationId="{E8B05823-7253-4CC1-BE17-720872E53947}"/>
          </ac:cxnSpMkLst>
        </pc:cxnChg>
        <pc:cxnChg chg="add del mod">
          <ac:chgData name="Coleman, Jim" userId="8c647339-3dc1-4970-9fcc-34ab85c6fcb9" providerId="ADAL" clId="{7278FC7A-6980-4127-ACD7-A0366586BFB7}" dt="2022-03-30T13:25:59.902" v="118" actId="478"/>
          <ac:cxnSpMkLst>
            <pc:docMk/>
            <pc:sldMk cId="51014139" sldId="274"/>
            <ac:cxnSpMk id="126" creationId="{FACA0BA9-8879-41A9-A369-696EC3E24F38}"/>
          </ac:cxnSpMkLst>
        </pc:cxnChg>
        <pc:cxnChg chg="add mod">
          <ac:chgData name="Coleman, Jim" userId="8c647339-3dc1-4970-9fcc-34ab85c6fcb9" providerId="ADAL" clId="{7278FC7A-6980-4127-ACD7-A0366586BFB7}" dt="2022-03-30T13:27:18.447" v="129" actId="14100"/>
          <ac:cxnSpMkLst>
            <pc:docMk/>
            <pc:sldMk cId="51014139" sldId="274"/>
            <ac:cxnSpMk id="127" creationId="{6904755B-E66D-49D4-B2D2-A84C961A3B7A}"/>
          </ac:cxnSpMkLst>
        </pc:cxnChg>
        <pc:cxnChg chg="mod">
          <ac:chgData name="Coleman, Jim" userId="8c647339-3dc1-4970-9fcc-34ab85c6fcb9" providerId="ADAL" clId="{7278FC7A-6980-4127-ACD7-A0366586BFB7}" dt="2022-03-30T13:32:00.516" v="138" actId="1076"/>
          <ac:cxnSpMkLst>
            <pc:docMk/>
            <pc:sldMk cId="51014139" sldId="274"/>
            <ac:cxnSpMk id="129" creationId="{C25B7E5A-885C-49F4-AE4E-127E67E844DC}"/>
          </ac:cxnSpMkLst>
        </pc:cxnChg>
        <pc:cxnChg chg="mod">
          <ac:chgData name="Coleman, Jim" userId="8c647339-3dc1-4970-9fcc-34ab85c6fcb9" providerId="ADAL" clId="{7278FC7A-6980-4127-ACD7-A0366586BFB7}" dt="2022-03-30T13:32:00.516" v="138" actId="1076"/>
          <ac:cxnSpMkLst>
            <pc:docMk/>
            <pc:sldMk cId="51014139" sldId="274"/>
            <ac:cxnSpMk id="130" creationId="{E1ADBE84-DEF5-4B6D-8DE9-790FE0996333}"/>
          </ac:cxnSpMkLst>
        </pc:cxnChg>
        <pc:cxnChg chg="add del mod">
          <ac:chgData name="Coleman, Jim" userId="8c647339-3dc1-4970-9fcc-34ab85c6fcb9" providerId="ADAL" clId="{7278FC7A-6980-4127-ACD7-A0366586BFB7}" dt="2022-03-30T13:26:29.532" v="125" actId="478"/>
          <ac:cxnSpMkLst>
            <pc:docMk/>
            <pc:sldMk cId="51014139" sldId="274"/>
            <ac:cxnSpMk id="135" creationId="{C03DE1CF-A7FF-4247-84D1-4B84FA7230BF}"/>
          </ac:cxnSpMkLst>
        </pc:cxnChg>
        <pc:cxnChg chg="mod">
          <ac:chgData name="Coleman, Jim" userId="8c647339-3dc1-4970-9fcc-34ab85c6fcb9" providerId="ADAL" clId="{7278FC7A-6980-4127-ACD7-A0366586BFB7}" dt="2022-03-30T13:10:11.256" v="110" actId="1076"/>
          <ac:cxnSpMkLst>
            <pc:docMk/>
            <pc:sldMk cId="51014139" sldId="274"/>
            <ac:cxnSpMk id="147" creationId="{4CC10660-A47E-4507-ACFA-8268A53EB373}"/>
          </ac:cxnSpMkLst>
        </pc:cxnChg>
        <pc:cxnChg chg="mod">
          <ac:chgData name="Coleman, Jim" userId="8c647339-3dc1-4970-9fcc-34ab85c6fcb9" providerId="ADAL" clId="{7278FC7A-6980-4127-ACD7-A0366586BFB7}" dt="2022-03-30T13:10:11.256" v="110" actId="1076"/>
          <ac:cxnSpMkLst>
            <pc:docMk/>
            <pc:sldMk cId="51014139" sldId="274"/>
            <ac:cxnSpMk id="148" creationId="{81BA87F4-A9B3-47C1-A9F1-C2E503EC6A89}"/>
          </ac:cxnSpMkLst>
        </pc:cxnChg>
        <pc:cxnChg chg="del mod">
          <ac:chgData name="Coleman, Jim" userId="8c647339-3dc1-4970-9fcc-34ab85c6fcb9" providerId="ADAL" clId="{7278FC7A-6980-4127-ACD7-A0366586BFB7}" dt="2022-03-30T13:10:41.213" v="113" actId="478"/>
          <ac:cxnSpMkLst>
            <pc:docMk/>
            <pc:sldMk cId="51014139" sldId="274"/>
            <ac:cxnSpMk id="155" creationId="{6157A7C6-8D74-4AF2-B060-5A000FD53D9B}"/>
          </ac:cxnSpMkLst>
        </pc:cxnChg>
        <pc:cxnChg chg="mod">
          <ac:chgData name="Coleman, Jim" userId="8c647339-3dc1-4970-9fcc-34ab85c6fcb9" providerId="ADAL" clId="{7278FC7A-6980-4127-ACD7-A0366586BFB7}" dt="2022-03-30T13:10:11.256" v="110" actId="1076"/>
          <ac:cxnSpMkLst>
            <pc:docMk/>
            <pc:sldMk cId="51014139" sldId="274"/>
            <ac:cxnSpMk id="156" creationId="{274D1047-2C79-4A98-909D-DCEA468707BD}"/>
          </ac:cxnSpMkLst>
        </pc:cxnChg>
        <pc:cxnChg chg="mod">
          <ac:chgData name="Coleman, Jim" userId="8c647339-3dc1-4970-9fcc-34ab85c6fcb9" providerId="ADAL" clId="{7278FC7A-6980-4127-ACD7-A0366586BFB7}" dt="2022-03-30T13:27:08.725" v="128" actId="14100"/>
          <ac:cxnSpMkLst>
            <pc:docMk/>
            <pc:sldMk cId="51014139" sldId="274"/>
            <ac:cxnSpMk id="157" creationId="{8B645ACC-5AC8-4C45-9373-587E4292AA4D}"/>
          </ac:cxnSpMkLst>
        </pc:cxnChg>
        <pc:cxnChg chg="mod">
          <ac:chgData name="Coleman, Jim" userId="8c647339-3dc1-4970-9fcc-34ab85c6fcb9" providerId="ADAL" clId="{7278FC7A-6980-4127-ACD7-A0366586BFB7}" dt="2022-03-30T13:32:00.516" v="138" actId="1076"/>
          <ac:cxnSpMkLst>
            <pc:docMk/>
            <pc:sldMk cId="51014139" sldId="274"/>
            <ac:cxnSpMk id="163" creationId="{900740C1-0990-4A40-9410-6A3D925BA468}"/>
          </ac:cxnSpMkLst>
        </pc:cxnChg>
        <pc:cxnChg chg="mod">
          <ac:chgData name="Coleman, Jim" userId="8c647339-3dc1-4970-9fcc-34ab85c6fcb9" providerId="ADAL" clId="{7278FC7A-6980-4127-ACD7-A0366586BFB7}" dt="2022-03-30T13:32:00.516" v="138" actId="1076"/>
          <ac:cxnSpMkLst>
            <pc:docMk/>
            <pc:sldMk cId="51014139" sldId="274"/>
            <ac:cxnSpMk id="164" creationId="{07B0D5FF-6EF4-413B-A02B-339490079D7C}"/>
          </ac:cxnSpMkLst>
        </pc:cxnChg>
        <pc:cxnChg chg="mod">
          <ac:chgData name="Coleman, Jim" userId="8c647339-3dc1-4970-9fcc-34ab85c6fcb9" providerId="ADAL" clId="{7278FC7A-6980-4127-ACD7-A0366586BFB7}" dt="2022-03-30T13:32:00.516" v="138" actId="1076"/>
          <ac:cxnSpMkLst>
            <pc:docMk/>
            <pc:sldMk cId="51014139" sldId="274"/>
            <ac:cxnSpMk id="168" creationId="{B17C3134-22CF-4A14-A676-0BFC7DD78AA9}"/>
          </ac:cxnSpMkLst>
        </pc:cxnChg>
        <pc:cxnChg chg="mod">
          <ac:chgData name="Coleman, Jim" userId="8c647339-3dc1-4970-9fcc-34ab85c6fcb9" providerId="ADAL" clId="{7278FC7A-6980-4127-ACD7-A0366586BFB7}" dt="2022-03-30T13:32:00.516" v="138" actId="1076"/>
          <ac:cxnSpMkLst>
            <pc:docMk/>
            <pc:sldMk cId="51014139" sldId="274"/>
            <ac:cxnSpMk id="171" creationId="{3049230D-1217-4E1D-BA28-D021ACABCE8B}"/>
          </ac:cxnSpMkLst>
        </pc:cxnChg>
        <pc:cxnChg chg="del mod">
          <ac:chgData name="Coleman, Jim" userId="8c647339-3dc1-4970-9fcc-34ab85c6fcb9" providerId="ADAL" clId="{7278FC7A-6980-4127-ACD7-A0366586BFB7}" dt="2022-03-30T13:32:23.119" v="140" actId="478"/>
          <ac:cxnSpMkLst>
            <pc:docMk/>
            <pc:sldMk cId="51014139" sldId="274"/>
            <ac:cxnSpMk id="172" creationId="{FBA6A788-272E-46DC-8919-E77027C89262}"/>
          </ac:cxnSpMkLst>
        </pc:cxnChg>
        <pc:cxnChg chg="add del mod">
          <ac:chgData name="Coleman, Jim" userId="8c647339-3dc1-4970-9fcc-34ab85c6fcb9" providerId="ADAL" clId="{7278FC7A-6980-4127-ACD7-A0366586BFB7}" dt="2022-03-30T13:34:27.629" v="156" actId="478"/>
          <ac:cxnSpMkLst>
            <pc:docMk/>
            <pc:sldMk cId="51014139" sldId="274"/>
            <ac:cxnSpMk id="173" creationId="{6D80146F-67EB-4AEA-8390-A7638347D961}"/>
          </ac:cxnSpMkLst>
        </pc:cxnChg>
        <pc:cxnChg chg="mod">
          <ac:chgData name="Coleman, Jim" userId="8c647339-3dc1-4970-9fcc-34ab85c6fcb9" providerId="ADAL" clId="{7278FC7A-6980-4127-ACD7-A0366586BFB7}" dt="2022-03-30T13:32:00.516" v="138" actId="1076"/>
          <ac:cxnSpMkLst>
            <pc:docMk/>
            <pc:sldMk cId="51014139" sldId="274"/>
            <ac:cxnSpMk id="175" creationId="{5E98469B-BE3C-4418-85A1-DEEB010690F8}"/>
          </ac:cxnSpMkLst>
        </pc:cxnChg>
        <pc:cxnChg chg="mod">
          <ac:chgData name="Coleman, Jim" userId="8c647339-3dc1-4970-9fcc-34ab85c6fcb9" providerId="ADAL" clId="{7278FC7A-6980-4127-ACD7-A0366586BFB7}" dt="2022-03-30T13:10:11.256" v="110" actId="1076"/>
          <ac:cxnSpMkLst>
            <pc:docMk/>
            <pc:sldMk cId="51014139" sldId="274"/>
            <ac:cxnSpMk id="183" creationId="{D415731B-FC2C-4217-ABE4-A6766765C0AB}"/>
          </ac:cxnSpMkLst>
        </pc:cxnChg>
        <pc:cxnChg chg="mod">
          <ac:chgData name="Coleman, Jim" userId="8c647339-3dc1-4970-9fcc-34ab85c6fcb9" providerId="ADAL" clId="{7278FC7A-6980-4127-ACD7-A0366586BFB7}" dt="2022-03-30T13:10:11.256" v="110" actId="1076"/>
          <ac:cxnSpMkLst>
            <pc:docMk/>
            <pc:sldMk cId="51014139" sldId="274"/>
            <ac:cxnSpMk id="184" creationId="{2B71CE43-D4FE-4B92-BF38-6CDD3446F873}"/>
          </ac:cxnSpMkLst>
        </pc:cxnChg>
        <pc:cxnChg chg="mod">
          <ac:chgData name="Coleman, Jim" userId="8c647339-3dc1-4970-9fcc-34ab85c6fcb9" providerId="ADAL" clId="{7278FC7A-6980-4127-ACD7-A0366586BFB7}" dt="2022-03-30T13:10:11.256" v="110" actId="1076"/>
          <ac:cxnSpMkLst>
            <pc:docMk/>
            <pc:sldMk cId="51014139" sldId="274"/>
            <ac:cxnSpMk id="186" creationId="{4F3139CA-0BF5-4544-B6F8-4C5A5B37A8A2}"/>
          </ac:cxnSpMkLst>
        </pc:cxnChg>
        <pc:cxnChg chg="mod">
          <ac:chgData name="Coleman, Jim" userId="8c647339-3dc1-4970-9fcc-34ab85c6fcb9" providerId="ADAL" clId="{7278FC7A-6980-4127-ACD7-A0366586BFB7}" dt="2022-03-30T13:10:11.256" v="110" actId="1076"/>
          <ac:cxnSpMkLst>
            <pc:docMk/>
            <pc:sldMk cId="51014139" sldId="274"/>
            <ac:cxnSpMk id="189" creationId="{AB810759-AFC7-4712-851A-6E7885E5C483}"/>
          </ac:cxnSpMkLst>
        </pc:cxnChg>
        <pc:cxnChg chg="del mod">
          <ac:chgData name="Coleman, Jim" userId="8c647339-3dc1-4970-9fcc-34ab85c6fcb9" providerId="ADAL" clId="{7278FC7A-6980-4127-ACD7-A0366586BFB7}" dt="2022-03-30T13:32:58.048" v="143" actId="478"/>
          <ac:cxnSpMkLst>
            <pc:docMk/>
            <pc:sldMk cId="51014139" sldId="274"/>
            <ac:cxnSpMk id="190" creationId="{57638B45-435F-4C14-BDA5-7176E6E008FC}"/>
          </ac:cxnSpMkLst>
        </pc:cxnChg>
        <pc:cxnChg chg="del mod">
          <ac:chgData name="Coleman, Jim" userId="8c647339-3dc1-4970-9fcc-34ab85c6fcb9" providerId="ADAL" clId="{7278FC7A-6980-4127-ACD7-A0366586BFB7}" dt="2022-03-30T13:33:02.717" v="145" actId="478"/>
          <ac:cxnSpMkLst>
            <pc:docMk/>
            <pc:sldMk cId="51014139" sldId="274"/>
            <ac:cxnSpMk id="191" creationId="{3553A7F6-FE8E-4526-A219-D6D13658A662}"/>
          </ac:cxnSpMkLst>
        </pc:cxnChg>
        <pc:cxnChg chg="mod">
          <ac:chgData name="Coleman, Jim" userId="8c647339-3dc1-4970-9fcc-34ab85c6fcb9" providerId="ADAL" clId="{7278FC7A-6980-4127-ACD7-A0366586BFB7}" dt="2022-03-30T13:33:20.100" v="148" actId="14100"/>
          <ac:cxnSpMkLst>
            <pc:docMk/>
            <pc:sldMk cId="51014139" sldId="274"/>
            <ac:cxnSpMk id="193" creationId="{CF0B28CE-BA75-4AE2-89E9-84441BCFA7E5}"/>
          </ac:cxnSpMkLst>
        </pc:cxnChg>
        <pc:cxnChg chg="del mod">
          <ac:chgData name="Coleman, Jim" userId="8c647339-3dc1-4970-9fcc-34ab85c6fcb9" providerId="ADAL" clId="{7278FC7A-6980-4127-ACD7-A0366586BFB7}" dt="2022-03-30T13:33:05.060" v="146" actId="478"/>
          <ac:cxnSpMkLst>
            <pc:docMk/>
            <pc:sldMk cId="51014139" sldId="274"/>
            <ac:cxnSpMk id="194" creationId="{6B9CA21A-3DBA-4EF4-AB21-70108818B0B2}"/>
          </ac:cxnSpMkLst>
        </pc:cxnChg>
        <pc:cxnChg chg="mod">
          <ac:chgData name="Coleman, Jim" userId="8c647339-3dc1-4970-9fcc-34ab85c6fcb9" providerId="ADAL" clId="{7278FC7A-6980-4127-ACD7-A0366586BFB7}" dt="2022-03-30T13:10:11.256" v="110" actId="1076"/>
          <ac:cxnSpMkLst>
            <pc:docMk/>
            <pc:sldMk cId="51014139" sldId="274"/>
            <ac:cxnSpMk id="218" creationId="{6B56BD41-805C-42D8-AEF1-CC70B21204D4}"/>
          </ac:cxnSpMkLst>
        </pc:cxnChg>
      </pc:sldChg>
      <pc:sldChg chg="addSp modSp mod">
        <pc:chgData name="Coleman, Jim" userId="8c647339-3dc1-4970-9fcc-34ab85c6fcb9" providerId="ADAL" clId="{7278FC7A-6980-4127-ACD7-A0366586BFB7}" dt="2022-03-30T14:05:25.294" v="186" actId="1076"/>
        <pc:sldMkLst>
          <pc:docMk/>
          <pc:sldMk cId="2141974605" sldId="275"/>
        </pc:sldMkLst>
        <pc:spChg chg="mod">
          <ac:chgData name="Coleman, Jim" userId="8c647339-3dc1-4970-9fcc-34ab85c6fcb9" providerId="ADAL" clId="{7278FC7A-6980-4127-ACD7-A0366586BFB7}" dt="2022-03-30T13:35:38.535" v="157" actId="1076"/>
          <ac:spMkLst>
            <pc:docMk/>
            <pc:sldMk cId="2141974605" sldId="275"/>
            <ac:spMk id="4" creationId="{18AC720E-CEE9-4BCA-85E3-52613E6B4034}"/>
          </ac:spMkLst>
        </pc:spChg>
        <pc:spChg chg="mod">
          <ac:chgData name="Coleman, Jim" userId="8c647339-3dc1-4970-9fcc-34ab85c6fcb9" providerId="ADAL" clId="{7278FC7A-6980-4127-ACD7-A0366586BFB7}" dt="2022-03-30T13:35:38.535" v="157" actId="1076"/>
          <ac:spMkLst>
            <pc:docMk/>
            <pc:sldMk cId="2141974605" sldId="275"/>
            <ac:spMk id="46" creationId="{BED1F227-BEC1-4AD9-805E-F310F08DAABA}"/>
          </ac:spMkLst>
        </pc:spChg>
        <pc:spChg chg="mod">
          <ac:chgData name="Coleman, Jim" userId="8c647339-3dc1-4970-9fcc-34ab85c6fcb9" providerId="ADAL" clId="{7278FC7A-6980-4127-ACD7-A0366586BFB7}" dt="2022-03-30T13:35:38.535" v="157" actId="1076"/>
          <ac:spMkLst>
            <pc:docMk/>
            <pc:sldMk cId="2141974605" sldId="275"/>
            <ac:spMk id="55" creationId="{507DFFE5-5AC3-44C3-A293-50B3253F5082}"/>
          </ac:spMkLst>
        </pc:spChg>
        <pc:spChg chg="mod">
          <ac:chgData name="Coleman, Jim" userId="8c647339-3dc1-4970-9fcc-34ab85c6fcb9" providerId="ADAL" clId="{7278FC7A-6980-4127-ACD7-A0366586BFB7}" dt="2022-03-30T13:35:38.535" v="157" actId="1076"/>
          <ac:spMkLst>
            <pc:docMk/>
            <pc:sldMk cId="2141974605" sldId="275"/>
            <ac:spMk id="62" creationId="{2912C3DE-0046-4706-A5E9-8C01A42D1925}"/>
          </ac:spMkLst>
        </pc:spChg>
        <pc:spChg chg="mod">
          <ac:chgData name="Coleman, Jim" userId="8c647339-3dc1-4970-9fcc-34ab85c6fcb9" providerId="ADAL" clId="{7278FC7A-6980-4127-ACD7-A0366586BFB7}" dt="2022-03-30T13:35:38.535" v="157" actId="1076"/>
          <ac:spMkLst>
            <pc:docMk/>
            <pc:sldMk cId="2141974605" sldId="275"/>
            <ac:spMk id="67" creationId="{A00C8805-A247-47EF-9F52-51772BFB27DC}"/>
          </ac:spMkLst>
        </pc:spChg>
        <pc:spChg chg="mod">
          <ac:chgData name="Coleman, Jim" userId="8c647339-3dc1-4970-9fcc-34ab85c6fcb9" providerId="ADAL" clId="{7278FC7A-6980-4127-ACD7-A0366586BFB7}" dt="2022-03-30T13:35:38.535" v="157" actId="1076"/>
          <ac:spMkLst>
            <pc:docMk/>
            <pc:sldMk cId="2141974605" sldId="275"/>
            <ac:spMk id="71" creationId="{F464B2C5-CCF4-423E-BA04-E9D8CAA660BB}"/>
          </ac:spMkLst>
        </pc:spChg>
        <pc:spChg chg="mod">
          <ac:chgData name="Coleman, Jim" userId="8c647339-3dc1-4970-9fcc-34ab85c6fcb9" providerId="ADAL" clId="{7278FC7A-6980-4127-ACD7-A0366586BFB7}" dt="2022-03-30T13:35:38.535" v="157" actId="1076"/>
          <ac:spMkLst>
            <pc:docMk/>
            <pc:sldMk cId="2141974605" sldId="275"/>
            <ac:spMk id="72" creationId="{6BDFC4E7-3A65-4022-B8BD-BEB226966E20}"/>
          </ac:spMkLst>
        </pc:spChg>
        <pc:spChg chg="mod">
          <ac:chgData name="Coleman, Jim" userId="8c647339-3dc1-4970-9fcc-34ab85c6fcb9" providerId="ADAL" clId="{7278FC7A-6980-4127-ACD7-A0366586BFB7}" dt="2022-03-30T13:35:38.535" v="157" actId="1076"/>
          <ac:spMkLst>
            <pc:docMk/>
            <pc:sldMk cId="2141974605" sldId="275"/>
            <ac:spMk id="74" creationId="{872456BA-81C4-4F76-9775-D0298095F518}"/>
          </ac:spMkLst>
        </pc:spChg>
        <pc:spChg chg="mod">
          <ac:chgData name="Coleman, Jim" userId="8c647339-3dc1-4970-9fcc-34ab85c6fcb9" providerId="ADAL" clId="{7278FC7A-6980-4127-ACD7-A0366586BFB7}" dt="2022-03-30T13:35:38.535" v="157" actId="1076"/>
          <ac:spMkLst>
            <pc:docMk/>
            <pc:sldMk cId="2141974605" sldId="275"/>
            <ac:spMk id="75" creationId="{66A3F491-FC06-44D4-9375-0592B191C1A5}"/>
          </ac:spMkLst>
        </pc:spChg>
        <pc:spChg chg="mod">
          <ac:chgData name="Coleman, Jim" userId="8c647339-3dc1-4970-9fcc-34ab85c6fcb9" providerId="ADAL" clId="{7278FC7A-6980-4127-ACD7-A0366586BFB7}" dt="2022-03-30T13:35:38.535" v="157" actId="1076"/>
          <ac:spMkLst>
            <pc:docMk/>
            <pc:sldMk cId="2141974605" sldId="275"/>
            <ac:spMk id="76" creationId="{90B66225-7C54-4AB2-B2E6-372726898AEB}"/>
          </ac:spMkLst>
        </pc:spChg>
        <pc:spChg chg="mod">
          <ac:chgData name="Coleman, Jim" userId="8c647339-3dc1-4970-9fcc-34ab85c6fcb9" providerId="ADAL" clId="{7278FC7A-6980-4127-ACD7-A0366586BFB7}" dt="2022-03-30T13:35:38.535" v="157" actId="1076"/>
          <ac:spMkLst>
            <pc:docMk/>
            <pc:sldMk cId="2141974605" sldId="275"/>
            <ac:spMk id="77" creationId="{2D78A8D5-B5BE-4166-8E10-BA1FB2FA08AC}"/>
          </ac:spMkLst>
        </pc:spChg>
        <pc:spChg chg="mod">
          <ac:chgData name="Coleman, Jim" userId="8c647339-3dc1-4970-9fcc-34ab85c6fcb9" providerId="ADAL" clId="{7278FC7A-6980-4127-ACD7-A0366586BFB7}" dt="2022-03-30T13:35:38.535" v="157" actId="1076"/>
          <ac:spMkLst>
            <pc:docMk/>
            <pc:sldMk cId="2141974605" sldId="275"/>
            <ac:spMk id="79" creationId="{E8DC005C-C583-41D5-AD30-DFC1DD0ABC4D}"/>
          </ac:spMkLst>
        </pc:spChg>
        <pc:spChg chg="mod">
          <ac:chgData name="Coleman, Jim" userId="8c647339-3dc1-4970-9fcc-34ab85c6fcb9" providerId="ADAL" clId="{7278FC7A-6980-4127-ACD7-A0366586BFB7}" dt="2022-03-30T13:35:38.535" v="157" actId="1076"/>
          <ac:spMkLst>
            <pc:docMk/>
            <pc:sldMk cId="2141974605" sldId="275"/>
            <ac:spMk id="89" creationId="{22586FB9-0041-4036-8ACF-4D7245E881DE}"/>
          </ac:spMkLst>
        </pc:spChg>
        <pc:spChg chg="mod">
          <ac:chgData name="Coleman, Jim" userId="8c647339-3dc1-4970-9fcc-34ab85c6fcb9" providerId="ADAL" clId="{7278FC7A-6980-4127-ACD7-A0366586BFB7}" dt="2022-03-30T13:35:38.535" v="157" actId="1076"/>
          <ac:spMkLst>
            <pc:docMk/>
            <pc:sldMk cId="2141974605" sldId="275"/>
            <ac:spMk id="94" creationId="{FB2DD2C4-99C0-46AF-8428-BB2EC0F8215B}"/>
          </ac:spMkLst>
        </pc:spChg>
        <pc:spChg chg="mod">
          <ac:chgData name="Coleman, Jim" userId="8c647339-3dc1-4970-9fcc-34ab85c6fcb9" providerId="ADAL" clId="{7278FC7A-6980-4127-ACD7-A0366586BFB7}" dt="2022-03-30T13:35:38.535" v="157" actId="1076"/>
          <ac:spMkLst>
            <pc:docMk/>
            <pc:sldMk cId="2141974605" sldId="275"/>
            <ac:spMk id="95" creationId="{BF717C2A-A3EF-49FD-B713-2227C406C23D}"/>
          </ac:spMkLst>
        </pc:spChg>
        <pc:spChg chg="mod">
          <ac:chgData name="Coleman, Jim" userId="8c647339-3dc1-4970-9fcc-34ab85c6fcb9" providerId="ADAL" clId="{7278FC7A-6980-4127-ACD7-A0366586BFB7}" dt="2022-03-30T13:35:38.535" v="157" actId="1076"/>
          <ac:spMkLst>
            <pc:docMk/>
            <pc:sldMk cId="2141974605" sldId="275"/>
            <ac:spMk id="103" creationId="{E85DE882-A118-4656-9B48-B523372FD19A}"/>
          </ac:spMkLst>
        </pc:spChg>
        <pc:spChg chg="mod">
          <ac:chgData name="Coleman, Jim" userId="8c647339-3dc1-4970-9fcc-34ab85c6fcb9" providerId="ADAL" clId="{7278FC7A-6980-4127-ACD7-A0366586BFB7}" dt="2022-03-30T13:35:38.535" v="157" actId="1076"/>
          <ac:spMkLst>
            <pc:docMk/>
            <pc:sldMk cId="2141974605" sldId="275"/>
            <ac:spMk id="104" creationId="{2A3A129F-99D6-4A59-9FA4-03F91BA13E2B}"/>
          </ac:spMkLst>
        </pc:spChg>
        <pc:spChg chg="mod">
          <ac:chgData name="Coleman, Jim" userId="8c647339-3dc1-4970-9fcc-34ab85c6fcb9" providerId="ADAL" clId="{7278FC7A-6980-4127-ACD7-A0366586BFB7}" dt="2022-03-30T13:35:38.535" v="157" actId="1076"/>
          <ac:spMkLst>
            <pc:docMk/>
            <pc:sldMk cId="2141974605" sldId="275"/>
            <ac:spMk id="106" creationId="{0EE1DD76-8FE8-4EBD-98A2-1EA462E292A1}"/>
          </ac:spMkLst>
        </pc:spChg>
        <pc:spChg chg="mod">
          <ac:chgData name="Coleman, Jim" userId="8c647339-3dc1-4970-9fcc-34ab85c6fcb9" providerId="ADAL" clId="{7278FC7A-6980-4127-ACD7-A0366586BFB7}" dt="2022-03-30T13:35:38.535" v="157" actId="1076"/>
          <ac:spMkLst>
            <pc:docMk/>
            <pc:sldMk cId="2141974605" sldId="275"/>
            <ac:spMk id="107" creationId="{804BBC0F-946D-4EB7-9455-005D6BDE0035}"/>
          </ac:spMkLst>
        </pc:spChg>
        <pc:spChg chg="mod">
          <ac:chgData name="Coleman, Jim" userId="8c647339-3dc1-4970-9fcc-34ab85c6fcb9" providerId="ADAL" clId="{7278FC7A-6980-4127-ACD7-A0366586BFB7}" dt="2022-03-30T13:35:38.535" v="157" actId="1076"/>
          <ac:spMkLst>
            <pc:docMk/>
            <pc:sldMk cId="2141974605" sldId="275"/>
            <ac:spMk id="108" creationId="{F272BCB4-7E10-47C8-95DE-44BC0210EB89}"/>
          </ac:spMkLst>
        </pc:spChg>
        <pc:spChg chg="mod">
          <ac:chgData name="Coleman, Jim" userId="8c647339-3dc1-4970-9fcc-34ab85c6fcb9" providerId="ADAL" clId="{7278FC7A-6980-4127-ACD7-A0366586BFB7}" dt="2022-03-30T13:35:38.535" v="157" actId="1076"/>
          <ac:spMkLst>
            <pc:docMk/>
            <pc:sldMk cId="2141974605" sldId="275"/>
            <ac:spMk id="110" creationId="{648D178E-4F3F-469C-92C2-D561A9A2034D}"/>
          </ac:spMkLst>
        </pc:spChg>
        <pc:spChg chg="mod">
          <ac:chgData name="Coleman, Jim" userId="8c647339-3dc1-4970-9fcc-34ab85c6fcb9" providerId="ADAL" clId="{7278FC7A-6980-4127-ACD7-A0366586BFB7}" dt="2022-03-30T13:35:38.535" v="157" actId="1076"/>
          <ac:spMkLst>
            <pc:docMk/>
            <pc:sldMk cId="2141974605" sldId="275"/>
            <ac:spMk id="111" creationId="{32C63042-C5C8-45C6-BE49-CEE9E38EEE23}"/>
          </ac:spMkLst>
        </pc:spChg>
        <pc:spChg chg="mod">
          <ac:chgData name="Coleman, Jim" userId="8c647339-3dc1-4970-9fcc-34ab85c6fcb9" providerId="ADAL" clId="{7278FC7A-6980-4127-ACD7-A0366586BFB7}" dt="2022-03-30T13:35:38.535" v="157" actId="1076"/>
          <ac:spMkLst>
            <pc:docMk/>
            <pc:sldMk cId="2141974605" sldId="275"/>
            <ac:spMk id="116" creationId="{CF25D176-10AE-40B5-A0BD-2976A2FDCAEF}"/>
          </ac:spMkLst>
        </pc:spChg>
        <pc:spChg chg="mod">
          <ac:chgData name="Coleman, Jim" userId="8c647339-3dc1-4970-9fcc-34ab85c6fcb9" providerId="ADAL" clId="{7278FC7A-6980-4127-ACD7-A0366586BFB7}" dt="2022-03-30T13:35:38.535" v="157" actId="1076"/>
          <ac:spMkLst>
            <pc:docMk/>
            <pc:sldMk cId="2141974605" sldId="275"/>
            <ac:spMk id="117" creationId="{BF6387C6-8A21-4195-B1A5-3340550E9CBA}"/>
          </ac:spMkLst>
        </pc:spChg>
        <pc:spChg chg="mod">
          <ac:chgData name="Coleman, Jim" userId="8c647339-3dc1-4970-9fcc-34ab85c6fcb9" providerId="ADAL" clId="{7278FC7A-6980-4127-ACD7-A0366586BFB7}" dt="2022-03-30T13:35:38.535" v="157" actId="1076"/>
          <ac:spMkLst>
            <pc:docMk/>
            <pc:sldMk cId="2141974605" sldId="275"/>
            <ac:spMk id="118" creationId="{B326C6E9-AE3F-4FDD-8A30-E429A96324E9}"/>
          </ac:spMkLst>
        </pc:spChg>
        <pc:spChg chg="mod">
          <ac:chgData name="Coleman, Jim" userId="8c647339-3dc1-4970-9fcc-34ab85c6fcb9" providerId="ADAL" clId="{7278FC7A-6980-4127-ACD7-A0366586BFB7}" dt="2022-03-30T13:35:38.535" v="157" actId="1076"/>
          <ac:spMkLst>
            <pc:docMk/>
            <pc:sldMk cId="2141974605" sldId="275"/>
            <ac:spMk id="121" creationId="{8B0BCE20-2B35-40DC-90F0-4310B493F143}"/>
          </ac:spMkLst>
        </pc:spChg>
        <pc:spChg chg="mod">
          <ac:chgData name="Coleman, Jim" userId="8c647339-3dc1-4970-9fcc-34ab85c6fcb9" providerId="ADAL" clId="{7278FC7A-6980-4127-ACD7-A0366586BFB7}" dt="2022-03-30T13:35:38.535" v="157" actId="1076"/>
          <ac:spMkLst>
            <pc:docMk/>
            <pc:sldMk cId="2141974605" sldId="275"/>
            <ac:spMk id="122" creationId="{4A8E1ADD-12F5-4429-8EB4-029FF70D1A45}"/>
          </ac:spMkLst>
        </pc:spChg>
        <pc:spChg chg="mod">
          <ac:chgData name="Coleman, Jim" userId="8c647339-3dc1-4970-9fcc-34ab85c6fcb9" providerId="ADAL" clId="{7278FC7A-6980-4127-ACD7-A0366586BFB7}" dt="2022-03-30T13:35:38.535" v="157" actId="1076"/>
          <ac:spMkLst>
            <pc:docMk/>
            <pc:sldMk cId="2141974605" sldId="275"/>
            <ac:spMk id="123" creationId="{8F054676-DA79-4F26-82E1-69D79316C4AE}"/>
          </ac:spMkLst>
        </pc:spChg>
        <pc:spChg chg="mod">
          <ac:chgData name="Coleman, Jim" userId="8c647339-3dc1-4970-9fcc-34ab85c6fcb9" providerId="ADAL" clId="{7278FC7A-6980-4127-ACD7-A0366586BFB7}" dt="2022-03-30T13:35:38.535" v="157" actId="1076"/>
          <ac:spMkLst>
            <pc:docMk/>
            <pc:sldMk cId="2141974605" sldId="275"/>
            <ac:spMk id="124" creationId="{0531FE23-5D83-4E6E-BDCC-EDE2F103502A}"/>
          </ac:spMkLst>
        </pc:spChg>
        <pc:spChg chg="mod">
          <ac:chgData name="Coleman, Jim" userId="8c647339-3dc1-4970-9fcc-34ab85c6fcb9" providerId="ADAL" clId="{7278FC7A-6980-4127-ACD7-A0366586BFB7}" dt="2022-03-30T13:35:38.535" v="157" actId="1076"/>
          <ac:spMkLst>
            <pc:docMk/>
            <pc:sldMk cId="2141974605" sldId="275"/>
            <ac:spMk id="125" creationId="{1EBCBECB-2899-4B9E-9A29-239A6B0F3FD9}"/>
          </ac:spMkLst>
        </pc:spChg>
        <pc:spChg chg="mod">
          <ac:chgData name="Coleman, Jim" userId="8c647339-3dc1-4970-9fcc-34ab85c6fcb9" providerId="ADAL" clId="{7278FC7A-6980-4127-ACD7-A0366586BFB7}" dt="2022-03-30T13:35:38.535" v="157" actId="1076"/>
          <ac:spMkLst>
            <pc:docMk/>
            <pc:sldMk cId="2141974605" sldId="275"/>
            <ac:spMk id="126" creationId="{A78A666F-2DE9-427B-A927-A2CBB23F741B}"/>
          </ac:spMkLst>
        </pc:spChg>
        <pc:spChg chg="mod">
          <ac:chgData name="Coleman, Jim" userId="8c647339-3dc1-4970-9fcc-34ab85c6fcb9" providerId="ADAL" clId="{7278FC7A-6980-4127-ACD7-A0366586BFB7}" dt="2022-03-30T13:35:38.535" v="157" actId="1076"/>
          <ac:spMkLst>
            <pc:docMk/>
            <pc:sldMk cId="2141974605" sldId="275"/>
            <ac:spMk id="127" creationId="{6195BABC-50C6-49D6-A7AC-73E203734414}"/>
          </ac:spMkLst>
        </pc:spChg>
        <pc:spChg chg="mod">
          <ac:chgData name="Coleman, Jim" userId="8c647339-3dc1-4970-9fcc-34ab85c6fcb9" providerId="ADAL" clId="{7278FC7A-6980-4127-ACD7-A0366586BFB7}" dt="2022-03-30T13:35:38.535" v="157" actId="1076"/>
          <ac:spMkLst>
            <pc:docMk/>
            <pc:sldMk cId="2141974605" sldId="275"/>
            <ac:spMk id="128" creationId="{13BF03D6-98C1-4EC4-A063-187CC9CA8AE9}"/>
          </ac:spMkLst>
        </pc:spChg>
        <pc:spChg chg="mod">
          <ac:chgData name="Coleman, Jim" userId="8c647339-3dc1-4970-9fcc-34ab85c6fcb9" providerId="ADAL" clId="{7278FC7A-6980-4127-ACD7-A0366586BFB7}" dt="2022-03-30T13:35:38.535" v="157" actId="1076"/>
          <ac:spMkLst>
            <pc:docMk/>
            <pc:sldMk cId="2141974605" sldId="275"/>
            <ac:spMk id="131" creationId="{F76536AD-9CE7-4209-994B-DC03092D0B56}"/>
          </ac:spMkLst>
        </pc:spChg>
        <pc:spChg chg="mod">
          <ac:chgData name="Coleman, Jim" userId="8c647339-3dc1-4970-9fcc-34ab85c6fcb9" providerId="ADAL" clId="{7278FC7A-6980-4127-ACD7-A0366586BFB7}" dt="2022-03-30T13:35:38.535" v="157" actId="1076"/>
          <ac:spMkLst>
            <pc:docMk/>
            <pc:sldMk cId="2141974605" sldId="275"/>
            <ac:spMk id="143" creationId="{F1B50F24-EC7A-4221-9D2C-AFEA00B9A68A}"/>
          </ac:spMkLst>
        </pc:spChg>
        <pc:spChg chg="mod">
          <ac:chgData name="Coleman, Jim" userId="8c647339-3dc1-4970-9fcc-34ab85c6fcb9" providerId="ADAL" clId="{7278FC7A-6980-4127-ACD7-A0366586BFB7}" dt="2022-03-30T13:35:38.535" v="157" actId="1076"/>
          <ac:spMkLst>
            <pc:docMk/>
            <pc:sldMk cId="2141974605" sldId="275"/>
            <ac:spMk id="144" creationId="{F0E99DF5-6C6D-46F0-880F-DA1712326B33}"/>
          </ac:spMkLst>
        </pc:spChg>
        <pc:spChg chg="mod">
          <ac:chgData name="Coleman, Jim" userId="8c647339-3dc1-4970-9fcc-34ab85c6fcb9" providerId="ADAL" clId="{7278FC7A-6980-4127-ACD7-A0366586BFB7}" dt="2022-03-30T13:35:38.535" v="157" actId="1076"/>
          <ac:spMkLst>
            <pc:docMk/>
            <pc:sldMk cId="2141974605" sldId="275"/>
            <ac:spMk id="153" creationId="{AD17341C-2F46-4F07-A343-18F4759C5D9B}"/>
          </ac:spMkLst>
        </pc:spChg>
        <pc:spChg chg="mod">
          <ac:chgData name="Coleman, Jim" userId="8c647339-3dc1-4970-9fcc-34ab85c6fcb9" providerId="ADAL" clId="{7278FC7A-6980-4127-ACD7-A0366586BFB7}" dt="2022-03-30T13:35:38.535" v="157" actId="1076"/>
          <ac:spMkLst>
            <pc:docMk/>
            <pc:sldMk cId="2141974605" sldId="275"/>
            <ac:spMk id="165" creationId="{61588C7A-9E39-4D42-B547-553E9303DA24}"/>
          </ac:spMkLst>
        </pc:spChg>
        <pc:spChg chg="mod">
          <ac:chgData name="Coleman, Jim" userId="8c647339-3dc1-4970-9fcc-34ab85c6fcb9" providerId="ADAL" clId="{7278FC7A-6980-4127-ACD7-A0366586BFB7}" dt="2022-03-30T13:35:38.535" v="157" actId="1076"/>
          <ac:spMkLst>
            <pc:docMk/>
            <pc:sldMk cId="2141974605" sldId="275"/>
            <ac:spMk id="177" creationId="{DEC5D527-0FC2-477A-815E-A5B321A4FB4F}"/>
          </ac:spMkLst>
        </pc:spChg>
        <pc:spChg chg="mod">
          <ac:chgData name="Coleman, Jim" userId="8c647339-3dc1-4970-9fcc-34ab85c6fcb9" providerId="ADAL" clId="{7278FC7A-6980-4127-ACD7-A0366586BFB7}" dt="2022-03-30T13:35:38.535" v="157" actId="1076"/>
          <ac:spMkLst>
            <pc:docMk/>
            <pc:sldMk cId="2141974605" sldId="275"/>
            <ac:spMk id="178" creationId="{EAB466A3-E222-4FE9-9543-C70F56457DB0}"/>
          </ac:spMkLst>
        </pc:spChg>
        <pc:spChg chg="mod">
          <ac:chgData name="Coleman, Jim" userId="8c647339-3dc1-4970-9fcc-34ab85c6fcb9" providerId="ADAL" clId="{7278FC7A-6980-4127-ACD7-A0366586BFB7}" dt="2022-03-30T13:35:38.535" v="157" actId="1076"/>
          <ac:spMkLst>
            <pc:docMk/>
            <pc:sldMk cId="2141974605" sldId="275"/>
            <ac:spMk id="179" creationId="{2F1FDCB5-49B4-41BF-8BB8-292347DCC470}"/>
          </ac:spMkLst>
        </pc:spChg>
        <pc:spChg chg="mod">
          <ac:chgData name="Coleman, Jim" userId="8c647339-3dc1-4970-9fcc-34ab85c6fcb9" providerId="ADAL" clId="{7278FC7A-6980-4127-ACD7-A0366586BFB7}" dt="2022-03-30T13:35:38.535" v="157" actId="1076"/>
          <ac:spMkLst>
            <pc:docMk/>
            <pc:sldMk cId="2141974605" sldId="275"/>
            <ac:spMk id="180" creationId="{C7617C28-50F9-4D7A-BAE0-27F4E23C46E5}"/>
          </ac:spMkLst>
        </pc:spChg>
        <pc:spChg chg="mod">
          <ac:chgData name="Coleman, Jim" userId="8c647339-3dc1-4970-9fcc-34ab85c6fcb9" providerId="ADAL" clId="{7278FC7A-6980-4127-ACD7-A0366586BFB7}" dt="2022-03-30T13:35:38.535" v="157" actId="1076"/>
          <ac:spMkLst>
            <pc:docMk/>
            <pc:sldMk cId="2141974605" sldId="275"/>
            <ac:spMk id="181" creationId="{26BD68D9-7D9A-4147-94E2-57DD5122AB24}"/>
          </ac:spMkLst>
        </pc:spChg>
        <pc:spChg chg="add mod">
          <ac:chgData name="Coleman, Jim" userId="8c647339-3dc1-4970-9fcc-34ab85c6fcb9" providerId="ADAL" clId="{7278FC7A-6980-4127-ACD7-A0366586BFB7}" dt="2022-03-30T14:03:47.715" v="179" actId="20577"/>
          <ac:spMkLst>
            <pc:docMk/>
            <pc:sldMk cId="2141974605" sldId="275"/>
            <ac:spMk id="182" creationId="{3500F422-0330-4D49-B0E7-825785533CAA}"/>
          </ac:spMkLst>
        </pc:spChg>
        <pc:spChg chg="add mod">
          <ac:chgData name="Coleman, Jim" userId="8c647339-3dc1-4970-9fcc-34ab85c6fcb9" providerId="ADAL" clId="{7278FC7A-6980-4127-ACD7-A0366586BFB7}" dt="2022-03-30T14:03:31.812" v="173" actId="1076"/>
          <ac:spMkLst>
            <pc:docMk/>
            <pc:sldMk cId="2141974605" sldId="275"/>
            <ac:spMk id="183" creationId="{94F6EDBF-EEB1-4F3C-8650-DA836B0786E3}"/>
          </ac:spMkLst>
        </pc:spChg>
        <pc:spChg chg="add mod">
          <ac:chgData name="Coleman, Jim" userId="8c647339-3dc1-4970-9fcc-34ab85c6fcb9" providerId="ADAL" clId="{7278FC7A-6980-4127-ACD7-A0366586BFB7}" dt="2022-03-30T14:03:31.812" v="173" actId="1076"/>
          <ac:spMkLst>
            <pc:docMk/>
            <pc:sldMk cId="2141974605" sldId="275"/>
            <ac:spMk id="184" creationId="{E5379153-12EC-40D3-9C57-181A217E2137}"/>
          </ac:spMkLst>
        </pc:spChg>
        <pc:spChg chg="add mod">
          <ac:chgData name="Coleman, Jim" userId="8c647339-3dc1-4970-9fcc-34ab85c6fcb9" providerId="ADAL" clId="{7278FC7A-6980-4127-ACD7-A0366586BFB7}" dt="2022-03-30T14:03:31.812" v="173" actId="1076"/>
          <ac:spMkLst>
            <pc:docMk/>
            <pc:sldMk cId="2141974605" sldId="275"/>
            <ac:spMk id="185" creationId="{8DDCC560-03BF-4633-9F1D-8CEDE277F123}"/>
          </ac:spMkLst>
        </pc:spChg>
        <pc:spChg chg="add mod">
          <ac:chgData name="Coleman, Jim" userId="8c647339-3dc1-4970-9fcc-34ab85c6fcb9" providerId="ADAL" clId="{7278FC7A-6980-4127-ACD7-A0366586BFB7}" dt="2022-03-30T14:05:25.294" v="186" actId="1076"/>
          <ac:spMkLst>
            <pc:docMk/>
            <pc:sldMk cId="2141974605" sldId="275"/>
            <ac:spMk id="186" creationId="{7B735F2D-8470-49B4-892F-3009CD724887}"/>
          </ac:spMkLst>
        </pc:spChg>
        <pc:spChg chg="add mod">
          <ac:chgData name="Coleman, Jim" userId="8c647339-3dc1-4970-9fcc-34ab85c6fcb9" providerId="ADAL" clId="{7278FC7A-6980-4127-ACD7-A0366586BFB7}" dt="2022-03-30T14:05:25.294" v="186" actId="1076"/>
          <ac:spMkLst>
            <pc:docMk/>
            <pc:sldMk cId="2141974605" sldId="275"/>
            <ac:spMk id="187" creationId="{AC525C5C-F0BA-4DD4-A8E2-0FB87A065A28}"/>
          </ac:spMkLst>
        </pc:spChg>
        <pc:spChg chg="add mod">
          <ac:chgData name="Coleman, Jim" userId="8c647339-3dc1-4970-9fcc-34ab85c6fcb9" providerId="ADAL" clId="{7278FC7A-6980-4127-ACD7-A0366586BFB7}" dt="2022-03-30T14:03:31.812" v="173" actId="1076"/>
          <ac:spMkLst>
            <pc:docMk/>
            <pc:sldMk cId="2141974605" sldId="275"/>
            <ac:spMk id="188" creationId="{372D2781-E342-4902-ADC8-5F87EB2D51F2}"/>
          </ac:spMkLst>
        </pc:spChg>
        <pc:spChg chg="add mod">
          <ac:chgData name="Coleman, Jim" userId="8c647339-3dc1-4970-9fcc-34ab85c6fcb9" providerId="ADAL" clId="{7278FC7A-6980-4127-ACD7-A0366586BFB7}" dt="2022-03-30T14:05:01.192" v="185" actId="1076"/>
          <ac:spMkLst>
            <pc:docMk/>
            <pc:sldMk cId="2141974605" sldId="275"/>
            <ac:spMk id="189" creationId="{688AD21B-14FE-4253-AE6E-FF6287F72104}"/>
          </ac:spMkLst>
        </pc:spChg>
        <pc:spChg chg="add mod">
          <ac:chgData name="Coleman, Jim" userId="8c647339-3dc1-4970-9fcc-34ab85c6fcb9" providerId="ADAL" clId="{7278FC7A-6980-4127-ACD7-A0366586BFB7}" dt="2022-03-30T14:05:01.192" v="185" actId="1076"/>
          <ac:spMkLst>
            <pc:docMk/>
            <pc:sldMk cId="2141974605" sldId="275"/>
            <ac:spMk id="190" creationId="{C4E12850-6323-4AF2-B1FE-48E537F8BD7E}"/>
          </ac:spMkLst>
        </pc:spChg>
        <pc:spChg chg="add mod">
          <ac:chgData name="Coleman, Jim" userId="8c647339-3dc1-4970-9fcc-34ab85c6fcb9" providerId="ADAL" clId="{7278FC7A-6980-4127-ACD7-A0366586BFB7}" dt="2022-03-30T14:03:31.812" v="173" actId="1076"/>
          <ac:spMkLst>
            <pc:docMk/>
            <pc:sldMk cId="2141974605" sldId="275"/>
            <ac:spMk id="191" creationId="{4F691F3D-7DBE-4F10-9084-251746339F2A}"/>
          </ac:spMkLst>
        </pc:spChg>
        <pc:spChg chg="add mod">
          <ac:chgData name="Coleman, Jim" userId="8c647339-3dc1-4970-9fcc-34ab85c6fcb9" providerId="ADAL" clId="{7278FC7A-6980-4127-ACD7-A0366586BFB7}" dt="2022-03-30T14:03:31.812" v="173" actId="1076"/>
          <ac:spMkLst>
            <pc:docMk/>
            <pc:sldMk cId="2141974605" sldId="275"/>
            <ac:spMk id="192" creationId="{37C3FF39-DDC8-4602-B92A-13B0D3489D6B}"/>
          </ac:spMkLst>
        </pc:spChg>
        <pc:spChg chg="add mod">
          <ac:chgData name="Coleman, Jim" userId="8c647339-3dc1-4970-9fcc-34ab85c6fcb9" providerId="ADAL" clId="{7278FC7A-6980-4127-ACD7-A0366586BFB7}" dt="2022-03-30T14:03:31.812" v="173" actId="1076"/>
          <ac:spMkLst>
            <pc:docMk/>
            <pc:sldMk cId="2141974605" sldId="275"/>
            <ac:spMk id="193" creationId="{296B87CC-D936-45AB-AB03-33531D7B9947}"/>
          </ac:spMkLst>
        </pc:spChg>
        <pc:spChg chg="add mod">
          <ac:chgData name="Coleman, Jim" userId="8c647339-3dc1-4970-9fcc-34ab85c6fcb9" providerId="ADAL" clId="{7278FC7A-6980-4127-ACD7-A0366586BFB7}" dt="2022-03-30T14:03:31.812" v="173" actId="1076"/>
          <ac:spMkLst>
            <pc:docMk/>
            <pc:sldMk cId="2141974605" sldId="275"/>
            <ac:spMk id="194" creationId="{F656FCE0-81A7-45FD-9040-8ECACBAB70E6}"/>
          </ac:spMkLst>
        </pc:spChg>
        <pc:spChg chg="add mod">
          <ac:chgData name="Coleman, Jim" userId="8c647339-3dc1-4970-9fcc-34ab85c6fcb9" providerId="ADAL" clId="{7278FC7A-6980-4127-ACD7-A0366586BFB7}" dt="2022-03-30T14:03:31.812" v="173" actId="1076"/>
          <ac:spMkLst>
            <pc:docMk/>
            <pc:sldMk cId="2141974605" sldId="275"/>
            <ac:spMk id="195" creationId="{447A134F-B116-4522-8908-B54CA7523F0A}"/>
          </ac:spMkLst>
        </pc:spChg>
        <pc:spChg chg="add mod">
          <ac:chgData name="Coleman, Jim" userId="8c647339-3dc1-4970-9fcc-34ab85c6fcb9" providerId="ADAL" clId="{7278FC7A-6980-4127-ACD7-A0366586BFB7}" dt="2022-03-30T14:03:31.812" v="173" actId="1076"/>
          <ac:spMkLst>
            <pc:docMk/>
            <pc:sldMk cId="2141974605" sldId="275"/>
            <ac:spMk id="196" creationId="{D70DC8F2-F3A4-468A-A04E-043523E0FCAF}"/>
          </ac:spMkLst>
        </pc:spChg>
        <pc:spChg chg="add mod">
          <ac:chgData name="Coleman, Jim" userId="8c647339-3dc1-4970-9fcc-34ab85c6fcb9" providerId="ADAL" clId="{7278FC7A-6980-4127-ACD7-A0366586BFB7}" dt="2022-03-30T14:03:31.812" v="173" actId="1076"/>
          <ac:spMkLst>
            <pc:docMk/>
            <pc:sldMk cId="2141974605" sldId="275"/>
            <ac:spMk id="197" creationId="{0D20B83E-AB29-4B86-82F2-70CEFD261481}"/>
          </ac:spMkLst>
        </pc:spChg>
        <pc:spChg chg="add mod">
          <ac:chgData name="Coleman, Jim" userId="8c647339-3dc1-4970-9fcc-34ab85c6fcb9" providerId="ADAL" clId="{7278FC7A-6980-4127-ACD7-A0366586BFB7}" dt="2022-03-30T14:03:31.812" v="173" actId="1076"/>
          <ac:spMkLst>
            <pc:docMk/>
            <pc:sldMk cId="2141974605" sldId="275"/>
            <ac:spMk id="198" creationId="{61732608-F024-49D6-8E59-BB04B41EBD90}"/>
          </ac:spMkLst>
        </pc:spChg>
        <pc:spChg chg="mod">
          <ac:chgData name="Coleman, Jim" userId="8c647339-3dc1-4970-9fcc-34ab85c6fcb9" providerId="ADAL" clId="{7278FC7A-6980-4127-ACD7-A0366586BFB7}" dt="2022-03-30T13:35:38.535" v="157" actId="1076"/>
          <ac:spMkLst>
            <pc:docMk/>
            <pc:sldMk cId="2141974605" sldId="275"/>
            <ac:spMk id="199" creationId="{E25568A1-37C7-41D8-9594-B9FD38D60425}"/>
          </ac:spMkLst>
        </pc:spChg>
        <pc:spChg chg="mod">
          <ac:chgData name="Coleman, Jim" userId="8c647339-3dc1-4970-9fcc-34ab85c6fcb9" providerId="ADAL" clId="{7278FC7A-6980-4127-ACD7-A0366586BFB7}" dt="2022-03-30T13:35:38.535" v="157" actId="1076"/>
          <ac:spMkLst>
            <pc:docMk/>
            <pc:sldMk cId="2141974605" sldId="275"/>
            <ac:spMk id="200" creationId="{89863F22-E944-440B-AD36-CF485A220C7E}"/>
          </ac:spMkLst>
        </pc:spChg>
        <pc:spChg chg="mod">
          <ac:chgData name="Coleman, Jim" userId="8c647339-3dc1-4970-9fcc-34ab85c6fcb9" providerId="ADAL" clId="{7278FC7A-6980-4127-ACD7-A0366586BFB7}" dt="2022-03-30T13:35:38.535" v="157" actId="1076"/>
          <ac:spMkLst>
            <pc:docMk/>
            <pc:sldMk cId="2141974605" sldId="275"/>
            <ac:spMk id="201" creationId="{22F399F4-39A5-4A47-B7DE-B09227F1F3D7}"/>
          </ac:spMkLst>
        </pc:spChg>
        <pc:spChg chg="mod">
          <ac:chgData name="Coleman, Jim" userId="8c647339-3dc1-4970-9fcc-34ab85c6fcb9" providerId="ADAL" clId="{7278FC7A-6980-4127-ACD7-A0366586BFB7}" dt="2022-03-30T13:35:38.535" v="157" actId="1076"/>
          <ac:spMkLst>
            <pc:docMk/>
            <pc:sldMk cId="2141974605" sldId="275"/>
            <ac:spMk id="202" creationId="{D25F4F66-2324-42D3-ADEB-122B247C224C}"/>
          </ac:spMkLst>
        </pc:spChg>
        <pc:spChg chg="mod">
          <ac:chgData name="Coleman, Jim" userId="8c647339-3dc1-4970-9fcc-34ab85c6fcb9" providerId="ADAL" clId="{7278FC7A-6980-4127-ACD7-A0366586BFB7}" dt="2022-03-30T13:35:38.535" v="157" actId="1076"/>
          <ac:spMkLst>
            <pc:docMk/>
            <pc:sldMk cId="2141974605" sldId="275"/>
            <ac:spMk id="203" creationId="{9326026D-E48C-4B80-8111-D26C9C85C23C}"/>
          </ac:spMkLst>
        </pc:spChg>
        <pc:spChg chg="mod">
          <ac:chgData name="Coleman, Jim" userId="8c647339-3dc1-4970-9fcc-34ab85c6fcb9" providerId="ADAL" clId="{7278FC7A-6980-4127-ACD7-A0366586BFB7}" dt="2022-03-30T13:35:38.535" v="157" actId="1076"/>
          <ac:spMkLst>
            <pc:docMk/>
            <pc:sldMk cId="2141974605" sldId="275"/>
            <ac:spMk id="204" creationId="{303EBCAB-2BD1-4D26-BC8C-E4C1293A71DE}"/>
          </ac:spMkLst>
        </pc:spChg>
        <pc:spChg chg="add mod">
          <ac:chgData name="Coleman, Jim" userId="8c647339-3dc1-4970-9fcc-34ab85c6fcb9" providerId="ADAL" clId="{7278FC7A-6980-4127-ACD7-A0366586BFB7}" dt="2022-03-30T14:03:31.812" v="173" actId="1076"/>
          <ac:spMkLst>
            <pc:docMk/>
            <pc:sldMk cId="2141974605" sldId="275"/>
            <ac:spMk id="205" creationId="{07BB6D46-FB9D-464C-9637-192BF3E442BC}"/>
          </ac:spMkLst>
        </pc:spChg>
        <pc:spChg chg="mod">
          <ac:chgData name="Coleman, Jim" userId="8c647339-3dc1-4970-9fcc-34ab85c6fcb9" providerId="ADAL" clId="{7278FC7A-6980-4127-ACD7-A0366586BFB7}" dt="2022-03-30T13:35:38.535" v="157" actId="1076"/>
          <ac:spMkLst>
            <pc:docMk/>
            <pc:sldMk cId="2141974605" sldId="275"/>
            <ac:spMk id="206" creationId="{C2EF78A5-8DF7-4456-9ECD-C2D4DD8EFD13}"/>
          </ac:spMkLst>
        </pc:spChg>
        <pc:spChg chg="mod">
          <ac:chgData name="Coleman, Jim" userId="8c647339-3dc1-4970-9fcc-34ab85c6fcb9" providerId="ADAL" clId="{7278FC7A-6980-4127-ACD7-A0366586BFB7}" dt="2022-03-30T13:35:38.535" v="157" actId="1076"/>
          <ac:spMkLst>
            <pc:docMk/>
            <pc:sldMk cId="2141974605" sldId="275"/>
            <ac:spMk id="207" creationId="{554085D9-68A2-4588-800C-4BBF09A44130}"/>
          </ac:spMkLst>
        </pc:spChg>
        <pc:spChg chg="mod">
          <ac:chgData name="Coleman, Jim" userId="8c647339-3dc1-4970-9fcc-34ab85c6fcb9" providerId="ADAL" clId="{7278FC7A-6980-4127-ACD7-A0366586BFB7}" dt="2022-03-30T13:35:38.535" v="157" actId="1076"/>
          <ac:spMkLst>
            <pc:docMk/>
            <pc:sldMk cId="2141974605" sldId="275"/>
            <ac:spMk id="208" creationId="{16CB7F5D-9958-4AE2-8BAF-201F61174ECC}"/>
          </ac:spMkLst>
        </pc:spChg>
        <pc:spChg chg="mod">
          <ac:chgData name="Coleman, Jim" userId="8c647339-3dc1-4970-9fcc-34ab85c6fcb9" providerId="ADAL" clId="{7278FC7A-6980-4127-ACD7-A0366586BFB7}" dt="2022-03-30T13:35:38.535" v="157" actId="1076"/>
          <ac:spMkLst>
            <pc:docMk/>
            <pc:sldMk cId="2141974605" sldId="275"/>
            <ac:spMk id="209" creationId="{4BB14557-6FD0-4152-8BCE-8DD844FF9EE4}"/>
          </ac:spMkLst>
        </pc:spChg>
        <pc:spChg chg="mod">
          <ac:chgData name="Coleman, Jim" userId="8c647339-3dc1-4970-9fcc-34ab85c6fcb9" providerId="ADAL" clId="{7278FC7A-6980-4127-ACD7-A0366586BFB7}" dt="2022-03-30T13:35:38.535" v="157" actId="1076"/>
          <ac:spMkLst>
            <pc:docMk/>
            <pc:sldMk cId="2141974605" sldId="275"/>
            <ac:spMk id="210" creationId="{714A678E-3710-4408-976C-6CB379B9974C}"/>
          </ac:spMkLst>
        </pc:spChg>
        <pc:spChg chg="mod">
          <ac:chgData name="Coleman, Jim" userId="8c647339-3dc1-4970-9fcc-34ab85c6fcb9" providerId="ADAL" clId="{7278FC7A-6980-4127-ACD7-A0366586BFB7}" dt="2022-03-30T13:35:38.535" v="157" actId="1076"/>
          <ac:spMkLst>
            <pc:docMk/>
            <pc:sldMk cId="2141974605" sldId="275"/>
            <ac:spMk id="211" creationId="{A69607E0-394F-4A1D-BDAB-455C842FE3DF}"/>
          </ac:spMkLst>
        </pc:spChg>
        <pc:spChg chg="mod">
          <ac:chgData name="Coleman, Jim" userId="8c647339-3dc1-4970-9fcc-34ab85c6fcb9" providerId="ADAL" clId="{7278FC7A-6980-4127-ACD7-A0366586BFB7}" dt="2022-03-30T13:35:38.535" v="157" actId="1076"/>
          <ac:spMkLst>
            <pc:docMk/>
            <pc:sldMk cId="2141974605" sldId="275"/>
            <ac:spMk id="212" creationId="{77872D61-F1C9-495F-859E-F3B2F0FA1B18}"/>
          </ac:spMkLst>
        </pc:spChg>
        <pc:spChg chg="mod">
          <ac:chgData name="Coleman, Jim" userId="8c647339-3dc1-4970-9fcc-34ab85c6fcb9" providerId="ADAL" clId="{7278FC7A-6980-4127-ACD7-A0366586BFB7}" dt="2022-03-30T13:35:38.535" v="157" actId="1076"/>
          <ac:spMkLst>
            <pc:docMk/>
            <pc:sldMk cId="2141974605" sldId="275"/>
            <ac:spMk id="213" creationId="{4384F8B0-1C1E-4A12-A559-D9EC8784D2E7}"/>
          </ac:spMkLst>
        </pc:spChg>
        <pc:spChg chg="add mod">
          <ac:chgData name="Coleman, Jim" userId="8c647339-3dc1-4970-9fcc-34ab85c6fcb9" providerId="ADAL" clId="{7278FC7A-6980-4127-ACD7-A0366586BFB7}" dt="2022-03-30T14:03:31.812" v="173" actId="1076"/>
          <ac:spMkLst>
            <pc:docMk/>
            <pc:sldMk cId="2141974605" sldId="275"/>
            <ac:spMk id="214" creationId="{DB342B94-7A2A-4989-A023-0D484AA89B7D}"/>
          </ac:spMkLst>
        </pc:spChg>
        <pc:spChg chg="mod">
          <ac:chgData name="Coleman, Jim" userId="8c647339-3dc1-4970-9fcc-34ab85c6fcb9" providerId="ADAL" clId="{7278FC7A-6980-4127-ACD7-A0366586BFB7}" dt="2022-03-30T13:35:38.535" v="157" actId="1076"/>
          <ac:spMkLst>
            <pc:docMk/>
            <pc:sldMk cId="2141974605" sldId="275"/>
            <ac:spMk id="215" creationId="{71D96A62-610A-402F-A756-4835ACB60685}"/>
          </ac:spMkLst>
        </pc:spChg>
        <pc:spChg chg="mod">
          <ac:chgData name="Coleman, Jim" userId="8c647339-3dc1-4970-9fcc-34ab85c6fcb9" providerId="ADAL" clId="{7278FC7A-6980-4127-ACD7-A0366586BFB7}" dt="2022-03-30T13:35:38.535" v="157" actId="1076"/>
          <ac:spMkLst>
            <pc:docMk/>
            <pc:sldMk cId="2141974605" sldId="275"/>
            <ac:spMk id="216" creationId="{1DE03B70-7EBC-4811-9857-8611BCF088B2}"/>
          </ac:spMkLst>
        </pc:spChg>
        <pc:spChg chg="mod">
          <ac:chgData name="Coleman, Jim" userId="8c647339-3dc1-4970-9fcc-34ab85c6fcb9" providerId="ADAL" clId="{7278FC7A-6980-4127-ACD7-A0366586BFB7}" dt="2022-03-30T13:35:38.535" v="157" actId="1076"/>
          <ac:spMkLst>
            <pc:docMk/>
            <pc:sldMk cId="2141974605" sldId="275"/>
            <ac:spMk id="217" creationId="{D5CBFC1B-0A26-4782-A670-D295C8A49B78}"/>
          </ac:spMkLst>
        </pc:spChg>
        <pc:spChg chg="add mod">
          <ac:chgData name="Coleman, Jim" userId="8c647339-3dc1-4970-9fcc-34ab85c6fcb9" providerId="ADAL" clId="{7278FC7A-6980-4127-ACD7-A0366586BFB7}" dt="2022-03-30T14:03:31.812" v="173" actId="1076"/>
          <ac:spMkLst>
            <pc:docMk/>
            <pc:sldMk cId="2141974605" sldId="275"/>
            <ac:spMk id="218" creationId="{48984831-DB4B-406B-BF4B-FE9DA351FF69}"/>
          </ac:spMkLst>
        </pc:spChg>
        <pc:spChg chg="add mod">
          <ac:chgData name="Coleman, Jim" userId="8c647339-3dc1-4970-9fcc-34ab85c6fcb9" providerId="ADAL" clId="{7278FC7A-6980-4127-ACD7-A0366586BFB7}" dt="2022-03-30T14:03:31.812" v="173" actId="1076"/>
          <ac:spMkLst>
            <pc:docMk/>
            <pc:sldMk cId="2141974605" sldId="275"/>
            <ac:spMk id="219" creationId="{A4924007-9CFD-4AB2-872F-8AA1E27A3F11}"/>
          </ac:spMkLst>
        </pc:spChg>
        <pc:spChg chg="mod">
          <ac:chgData name="Coleman, Jim" userId="8c647339-3dc1-4970-9fcc-34ab85c6fcb9" providerId="ADAL" clId="{7278FC7A-6980-4127-ACD7-A0366586BFB7}" dt="2022-03-30T13:35:38.535" v="157" actId="1076"/>
          <ac:spMkLst>
            <pc:docMk/>
            <pc:sldMk cId="2141974605" sldId="275"/>
            <ac:spMk id="220" creationId="{F54B8189-5FD1-433D-B3F7-D68B63E97FDB}"/>
          </ac:spMkLst>
        </pc:spChg>
        <pc:spChg chg="mod">
          <ac:chgData name="Coleman, Jim" userId="8c647339-3dc1-4970-9fcc-34ab85c6fcb9" providerId="ADAL" clId="{7278FC7A-6980-4127-ACD7-A0366586BFB7}" dt="2022-03-30T13:35:38.535" v="157" actId="1076"/>
          <ac:spMkLst>
            <pc:docMk/>
            <pc:sldMk cId="2141974605" sldId="275"/>
            <ac:spMk id="221" creationId="{23A57CB9-EDD7-4EB4-97CC-BC3A734F0170}"/>
          </ac:spMkLst>
        </pc:spChg>
        <pc:spChg chg="mod">
          <ac:chgData name="Coleman, Jim" userId="8c647339-3dc1-4970-9fcc-34ab85c6fcb9" providerId="ADAL" clId="{7278FC7A-6980-4127-ACD7-A0366586BFB7}" dt="2022-03-30T13:35:38.535" v="157" actId="1076"/>
          <ac:spMkLst>
            <pc:docMk/>
            <pc:sldMk cId="2141974605" sldId="275"/>
            <ac:spMk id="222" creationId="{24943890-6F2A-4F6E-91FB-D6E0B468AE6C}"/>
          </ac:spMkLst>
        </pc:spChg>
        <pc:spChg chg="mod">
          <ac:chgData name="Coleman, Jim" userId="8c647339-3dc1-4970-9fcc-34ab85c6fcb9" providerId="ADAL" clId="{7278FC7A-6980-4127-ACD7-A0366586BFB7}" dt="2022-03-30T13:35:38.535" v="157" actId="1076"/>
          <ac:spMkLst>
            <pc:docMk/>
            <pc:sldMk cId="2141974605" sldId="275"/>
            <ac:spMk id="223" creationId="{05D456B5-A69E-47F5-8396-E4F284EC6992}"/>
          </ac:spMkLst>
        </pc:spChg>
        <pc:spChg chg="mod">
          <ac:chgData name="Coleman, Jim" userId="8c647339-3dc1-4970-9fcc-34ab85c6fcb9" providerId="ADAL" clId="{7278FC7A-6980-4127-ACD7-A0366586BFB7}" dt="2022-03-30T13:35:38.535" v="157" actId="1076"/>
          <ac:spMkLst>
            <pc:docMk/>
            <pc:sldMk cId="2141974605" sldId="275"/>
            <ac:spMk id="224" creationId="{EC59C9D9-F0F8-4F9B-8808-432E8FB92783}"/>
          </ac:spMkLst>
        </pc:spChg>
        <pc:spChg chg="mod">
          <ac:chgData name="Coleman, Jim" userId="8c647339-3dc1-4970-9fcc-34ab85c6fcb9" providerId="ADAL" clId="{7278FC7A-6980-4127-ACD7-A0366586BFB7}" dt="2022-03-30T13:35:38.535" v="157" actId="1076"/>
          <ac:spMkLst>
            <pc:docMk/>
            <pc:sldMk cId="2141974605" sldId="275"/>
            <ac:spMk id="225" creationId="{AC44CC9E-CB8E-4563-B228-9FF15F6F4FAA}"/>
          </ac:spMkLst>
        </pc:spChg>
        <pc:spChg chg="mod">
          <ac:chgData name="Coleman, Jim" userId="8c647339-3dc1-4970-9fcc-34ab85c6fcb9" providerId="ADAL" clId="{7278FC7A-6980-4127-ACD7-A0366586BFB7}" dt="2022-03-30T13:35:38.535" v="157" actId="1076"/>
          <ac:spMkLst>
            <pc:docMk/>
            <pc:sldMk cId="2141974605" sldId="275"/>
            <ac:spMk id="226" creationId="{F4F3C97B-C070-4F06-93B0-712E8D314CF7}"/>
          </ac:spMkLst>
        </pc:spChg>
        <pc:spChg chg="mod">
          <ac:chgData name="Coleman, Jim" userId="8c647339-3dc1-4970-9fcc-34ab85c6fcb9" providerId="ADAL" clId="{7278FC7A-6980-4127-ACD7-A0366586BFB7}" dt="2022-03-30T13:35:38.535" v="157" actId="1076"/>
          <ac:spMkLst>
            <pc:docMk/>
            <pc:sldMk cId="2141974605" sldId="275"/>
            <ac:spMk id="227" creationId="{C83CA149-4CC8-4A6F-822E-97FE761AE914}"/>
          </ac:spMkLst>
        </pc:spChg>
        <pc:spChg chg="mod">
          <ac:chgData name="Coleman, Jim" userId="8c647339-3dc1-4970-9fcc-34ab85c6fcb9" providerId="ADAL" clId="{7278FC7A-6980-4127-ACD7-A0366586BFB7}" dt="2022-03-30T13:35:38.535" v="157" actId="1076"/>
          <ac:spMkLst>
            <pc:docMk/>
            <pc:sldMk cId="2141974605" sldId="275"/>
            <ac:spMk id="228" creationId="{6CD1C74C-59E4-4EAE-9486-EC0E72BDBBA0}"/>
          </ac:spMkLst>
        </pc:spChg>
        <pc:spChg chg="mod">
          <ac:chgData name="Coleman, Jim" userId="8c647339-3dc1-4970-9fcc-34ab85c6fcb9" providerId="ADAL" clId="{7278FC7A-6980-4127-ACD7-A0366586BFB7}" dt="2022-03-30T13:35:38.535" v="157" actId="1076"/>
          <ac:spMkLst>
            <pc:docMk/>
            <pc:sldMk cId="2141974605" sldId="275"/>
            <ac:spMk id="229" creationId="{84BABAC0-FA37-4B2B-A910-4187A2438217}"/>
          </ac:spMkLst>
        </pc:spChg>
        <pc:spChg chg="mod">
          <ac:chgData name="Coleman, Jim" userId="8c647339-3dc1-4970-9fcc-34ab85c6fcb9" providerId="ADAL" clId="{7278FC7A-6980-4127-ACD7-A0366586BFB7}" dt="2022-03-30T13:35:38.535" v="157" actId="1076"/>
          <ac:spMkLst>
            <pc:docMk/>
            <pc:sldMk cId="2141974605" sldId="275"/>
            <ac:spMk id="230" creationId="{4754CFED-8A4E-4792-9F05-2FFFCD53B7C1}"/>
          </ac:spMkLst>
        </pc:spChg>
        <pc:spChg chg="mod">
          <ac:chgData name="Coleman, Jim" userId="8c647339-3dc1-4970-9fcc-34ab85c6fcb9" providerId="ADAL" clId="{7278FC7A-6980-4127-ACD7-A0366586BFB7}" dt="2022-03-30T13:35:38.535" v="157" actId="1076"/>
          <ac:spMkLst>
            <pc:docMk/>
            <pc:sldMk cId="2141974605" sldId="275"/>
            <ac:spMk id="231" creationId="{1B33DBC4-24A8-4551-AB8E-14719749E7CD}"/>
          </ac:spMkLst>
        </pc:spChg>
        <pc:spChg chg="mod">
          <ac:chgData name="Coleman, Jim" userId="8c647339-3dc1-4970-9fcc-34ab85c6fcb9" providerId="ADAL" clId="{7278FC7A-6980-4127-ACD7-A0366586BFB7}" dt="2022-03-30T13:35:38.535" v="157" actId="1076"/>
          <ac:spMkLst>
            <pc:docMk/>
            <pc:sldMk cId="2141974605" sldId="275"/>
            <ac:spMk id="232" creationId="{361A6E96-7BE1-49F9-BA1A-0215FB1D294B}"/>
          </ac:spMkLst>
        </pc:spChg>
        <pc:spChg chg="mod">
          <ac:chgData name="Coleman, Jim" userId="8c647339-3dc1-4970-9fcc-34ab85c6fcb9" providerId="ADAL" clId="{7278FC7A-6980-4127-ACD7-A0366586BFB7}" dt="2022-03-30T13:35:38.535" v="157" actId="1076"/>
          <ac:spMkLst>
            <pc:docMk/>
            <pc:sldMk cId="2141974605" sldId="275"/>
            <ac:spMk id="233" creationId="{BE72910A-E4FF-4B28-9F58-29DA7A28B178}"/>
          </ac:spMkLst>
        </pc:spChg>
        <pc:spChg chg="mod">
          <ac:chgData name="Coleman, Jim" userId="8c647339-3dc1-4970-9fcc-34ab85c6fcb9" providerId="ADAL" clId="{7278FC7A-6980-4127-ACD7-A0366586BFB7}" dt="2022-03-30T13:35:38.535" v="157" actId="1076"/>
          <ac:spMkLst>
            <pc:docMk/>
            <pc:sldMk cId="2141974605" sldId="275"/>
            <ac:spMk id="234" creationId="{94D6A177-473B-4257-A95C-4363513EB3B6}"/>
          </ac:spMkLst>
        </pc:spChg>
        <pc:spChg chg="mod">
          <ac:chgData name="Coleman, Jim" userId="8c647339-3dc1-4970-9fcc-34ab85c6fcb9" providerId="ADAL" clId="{7278FC7A-6980-4127-ACD7-A0366586BFB7}" dt="2022-03-30T13:35:38.535" v="157" actId="1076"/>
          <ac:spMkLst>
            <pc:docMk/>
            <pc:sldMk cId="2141974605" sldId="275"/>
            <ac:spMk id="235" creationId="{E7783F56-90BB-4529-8328-5E1A13D919F0}"/>
          </ac:spMkLst>
        </pc:spChg>
        <pc:spChg chg="mod">
          <ac:chgData name="Coleman, Jim" userId="8c647339-3dc1-4970-9fcc-34ab85c6fcb9" providerId="ADAL" clId="{7278FC7A-6980-4127-ACD7-A0366586BFB7}" dt="2022-03-30T13:35:38.535" v="157" actId="1076"/>
          <ac:spMkLst>
            <pc:docMk/>
            <pc:sldMk cId="2141974605" sldId="275"/>
            <ac:spMk id="236" creationId="{93217CD3-6123-41A9-A517-EAA5864AA612}"/>
          </ac:spMkLst>
        </pc:spChg>
        <pc:spChg chg="mod">
          <ac:chgData name="Coleman, Jim" userId="8c647339-3dc1-4970-9fcc-34ab85c6fcb9" providerId="ADAL" clId="{7278FC7A-6980-4127-ACD7-A0366586BFB7}" dt="2022-03-30T13:35:38.535" v="157" actId="1076"/>
          <ac:spMkLst>
            <pc:docMk/>
            <pc:sldMk cId="2141974605" sldId="275"/>
            <ac:spMk id="237" creationId="{EB6D9ADA-E199-430F-A731-88776C3A0B66}"/>
          </ac:spMkLst>
        </pc:spChg>
        <pc:spChg chg="mod">
          <ac:chgData name="Coleman, Jim" userId="8c647339-3dc1-4970-9fcc-34ab85c6fcb9" providerId="ADAL" clId="{7278FC7A-6980-4127-ACD7-A0366586BFB7}" dt="2022-03-30T13:35:38.535" v="157" actId="1076"/>
          <ac:spMkLst>
            <pc:docMk/>
            <pc:sldMk cId="2141974605" sldId="275"/>
            <ac:spMk id="238" creationId="{36078DB9-5270-4529-A53B-8AAD31EF9941}"/>
          </ac:spMkLst>
        </pc:spChg>
        <pc:spChg chg="mod">
          <ac:chgData name="Coleman, Jim" userId="8c647339-3dc1-4970-9fcc-34ab85c6fcb9" providerId="ADAL" clId="{7278FC7A-6980-4127-ACD7-A0366586BFB7}" dt="2022-03-30T13:35:38.535" v="157" actId="1076"/>
          <ac:spMkLst>
            <pc:docMk/>
            <pc:sldMk cId="2141974605" sldId="275"/>
            <ac:spMk id="239" creationId="{C001CDF6-7323-4028-B642-BCB9A14B108B}"/>
          </ac:spMkLst>
        </pc:spChg>
        <pc:spChg chg="mod">
          <ac:chgData name="Coleman, Jim" userId="8c647339-3dc1-4970-9fcc-34ab85c6fcb9" providerId="ADAL" clId="{7278FC7A-6980-4127-ACD7-A0366586BFB7}" dt="2022-03-30T13:35:38.535" v="157" actId="1076"/>
          <ac:spMkLst>
            <pc:docMk/>
            <pc:sldMk cId="2141974605" sldId="275"/>
            <ac:spMk id="240" creationId="{0B28AC32-AF4C-4AB8-920B-CF3793130836}"/>
          </ac:spMkLst>
        </pc:spChg>
        <pc:spChg chg="mod">
          <ac:chgData name="Coleman, Jim" userId="8c647339-3dc1-4970-9fcc-34ab85c6fcb9" providerId="ADAL" clId="{7278FC7A-6980-4127-ACD7-A0366586BFB7}" dt="2022-03-30T13:35:38.535" v="157" actId="1076"/>
          <ac:spMkLst>
            <pc:docMk/>
            <pc:sldMk cId="2141974605" sldId="275"/>
            <ac:spMk id="241" creationId="{52B8FD34-B54B-414D-97DB-F3EB9D02F4D1}"/>
          </ac:spMkLst>
        </pc:spChg>
        <pc:spChg chg="mod">
          <ac:chgData name="Coleman, Jim" userId="8c647339-3dc1-4970-9fcc-34ab85c6fcb9" providerId="ADAL" clId="{7278FC7A-6980-4127-ACD7-A0366586BFB7}" dt="2022-03-30T13:35:38.535" v="157" actId="1076"/>
          <ac:spMkLst>
            <pc:docMk/>
            <pc:sldMk cId="2141974605" sldId="275"/>
            <ac:spMk id="242" creationId="{17A2A5AD-8D09-4645-BADB-1CEFDFD43CB8}"/>
          </ac:spMkLst>
        </pc:spChg>
        <pc:spChg chg="mod">
          <ac:chgData name="Coleman, Jim" userId="8c647339-3dc1-4970-9fcc-34ab85c6fcb9" providerId="ADAL" clId="{7278FC7A-6980-4127-ACD7-A0366586BFB7}" dt="2022-03-30T13:35:38.535" v="157" actId="1076"/>
          <ac:spMkLst>
            <pc:docMk/>
            <pc:sldMk cId="2141974605" sldId="275"/>
            <ac:spMk id="243" creationId="{00579130-2B7C-4456-8831-FD87827F5459}"/>
          </ac:spMkLst>
        </pc:spChg>
        <pc:spChg chg="mod">
          <ac:chgData name="Coleman, Jim" userId="8c647339-3dc1-4970-9fcc-34ab85c6fcb9" providerId="ADAL" clId="{7278FC7A-6980-4127-ACD7-A0366586BFB7}" dt="2022-03-30T13:35:38.535" v="157" actId="1076"/>
          <ac:spMkLst>
            <pc:docMk/>
            <pc:sldMk cId="2141974605" sldId="275"/>
            <ac:spMk id="244" creationId="{0F6420F1-8E63-4E5C-89EB-8F448525C0A0}"/>
          </ac:spMkLst>
        </pc:spChg>
        <pc:spChg chg="mod">
          <ac:chgData name="Coleman, Jim" userId="8c647339-3dc1-4970-9fcc-34ab85c6fcb9" providerId="ADAL" clId="{7278FC7A-6980-4127-ACD7-A0366586BFB7}" dt="2022-03-30T13:35:38.535" v="157" actId="1076"/>
          <ac:spMkLst>
            <pc:docMk/>
            <pc:sldMk cId="2141974605" sldId="275"/>
            <ac:spMk id="245" creationId="{377FAA1B-DF52-4F10-8B93-7B787A11FF3F}"/>
          </ac:spMkLst>
        </pc:spChg>
        <pc:spChg chg="mod">
          <ac:chgData name="Coleman, Jim" userId="8c647339-3dc1-4970-9fcc-34ab85c6fcb9" providerId="ADAL" clId="{7278FC7A-6980-4127-ACD7-A0366586BFB7}" dt="2022-03-30T13:35:38.535" v="157" actId="1076"/>
          <ac:spMkLst>
            <pc:docMk/>
            <pc:sldMk cId="2141974605" sldId="275"/>
            <ac:spMk id="246" creationId="{B6A9656C-1991-4293-91BC-453BE30FB0E9}"/>
          </ac:spMkLst>
        </pc:spChg>
        <pc:spChg chg="mod">
          <ac:chgData name="Coleman, Jim" userId="8c647339-3dc1-4970-9fcc-34ab85c6fcb9" providerId="ADAL" clId="{7278FC7A-6980-4127-ACD7-A0366586BFB7}" dt="2022-03-30T13:35:38.535" v="157" actId="1076"/>
          <ac:spMkLst>
            <pc:docMk/>
            <pc:sldMk cId="2141974605" sldId="275"/>
            <ac:spMk id="247" creationId="{9ECFC248-8DCE-4E58-8308-705B37B1F572}"/>
          </ac:spMkLst>
        </pc:spChg>
        <pc:spChg chg="mod">
          <ac:chgData name="Coleman, Jim" userId="8c647339-3dc1-4970-9fcc-34ab85c6fcb9" providerId="ADAL" clId="{7278FC7A-6980-4127-ACD7-A0366586BFB7}" dt="2022-03-30T13:35:38.535" v="157" actId="1076"/>
          <ac:spMkLst>
            <pc:docMk/>
            <pc:sldMk cId="2141974605" sldId="275"/>
            <ac:spMk id="248" creationId="{E5FBE1D0-3077-448A-88AE-5C6F1CF17A46}"/>
          </ac:spMkLst>
        </pc:spChg>
        <pc:spChg chg="mod">
          <ac:chgData name="Coleman, Jim" userId="8c647339-3dc1-4970-9fcc-34ab85c6fcb9" providerId="ADAL" clId="{7278FC7A-6980-4127-ACD7-A0366586BFB7}" dt="2022-03-30T13:35:38.535" v="157" actId="1076"/>
          <ac:spMkLst>
            <pc:docMk/>
            <pc:sldMk cId="2141974605" sldId="275"/>
            <ac:spMk id="249" creationId="{6929ED6E-CBC7-4551-B5A9-F3FE56E13043}"/>
          </ac:spMkLst>
        </pc:spChg>
        <pc:spChg chg="mod">
          <ac:chgData name="Coleman, Jim" userId="8c647339-3dc1-4970-9fcc-34ab85c6fcb9" providerId="ADAL" clId="{7278FC7A-6980-4127-ACD7-A0366586BFB7}" dt="2022-03-30T13:35:38.535" v="157" actId="1076"/>
          <ac:spMkLst>
            <pc:docMk/>
            <pc:sldMk cId="2141974605" sldId="275"/>
            <ac:spMk id="250" creationId="{49A422D3-7327-4F4C-AAC1-3704B9070738}"/>
          </ac:spMkLst>
        </pc:spChg>
        <pc:spChg chg="mod">
          <ac:chgData name="Coleman, Jim" userId="8c647339-3dc1-4970-9fcc-34ab85c6fcb9" providerId="ADAL" clId="{7278FC7A-6980-4127-ACD7-A0366586BFB7}" dt="2022-03-30T13:35:38.535" v="157" actId="1076"/>
          <ac:spMkLst>
            <pc:docMk/>
            <pc:sldMk cId="2141974605" sldId="275"/>
            <ac:spMk id="251" creationId="{F773445B-21DD-428F-B91D-2305783E67CD}"/>
          </ac:spMkLst>
        </pc:spChg>
        <pc:spChg chg="mod">
          <ac:chgData name="Coleman, Jim" userId="8c647339-3dc1-4970-9fcc-34ab85c6fcb9" providerId="ADAL" clId="{7278FC7A-6980-4127-ACD7-A0366586BFB7}" dt="2022-03-30T13:35:38.535" v="157" actId="1076"/>
          <ac:spMkLst>
            <pc:docMk/>
            <pc:sldMk cId="2141974605" sldId="275"/>
            <ac:spMk id="252" creationId="{9F64D7CB-FB73-46D9-9BEC-1F2B2E40477E}"/>
          </ac:spMkLst>
        </pc:spChg>
        <pc:spChg chg="mod">
          <ac:chgData name="Coleman, Jim" userId="8c647339-3dc1-4970-9fcc-34ab85c6fcb9" providerId="ADAL" clId="{7278FC7A-6980-4127-ACD7-A0366586BFB7}" dt="2022-03-30T13:35:38.535" v="157" actId="1076"/>
          <ac:spMkLst>
            <pc:docMk/>
            <pc:sldMk cId="2141974605" sldId="275"/>
            <ac:spMk id="253" creationId="{2354E109-F82D-4B9F-A5DF-7A753DAFC9E4}"/>
          </ac:spMkLst>
        </pc:spChg>
        <pc:spChg chg="mod">
          <ac:chgData name="Coleman, Jim" userId="8c647339-3dc1-4970-9fcc-34ab85c6fcb9" providerId="ADAL" clId="{7278FC7A-6980-4127-ACD7-A0366586BFB7}" dt="2022-03-30T13:35:38.535" v="157" actId="1076"/>
          <ac:spMkLst>
            <pc:docMk/>
            <pc:sldMk cId="2141974605" sldId="275"/>
            <ac:spMk id="254" creationId="{50292DC1-5EE1-463B-A3BA-3C42522F9DC3}"/>
          </ac:spMkLst>
        </pc:spChg>
        <pc:spChg chg="mod">
          <ac:chgData name="Coleman, Jim" userId="8c647339-3dc1-4970-9fcc-34ab85c6fcb9" providerId="ADAL" clId="{7278FC7A-6980-4127-ACD7-A0366586BFB7}" dt="2022-03-30T13:35:38.535" v="157" actId="1076"/>
          <ac:spMkLst>
            <pc:docMk/>
            <pc:sldMk cId="2141974605" sldId="275"/>
            <ac:spMk id="255" creationId="{F125CEF6-AC69-49D8-A6D0-6478C3286DF1}"/>
          </ac:spMkLst>
        </pc:spChg>
        <pc:spChg chg="mod">
          <ac:chgData name="Coleman, Jim" userId="8c647339-3dc1-4970-9fcc-34ab85c6fcb9" providerId="ADAL" clId="{7278FC7A-6980-4127-ACD7-A0366586BFB7}" dt="2022-03-30T13:35:38.535" v="157" actId="1076"/>
          <ac:spMkLst>
            <pc:docMk/>
            <pc:sldMk cId="2141974605" sldId="275"/>
            <ac:spMk id="256" creationId="{8CCBE916-83DB-41B0-B461-2AE50653F0C4}"/>
          </ac:spMkLst>
        </pc:spChg>
        <pc:spChg chg="mod">
          <ac:chgData name="Coleman, Jim" userId="8c647339-3dc1-4970-9fcc-34ab85c6fcb9" providerId="ADAL" clId="{7278FC7A-6980-4127-ACD7-A0366586BFB7}" dt="2022-03-30T13:35:38.535" v="157" actId="1076"/>
          <ac:spMkLst>
            <pc:docMk/>
            <pc:sldMk cId="2141974605" sldId="275"/>
            <ac:spMk id="257" creationId="{F5EC0693-D5A6-4C14-80B2-D20595161CC7}"/>
          </ac:spMkLst>
        </pc:spChg>
        <pc:spChg chg="mod">
          <ac:chgData name="Coleman, Jim" userId="8c647339-3dc1-4970-9fcc-34ab85c6fcb9" providerId="ADAL" clId="{7278FC7A-6980-4127-ACD7-A0366586BFB7}" dt="2022-03-30T13:35:38.535" v="157" actId="1076"/>
          <ac:spMkLst>
            <pc:docMk/>
            <pc:sldMk cId="2141974605" sldId="275"/>
            <ac:spMk id="258" creationId="{A4E47CE5-AD42-40F8-BB58-C55DC60663A7}"/>
          </ac:spMkLst>
        </pc:spChg>
        <pc:spChg chg="mod">
          <ac:chgData name="Coleman, Jim" userId="8c647339-3dc1-4970-9fcc-34ab85c6fcb9" providerId="ADAL" clId="{7278FC7A-6980-4127-ACD7-A0366586BFB7}" dt="2022-03-30T13:35:38.535" v="157" actId="1076"/>
          <ac:spMkLst>
            <pc:docMk/>
            <pc:sldMk cId="2141974605" sldId="275"/>
            <ac:spMk id="259" creationId="{EF6878F7-8BD5-4CD7-8FB2-DFFED8EC7476}"/>
          </ac:spMkLst>
        </pc:spChg>
        <pc:spChg chg="mod">
          <ac:chgData name="Coleman, Jim" userId="8c647339-3dc1-4970-9fcc-34ab85c6fcb9" providerId="ADAL" clId="{7278FC7A-6980-4127-ACD7-A0366586BFB7}" dt="2022-03-30T13:35:38.535" v="157" actId="1076"/>
          <ac:spMkLst>
            <pc:docMk/>
            <pc:sldMk cId="2141974605" sldId="275"/>
            <ac:spMk id="260" creationId="{D78FC743-6278-48E0-A1A2-0C9253F609CE}"/>
          </ac:spMkLst>
        </pc:spChg>
        <pc:spChg chg="mod">
          <ac:chgData name="Coleman, Jim" userId="8c647339-3dc1-4970-9fcc-34ab85c6fcb9" providerId="ADAL" clId="{7278FC7A-6980-4127-ACD7-A0366586BFB7}" dt="2022-03-30T13:35:38.535" v="157" actId="1076"/>
          <ac:spMkLst>
            <pc:docMk/>
            <pc:sldMk cId="2141974605" sldId="275"/>
            <ac:spMk id="261" creationId="{0B8F4254-D90A-47C5-AEBD-87BEC28E28EB}"/>
          </ac:spMkLst>
        </pc:spChg>
        <pc:spChg chg="mod">
          <ac:chgData name="Coleman, Jim" userId="8c647339-3dc1-4970-9fcc-34ab85c6fcb9" providerId="ADAL" clId="{7278FC7A-6980-4127-ACD7-A0366586BFB7}" dt="2022-03-30T13:35:38.535" v="157" actId="1076"/>
          <ac:spMkLst>
            <pc:docMk/>
            <pc:sldMk cId="2141974605" sldId="275"/>
            <ac:spMk id="262" creationId="{75A03BB8-ED2C-400F-805E-67521525F706}"/>
          </ac:spMkLst>
        </pc:spChg>
        <pc:spChg chg="mod">
          <ac:chgData name="Coleman, Jim" userId="8c647339-3dc1-4970-9fcc-34ab85c6fcb9" providerId="ADAL" clId="{7278FC7A-6980-4127-ACD7-A0366586BFB7}" dt="2022-03-30T13:35:38.535" v="157" actId="1076"/>
          <ac:spMkLst>
            <pc:docMk/>
            <pc:sldMk cId="2141974605" sldId="275"/>
            <ac:spMk id="263" creationId="{442EA1E6-2DDA-487E-833C-CA6C4C743685}"/>
          </ac:spMkLst>
        </pc:spChg>
        <pc:spChg chg="mod">
          <ac:chgData name="Coleman, Jim" userId="8c647339-3dc1-4970-9fcc-34ab85c6fcb9" providerId="ADAL" clId="{7278FC7A-6980-4127-ACD7-A0366586BFB7}" dt="2022-03-30T13:35:38.535" v="157" actId="1076"/>
          <ac:spMkLst>
            <pc:docMk/>
            <pc:sldMk cId="2141974605" sldId="275"/>
            <ac:spMk id="264" creationId="{3C34B635-E155-4789-A186-BF3DF6EDEF0D}"/>
          </ac:spMkLst>
        </pc:spChg>
        <pc:spChg chg="mod">
          <ac:chgData name="Coleman, Jim" userId="8c647339-3dc1-4970-9fcc-34ab85c6fcb9" providerId="ADAL" clId="{7278FC7A-6980-4127-ACD7-A0366586BFB7}" dt="2022-03-30T13:35:38.535" v="157" actId="1076"/>
          <ac:spMkLst>
            <pc:docMk/>
            <pc:sldMk cId="2141974605" sldId="275"/>
            <ac:spMk id="265" creationId="{D57AE32F-DCBC-436D-BF8A-436782E194B7}"/>
          </ac:spMkLst>
        </pc:spChg>
        <pc:spChg chg="mod">
          <ac:chgData name="Coleman, Jim" userId="8c647339-3dc1-4970-9fcc-34ab85c6fcb9" providerId="ADAL" clId="{7278FC7A-6980-4127-ACD7-A0366586BFB7}" dt="2022-03-30T13:35:38.535" v="157" actId="1076"/>
          <ac:spMkLst>
            <pc:docMk/>
            <pc:sldMk cId="2141974605" sldId="275"/>
            <ac:spMk id="266" creationId="{3C5298F0-0806-494C-BD6D-DC96649CEFF4}"/>
          </ac:spMkLst>
        </pc:spChg>
        <pc:spChg chg="mod">
          <ac:chgData name="Coleman, Jim" userId="8c647339-3dc1-4970-9fcc-34ab85c6fcb9" providerId="ADAL" clId="{7278FC7A-6980-4127-ACD7-A0366586BFB7}" dt="2022-03-30T13:35:38.535" v="157" actId="1076"/>
          <ac:spMkLst>
            <pc:docMk/>
            <pc:sldMk cId="2141974605" sldId="275"/>
            <ac:spMk id="267" creationId="{3AF7CF9B-EA84-43D1-AE7A-39649BEFDEDE}"/>
          </ac:spMkLst>
        </pc:spChg>
        <pc:spChg chg="mod">
          <ac:chgData name="Coleman, Jim" userId="8c647339-3dc1-4970-9fcc-34ab85c6fcb9" providerId="ADAL" clId="{7278FC7A-6980-4127-ACD7-A0366586BFB7}" dt="2022-03-30T13:35:38.535" v="157" actId="1076"/>
          <ac:spMkLst>
            <pc:docMk/>
            <pc:sldMk cId="2141974605" sldId="275"/>
            <ac:spMk id="268" creationId="{8CA9E43F-9015-4ACA-8293-7D4C6991C839}"/>
          </ac:spMkLst>
        </pc:spChg>
        <pc:spChg chg="mod">
          <ac:chgData name="Coleman, Jim" userId="8c647339-3dc1-4970-9fcc-34ab85c6fcb9" providerId="ADAL" clId="{7278FC7A-6980-4127-ACD7-A0366586BFB7}" dt="2022-03-30T13:35:38.535" v="157" actId="1076"/>
          <ac:spMkLst>
            <pc:docMk/>
            <pc:sldMk cId="2141974605" sldId="275"/>
            <ac:spMk id="269" creationId="{CD8C8D9A-D234-4DB0-BB79-25118FE3AD8F}"/>
          </ac:spMkLst>
        </pc:spChg>
        <pc:spChg chg="mod">
          <ac:chgData name="Coleman, Jim" userId="8c647339-3dc1-4970-9fcc-34ab85c6fcb9" providerId="ADAL" clId="{7278FC7A-6980-4127-ACD7-A0366586BFB7}" dt="2022-03-30T13:35:38.535" v="157" actId="1076"/>
          <ac:spMkLst>
            <pc:docMk/>
            <pc:sldMk cId="2141974605" sldId="275"/>
            <ac:spMk id="270" creationId="{E00C2568-835D-48EF-9637-64CD39206DA3}"/>
          </ac:spMkLst>
        </pc:spChg>
        <pc:spChg chg="mod">
          <ac:chgData name="Coleman, Jim" userId="8c647339-3dc1-4970-9fcc-34ab85c6fcb9" providerId="ADAL" clId="{7278FC7A-6980-4127-ACD7-A0366586BFB7}" dt="2022-03-30T13:35:38.535" v="157" actId="1076"/>
          <ac:spMkLst>
            <pc:docMk/>
            <pc:sldMk cId="2141974605" sldId="275"/>
            <ac:spMk id="271" creationId="{DF6FB3F8-04A4-44A8-851C-7CDCDEC7FA8B}"/>
          </ac:spMkLst>
        </pc:spChg>
        <pc:spChg chg="mod">
          <ac:chgData name="Coleman, Jim" userId="8c647339-3dc1-4970-9fcc-34ab85c6fcb9" providerId="ADAL" clId="{7278FC7A-6980-4127-ACD7-A0366586BFB7}" dt="2022-03-30T13:35:38.535" v="157" actId="1076"/>
          <ac:spMkLst>
            <pc:docMk/>
            <pc:sldMk cId="2141974605" sldId="275"/>
            <ac:spMk id="272" creationId="{B4EF1204-DDA3-4374-A3E9-3B831B3B3AC1}"/>
          </ac:spMkLst>
        </pc:spChg>
        <pc:spChg chg="mod">
          <ac:chgData name="Coleman, Jim" userId="8c647339-3dc1-4970-9fcc-34ab85c6fcb9" providerId="ADAL" clId="{7278FC7A-6980-4127-ACD7-A0366586BFB7}" dt="2022-03-30T13:35:38.535" v="157" actId="1076"/>
          <ac:spMkLst>
            <pc:docMk/>
            <pc:sldMk cId="2141974605" sldId="275"/>
            <ac:spMk id="273" creationId="{5F1FF9FD-C68A-445F-840D-548EFF97934F}"/>
          </ac:spMkLst>
        </pc:spChg>
        <pc:spChg chg="mod">
          <ac:chgData name="Coleman, Jim" userId="8c647339-3dc1-4970-9fcc-34ab85c6fcb9" providerId="ADAL" clId="{7278FC7A-6980-4127-ACD7-A0366586BFB7}" dt="2022-03-30T13:35:38.535" v="157" actId="1076"/>
          <ac:spMkLst>
            <pc:docMk/>
            <pc:sldMk cId="2141974605" sldId="275"/>
            <ac:spMk id="274" creationId="{5AA1F09D-322B-45F7-870A-4F7D96A6ABF7}"/>
          </ac:spMkLst>
        </pc:spChg>
        <pc:spChg chg="mod">
          <ac:chgData name="Coleman, Jim" userId="8c647339-3dc1-4970-9fcc-34ab85c6fcb9" providerId="ADAL" clId="{7278FC7A-6980-4127-ACD7-A0366586BFB7}" dt="2022-03-30T13:35:38.535" v="157" actId="1076"/>
          <ac:spMkLst>
            <pc:docMk/>
            <pc:sldMk cId="2141974605" sldId="275"/>
            <ac:spMk id="275" creationId="{30B058B2-EFAC-41B8-A5EB-EE1788F3100F}"/>
          </ac:spMkLst>
        </pc:spChg>
        <pc:spChg chg="mod">
          <ac:chgData name="Coleman, Jim" userId="8c647339-3dc1-4970-9fcc-34ab85c6fcb9" providerId="ADAL" clId="{7278FC7A-6980-4127-ACD7-A0366586BFB7}" dt="2022-03-30T14:01:11.920" v="171" actId="20577"/>
          <ac:spMkLst>
            <pc:docMk/>
            <pc:sldMk cId="2141974605" sldId="275"/>
            <ac:spMk id="276" creationId="{AF742C9B-6BB6-403B-9943-1CA99FCE587D}"/>
          </ac:spMkLst>
        </pc:spChg>
        <pc:spChg chg="mod">
          <ac:chgData name="Coleman, Jim" userId="8c647339-3dc1-4970-9fcc-34ab85c6fcb9" providerId="ADAL" clId="{7278FC7A-6980-4127-ACD7-A0366586BFB7}" dt="2022-03-30T14:03:53.989" v="183" actId="20577"/>
          <ac:spMkLst>
            <pc:docMk/>
            <pc:sldMk cId="2141974605" sldId="275"/>
            <ac:spMk id="277" creationId="{82375EE9-6ED0-4363-9587-F8A944A024AD}"/>
          </ac:spMkLst>
        </pc:spChg>
        <pc:spChg chg="mod">
          <ac:chgData name="Coleman, Jim" userId="8c647339-3dc1-4970-9fcc-34ab85c6fcb9" providerId="ADAL" clId="{7278FC7A-6980-4127-ACD7-A0366586BFB7}" dt="2022-03-30T14:03:50.468" v="181" actId="20577"/>
          <ac:spMkLst>
            <pc:docMk/>
            <pc:sldMk cId="2141974605" sldId="275"/>
            <ac:spMk id="278" creationId="{63DEBB7D-C7F0-4C38-BC4A-6219BF27727A}"/>
          </ac:spMkLst>
        </pc:spChg>
        <pc:spChg chg="mod">
          <ac:chgData name="Coleman, Jim" userId="8c647339-3dc1-4970-9fcc-34ab85c6fcb9" providerId="ADAL" clId="{7278FC7A-6980-4127-ACD7-A0366586BFB7}" dt="2022-03-30T13:35:38.535" v="157" actId="1076"/>
          <ac:spMkLst>
            <pc:docMk/>
            <pc:sldMk cId="2141974605" sldId="275"/>
            <ac:spMk id="279" creationId="{CCAECCF2-98C5-4DD6-900F-898A652A8DC5}"/>
          </ac:spMkLst>
        </pc:spChg>
        <pc:spChg chg="mod">
          <ac:chgData name="Coleman, Jim" userId="8c647339-3dc1-4970-9fcc-34ab85c6fcb9" providerId="ADAL" clId="{7278FC7A-6980-4127-ACD7-A0366586BFB7}" dt="2022-03-30T13:35:38.535" v="157" actId="1076"/>
          <ac:spMkLst>
            <pc:docMk/>
            <pc:sldMk cId="2141974605" sldId="275"/>
            <ac:spMk id="280" creationId="{828EFD3B-8BE8-4FA2-B8A4-19F9663BD052}"/>
          </ac:spMkLst>
        </pc:spChg>
        <pc:spChg chg="mod">
          <ac:chgData name="Coleman, Jim" userId="8c647339-3dc1-4970-9fcc-34ab85c6fcb9" providerId="ADAL" clId="{7278FC7A-6980-4127-ACD7-A0366586BFB7}" dt="2022-03-30T13:35:38.535" v="157" actId="1076"/>
          <ac:spMkLst>
            <pc:docMk/>
            <pc:sldMk cId="2141974605" sldId="275"/>
            <ac:spMk id="281" creationId="{CE3133A4-8FE1-4E05-8D93-24D82B767B55}"/>
          </ac:spMkLst>
        </pc:spChg>
        <pc:spChg chg="mod">
          <ac:chgData name="Coleman, Jim" userId="8c647339-3dc1-4970-9fcc-34ab85c6fcb9" providerId="ADAL" clId="{7278FC7A-6980-4127-ACD7-A0366586BFB7}" dt="2022-03-30T13:35:38.535" v="157" actId="1076"/>
          <ac:spMkLst>
            <pc:docMk/>
            <pc:sldMk cId="2141974605" sldId="275"/>
            <ac:spMk id="282" creationId="{3F347040-D6B4-4E7C-A68D-1A70683C3DE8}"/>
          </ac:spMkLst>
        </pc:spChg>
        <pc:spChg chg="mod">
          <ac:chgData name="Coleman, Jim" userId="8c647339-3dc1-4970-9fcc-34ab85c6fcb9" providerId="ADAL" clId="{7278FC7A-6980-4127-ACD7-A0366586BFB7}" dt="2022-03-30T13:35:38.535" v="157" actId="1076"/>
          <ac:spMkLst>
            <pc:docMk/>
            <pc:sldMk cId="2141974605" sldId="275"/>
            <ac:spMk id="283" creationId="{E1C32A50-B8AE-4961-AB55-1062F9D741E6}"/>
          </ac:spMkLst>
        </pc:spChg>
        <pc:spChg chg="mod">
          <ac:chgData name="Coleman, Jim" userId="8c647339-3dc1-4970-9fcc-34ab85c6fcb9" providerId="ADAL" clId="{7278FC7A-6980-4127-ACD7-A0366586BFB7}" dt="2022-03-30T13:35:38.535" v="157" actId="1076"/>
          <ac:spMkLst>
            <pc:docMk/>
            <pc:sldMk cId="2141974605" sldId="275"/>
            <ac:spMk id="284" creationId="{659ACBB4-38FC-43D4-8D9F-5005D927DB75}"/>
          </ac:spMkLst>
        </pc:spChg>
        <pc:spChg chg="mod">
          <ac:chgData name="Coleman, Jim" userId="8c647339-3dc1-4970-9fcc-34ab85c6fcb9" providerId="ADAL" clId="{7278FC7A-6980-4127-ACD7-A0366586BFB7}" dt="2022-03-30T13:35:38.535" v="157" actId="1076"/>
          <ac:spMkLst>
            <pc:docMk/>
            <pc:sldMk cId="2141974605" sldId="275"/>
            <ac:spMk id="285" creationId="{8332B656-B01E-448E-943D-2974B4206536}"/>
          </ac:spMkLst>
        </pc:spChg>
        <pc:spChg chg="mod">
          <ac:chgData name="Coleman, Jim" userId="8c647339-3dc1-4970-9fcc-34ab85c6fcb9" providerId="ADAL" clId="{7278FC7A-6980-4127-ACD7-A0366586BFB7}" dt="2022-03-30T13:35:38.535" v="157" actId="1076"/>
          <ac:spMkLst>
            <pc:docMk/>
            <pc:sldMk cId="2141974605" sldId="275"/>
            <ac:spMk id="286" creationId="{5911A7E9-EDC5-41D5-934A-9FBF824BBE28}"/>
          </ac:spMkLst>
        </pc:spChg>
        <pc:spChg chg="mod">
          <ac:chgData name="Coleman, Jim" userId="8c647339-3dc1-4970-9fcc-34ab85c6fcb9" providerId="ADAL" clId="{7278FC7A-6980-4127-ACD7-A0366586BFB7}" dt="2022-03-30T13:35:38.535" v="157" actId="1076"/>
          <ac:spMkLst>
            <pc:docMk/>
            <pc:sldMk cId="2141974605" sldId="275"/>
            <ac:spMk id="287" creationId="{3BE907DD-9D2A-4628-8690-BBDFB52A938B}"/>
          </ac:spMkLst>
        </pc:spChg>
        <pc:spChg chg="mod">
          <ac:chgData name="Coleman, Jim" userId="8c647339-3dc1-4970-9fcc-34ab85c6fcb9" providerId="ADAL" clId="{7278FC7A-6980-4127-ACD7-A0366586BFB7}" dt="2022-03-30T13:35:38.535" v="157" actId="1076"/>
          <ac:spMkLst>
            <pc:docMk/>
            <pc:sldMk cId="2141974605" sldId="275"/>
            <ac:spMk id="288" creationId="{91A56B1E-8013-4899-937F-E9685C713EA8}"/>
          </ac:spMkLst>
        </pc:spChg>
        <pc:spChg chg="mod">
          <ac:chgData name="Coleman, Jim" userId="8c647339-3dc1-4970-9fcc-34ab85c6fcb9" providerId="ADAL" clId="{7278FC7A-6980-4127-ACD7-A0366586BFB7}" dt="2022-03-30T13:35:38.535" v="157" actId="1076"/>
          <ac:spMkLst>
            <pc:docMk/>
            <pc:sldMk cId="2141974605" sldId="275"/>
            <ac:spMk id="289" creationId="{95521A9B-E48E-4F79-86B2-6C213ED8F881}"/>
          </ac:spMkLst>
        </pc:spChg>
        <pc:spChg chg="mod">
          <ac:chgData name="Coleman, Jim" userId="8c647339-3dc1-4970-9fcc-34ab85c6fcb9" providerId="ADAL" clId="{7278FC7A-6980-4127-ACD7-A0366586BFB7}" dt="2022-03-30T13:35:38.535" v="157" actId="1076"/>
          <ac:spMkLst>
            <pc:docMk/>
            <pc:sldMk cId="2141974605" sldId="275"/>
            <ac:spMk id="290" creationId="{25FB6578-0156-464F-9C34-6A95DDB93C7F}"/>
          </ac:spMkLst>
        </pc:spChg>
        <pc:spChg chg="mod">
          <ac:chgData name="Coleman, Jim" userId="8c647339-3dc1-4970-9fcc-34ab85c6fcb9" providerId="ADAL" clId="{7278FC7A-6980-4127-ACD7-A0366586BFB7}" dt="2022-03-30T13:35:38.535" v="157" actId="1076"/>
          <ac:spMkLst>
            <pc:docMk/>
            <pc:sldMk cId="2141974605" sldId="275"/>
            <ac:spMk id="291" creationId="{6F28E625-7BAC-4936-ACF2-54D96894EF16}"/>
          </ac:spMkLst>
        </pc:spChg>
        <pc:spChg chg="mod">
          <ac:chgData name="Coleman, Jim" userId="8c647339-3dc1-4970-9fcc-34ab85c6fcb9" providerId="ADAL" clId="{7278FC7A-6980-4127-ACD7-A0366586BFB7}" dt="2022-03-30T13:35:38.535" v="157" actId="1076"/>
          <ac:spMkLst>
            <pc:docMk/>
            <pc:sldMk cId="2141974605" sldId="275"/>
            <ac:spMk id="292" creationId="{B4E9AE1A-FCF9-4FD9-B8C2-7A79E7B44590}"/>
          </ac:spMkLst>
        </pc:spChg>
        <pc:spChg chg="mod">
          <ac:chgData name="Coleman, Jim" userId="8c647339-3dc1-4970-9fcc-34ab85c6fcb9" providerId="ADAL" clId="{7278FC7A-6980-4127-ACD7-A0366586BFB7}" dt="2022-03-30T13:35:38.535" v="157" actId="1076"/>
          <ac:spMkLst>
            <pc:docMk/>
            <pc:sldMk cId="2141974605" sldId="275"/>
            <ac:spMk id="293" creationId="{F3727C14-6F1E-494F-824C-DD6D18D5C513}"/>
          </ac:spMkLst>
        </pc:spChg>
        <pc:spChg chg="mod">
          <ac:chgData name="Coleman, Jim" userId="8c647339-3dc1-4970-9fcc-34ab85c6fcb9" providerId="ADAL" clId="{7278FC7A-6980-4127-ACD7-A0366586BFB7}" dt="2022-03-30T13:35:38.535" v="157" actId="1076"/>
          <ac:spMkLst>
            <pc:docMk/>
            <pc:sldMk cId="2141974605" sldId="275"/>
            <ac:spMk id="294" creationId="{708FFDD2-354A-4B54-87DE-4E81880E16FD}"/>
          </ac:spMkLst>
        </pc:spChg>
        <pc:spChg chg="mod">
          <ac:chgData name="Coleman, Jim" userId="8c647339-3dc1-4970-9fcc-34ab85c6fcb9" providerId="ADAL" clId="{7278FC7A-6980-4127-ACD7-A0366586BFB7}" dt="2022-03-30T13:35:38.535" v="157" actId="1076"/>
          <ac:spMkLst>
            <pc:docMk/>
            <pc:sldMk cId="2141974605" sldId="275"/>
            <ac:spMk id="295" creationId="{56285403-AD10-4ACD-BCCA-029C543BE441}"/>
          </ac:spMkLst>
        </pc:spChg>
        <pc:spChg chg="mod">
          <ac:chgData name="Coleman, Jim" userId="8c647339-3dc1-4970-9fcc-34ab85c6fcb9" providerId="ADAL" clId="{7278FC7A-6980-4127-ACD7-A0366586BFB7}" dt="2022-03-30T13:35:38.535" v="157" actId="1076"/>
          <ac:spMkLst>
            <pc:docMk/>
            <pc:sldMk cId="2141974605" sldId="275"/>
            <ac:spMk id="296" creationId="{9E080A40-90F9-4EAC-B9C6-7D70DAAFA902}"/>
          </ac:spMkLst>
        </pc:spChg>
        <pc:spChg chg="mod">
          <ac:chgData name="Coleman, Jim" userId="8c647339-3dc1-4970-9fcc-34ab85c6fcb9" providerId="ADAL" clId="{7278FC7A-6980-4127-ACD7-A0366586BFB7}" dt="2022-03-30T13:35:38.535" v="157" actId="1076"/>
          <ac:spMkLst>
            <pc:docMk/>
            <pc:sldMk cId="2141974605" sldId="275"/>
            <ac:spMk id="297" creationId="{12DD0284-BCEA-4113-B031-2021C5F40DD1}"/>
          </ac:spMkLst>
        </pc:spChg>
        <pc:spChg chg="mod">
          <ac:chgData name="Coleman, Jim" userId="8c647339-3dc1-4970-9fcc-34ab85c6fcb9" providerId="ADAL" clId="{7278FC7A-6980-4127-ACD7-A0366586BFB7}" dt="2022-03-30T13:35:38.535" v="157" actId="1076"/>
          <ac:spMkLst>
            <pc:docMk/>
            <pc:sldMk cId="2141974605" sldId="275"/>
            <ac:spMk id="298" creationId="{ED70E48E-A16A-4292-A320-1F5DAE7EB2A4}"/>
          </ac:spMkLst>
        </pc:spChg>
        <pc:spChg chg="mod">
          <ac:chgData name="Coleman, Jim" userId="8c647339-3dc1-4970-9fcc-34ab85c6fcb9" providerId="ADAL" clId="{7278FC7A-6980-4127-ACD7-A0366586BFB7}" dt="2022-03-30T13:35:38.535" v="157" actId="1076"/>
          <ac:spMkLst>
            <pc:docMk/>
            <pc:sldMk cId="2141974605" sldId="275"/>
            <ac:spMk id="299" creationId="{7EFAA694-E109-425F-8760-4466DEEF47E5}"/>
          </ac:spMkLst>
        </pc:spChg>
        <pc:spChg chg="mod">
          <ac:chgData name="Coleman, Jim" userId="8c647339-3dc1-4970-9fcc-34ab85c6fcb9" providerId="ADAL" clId="{7278FC7A-6980-4127-ACD7-A0366586BFB7}" dt="2022-03-30T13:35:38.535" v="157" actId="1076"/>
          <ac:spMkLst>
            <pc:docMk/>
            <pc:sldMk cId="2141974605" sldId="275"/>
            <ac:spMk id="300" creationId="{1E35B02B-B57C-4996-895E-A3DC02446E47}"/>
          </ac:spMkLst>
        </pc:spChg>
        <pc:spChg chg="mod">
          <ac:chgData name="Coleman, Jim" userId="8c647339-3dc1-4970-9fcc-34ab85c6fcb9" providerId="ADAL" clId="{7278FC7A-6980-4127-ACD7-A0366586BFB7}" dt="2022-03-30T13:35:38.535" v="157" actId="1076"/>
          <ac:spMkLst>
            <pc:docMk/>
            <pc:sldMk cId="2141974605" sldId="275"/>
            <ac:spMk id="301" creationId="{9A2F167F-48D2-445D-B137-1228DC84B2EC}"/>
          </ac:spMkLst>
        </pc:spChg>
        <pc:spChg chg="mod">
          <ac:chgData name="Coleman, Jim" userId="8c647339-3dc1-4970-9fcc-34ab85c6fcb9" providerId="ADAL" clId="{7278FC7A-6980-4127-ACD7-A0366586BFB7}" dt="2022-03-30T13:35:38.535" v="157" actId="1076"/>
          <ac:spMkLst>
            <pc:docMk/>
            <pc:sldMk cId="2141974605" sldId="275"/>
            <ac:spMk id="302" creationId="{FB8D71FF-13A2-46ED-9483-2B6A9C9156F6}"/>
          </ac:spMkLst>
        </pc:spChg>
        <pc:spChg chg="mod">
          <ac:chgData name="Coleman, Jim" userId="8c647339-3dc1-4970-9fcc-34ab85c6fcb9" providerId="ADAL" clId="{7278FC7A-6980-4127-ACD7-A0366586BFB7}" dt="2022-03-30T13:35:38.535" v="157" actId="1076"/>
          <ac:spMkLst>
            <pc:docMk/>
            <pc:sldMk cId="2141974605" sldId="275"/>
            <ac:spMk id="303" creationId="{5E649934-79D4-4061-87A7-384ED4DF04E3}"/>
          </ac:spMkLst>
        </pc:spChg>
        <pc:spChg chg="mod">
          <ac:chgData name="Coleman, Jim" userId="8c647339-3dc1-4970-9fcc-34ab85c6fcb9" providerId="ADAL" clId="{7278FC7A-6980-4127-ACD7-A0366586BFB7}" dt="2022-03-30T13:35:38.535" v="157" actId="1076"/>
          <ac:spMkLst>
            <pc:docMk/>
            <pc:sldMk cId="2141974605" sldId="275"/>
            <ac:spMk id="304" creationId="{1407884A-4C93-410D-84C6-8AC6A475AE20}"/>
          </ac:spMkLst>
        </pc:spChg>
        <pc:spChg chg="mod">
          <ac:chgData name="Coleman, Jim" userId="8c647339-3dc1-4970-9fcc-34ab85c6fcb9" providerId="ADAL" clId="{7278FC7A-6980-4127-ACD7-A0366586BFB7}" dt="2022-03-30T13:35:38.535" v="157" actId="1076"/>
          <ac:spMkLst>
            <pc:docMk/>
            <pc:sldMk cId="2141974605" sldId="275"/>
            <ac:spMk id="305" creationId="{2EAEE266-32B0-4A8F-8540-50613AEEE56A}"/>
          </ac:spMkLst>
        </pc:spChg>
        <pc:spChg chg="mod">
          <ac:chgData name="Coleman, Jim" userId="8c647339-3dc1-4970-9fcc-34ab85c6fcb9" providerId="ADAL" clId="{7278FC7A-6980-4127-ACD7-A0366586BFB7}" dt="2022-03-30T13:35:38.535" v="157" actId="1076"/>
          <ac:spMkLst>
            <pc:docMk/>
            <pc:sldMk cId="2141974605" sldId="275"/>
            <ac:spMk id="306" creationId="{0A365479-CB1C-48C6-AC9F-82E184AC875F}"/>
          </ac:spMkLst>
        </pc:spChg>
        <pc:spChg chg="mod">
          <ac:chgData name="Coleman, Jim" userId="8c647339-3dc1-4970-9fcc-34ab85c6fcb9" providerId="ADAL" clId="{7278FC7A-6980-4127-ACD7-A0366586BFB7}" dt="2022-03-30T13:35:38.535" v="157" actId="1076"/>
          <ac:spMkLst>
            <pc:docMk/>
            <pc:sldMk cId="2141974605" sldId="275"/>
            <ac:spMk id="307" creationId="{38E4F0BB-5C5F-4534-8632-1F4D9C8D97E4}"/>
          </ac:spMkLst>
        </pc:spChg>
        <pc:spChg chg="mod">
          <ac:chgData name="Coleman, Jim" userId="8c647339-3dc1-4970-9fcc-34ab85c6fcb9" providerId="ADAL" clId="{7278FC7A-6980-4127-ACD7-A0366586BFB7}" dt="2022-03-30T13:35:38.535" v="157" actId="1076"/>
          <ac:spMkLst>
            <pc:docMk/>
            <pc:sldMk cId="2141974605" sldId="275"/>
            <ac:spMk id="308" creationId="{2F0F2930-FF0C-41B7-9783-6D16C2C059BD}"/>
          </ac:spMkLst>
        </pc:spChg>
        <pc:spChg chg="mod">
          <ac:chgData name="Coleman, Jim" userId="8c647339-3dc1-4970-9fcc-34ab85c6fcb9" providerId="ADAL" clId="{7278FC7A-6980-4127-ACD7-A0366586BFB7}" dt="2022-03-30T13:35:38.535" v="157" actId="1076"/>
          <ac:spMkLst>
            <pc:docMk/>
            <pc:sldMk cId="2141974605" sldId="275"/>
            <ac:spMk id="309" creationId="{442C5189-CDAB-4505-90D9-E74B550B1236}"/>
          </ac:spMkLst>
        </pc:spChg>
        <pc:spChg chg="mod">
          <ac:chgData name="Coleman, Jim" userId="8c647339-3dc1-4970-9fcc-34ab85c6fcb9" providerId="ADAL" clId="{7278FC7A-6980-4127-ACD7-A0366586BFB7}" dt="2022-03-30T13:35:38.535" v="157" actId="1076"/>
          <ac:spMkLst>
            <pc:docMk/>
            <pc:sldMk cId="2141974605" sldId="275"/>
            <ac:spMk id="310" creationId="{E13A4238-EAA8-45C7-B388-A13CB39A47B6}"/>
          </ac:spMkLst>
        </pc:spChg>
        <pc:spChg chg="mod">
          <ac:chgData name="Coleman, Jim" userId="8c647339-3dc1-4970-9fcc-34ab85c6fcb9" providerId="ADAL" clId="{7278FC7A-6980-4127-ACD7-A0366586BFB7}" dt="2022-03-30T13:35:38.535" v="157" actId="1076"/>
          <ac:spMkLst>
            <pc:docMk/>
            <pc:sldMk cId="2141974605" sldId="275"/>
            <ac:spMk id="311" creationId="{2BCD67F8-464E-4C7C-A44F-237C53FE2665}"/>
          </ac:spMkLst>
        </pc:spChg>
        <pc:spChg chg="mod">
          <ac:chgData name="Coleman, Jim" userId="8c647339-3dc1-4970-9fcc-34ab85c6fcb9" providerId="ADAL" clId="{7278FC7A-6980-4127-ACD7-A0366586BFB7}" dt="2022-03-30T13:35:38.535" v="157" actId="1076"/>
          <ac:spMkLst>
            <pc:docMk/>
            <pc:sldMk cId="2141974605" sldId="275"/>
            <ac:spMk id="312" creationId="{EA10AC3D-C10C-4A0F-8B29-77D260195A05}"/>
          </ac:spMkLst>
        </pc:spChg>
        <pc:spChg chg="mod">
          <ac:chgData name="Coleman, Jim" userId="8c647339-3dc1-4970-9fcc-34ab85c6fcb9" providerId="ADAL" clId="{7278FC7A-6980-4127-ACD7-A0366586BFB7}" dt="2022-03-30T13:35:38.535" v="157" actId="1076"/>
          <ac:spMkLst>
            <pc:docMk/>
            <pc:sldMk cId="2141974605" sldId="275"/>
            <ac:spMk id="313" creationId="{5820DCEF-9598-48F5-BCB5-1AF8CBE33BFF}"/>
          </ac:spMkLst>
        </pc:spChg>
        <pc:spChg chg="mod">
          <ac:chgData name="Coleman, Jim" userId="8c647339-3dc1-4970-9fcc-34ab85c6fcb9" providerId="ADAL" clId="{7278FC7A-6980-4127-ACD7-A0366586BFB7}" dt="2022-03-30T13:35:38.535" v="157" actId="1076"/>
          <ac:spMkLst>
            <pc:docMk/>
            <pc:sldMk cId="2141974605" sldId="275"/>
            <ac:spMk id="314" creationId="{201001D1-1C57-477D-9074-39FD41F7B397}"/>
          </ac:spMkLst>
        </pc:spChg>
        <pc:spChg chg="mod">
          <ac:chgData name="Coleman, Jim" userId="8c647339-3dc1-4970-9fcc-34ab85c6fcb9" providerId="ADAL" clId="{7278FC7A-6980-4127-ACD7-A0366586BFB7}" dt="2022-03-30T13:35:38.535" v="157" actId="1076"/>
          <ac:spMkLst>
            <pc:docMk/>
            <pc:sldMk cId="2141974605" sldId="275"/>
            <ac:spMk id="315" creationId="{7700AE7E-E0DD-4871-8FC0-78A982F8DF86}"/>
          </ac:spMkLst>
        </pc:spChg>
        <pc:spChg chg="mod">
          <ac:chgData name="Coleman, Jim" userId="8c647339-3dc1-4970-9fcc-34ab85c6fcb9" providerId="ADAL" clId="{7278FC7A-6980-4127-ACD7-A0366586BFB7}" dt="2022-03-30T13:35:38.535" v="157" actId="1076"/>
          <ac:spMkLst>
            <pc:docMk/>
            <pc:sldMk cId="2141974605" sldId="275"/>
            <ac:spMk id="316" creationId="{A1C5769C-2819-4B62-A883-E7DFC63E8A4A}"/>
          </ac:spMkLst>
        </pc:spChg>
        <pc:spChg chg="mod">
          <ac:chgData name="Coleman, Jim" userId="8c647339-3dc1-4970-9fcc-34ab85c6fcb9" providerId="ADAL" clId="{7278FC7A-6980-4127-ACD7-A0366586BFB7}" dt="2022-03-30T13:35:38.535" v="157" actId="1076"/>
          <ac:spMkLst>
            <pc:docMk/>
            <pc:sldMk cId="2141974605" sldId="275"/>
            <ac:spMk id="317" creationId="{B37DD824-FC70-4602-B131-77838C47F779}"/>
          </ac:spMkLst>
        </pc:spChg>
        <pc:spChg chg="mod">
          <ac:chgData name="Coleman, Jim" userId="8c647339-3dc1-4970-9fcc-34ab85c6fcb9" providerId="ADAL" clId="{7278FC7A-6980-4127-ACD7-A0366586BFB7}" dt="2022-03-30T13:35:38.535" v="157" actId="1076"/>
          <ac:spMkLst>
            <pc:docMk/>
            <pc:sldMk cId="2141974605" sldId="275"/>
            <ac:spMk id="318" creationId="{75996BE7-6CF1-4CEC-8ECA-B02DFDBC7DE7}"/>
          </ac:spMkLst>
        </pc:spChg>
        <pc:spChg chg="mod">
          <ac:chgData name="Coleman, Jim" userId="8c647339-3dc1-4970-9fcc-34ab85c6fcb9" providerId="ADAL" clId="{7278FC7A-6980-4127-ACD7-A0366586BFB7}" dt="2022-03-30T13:35:38.535" v="157" actId="1076"/>
          <ac:spMkLst>
            <pc:docMk/>
            <pc:sldMk cId="2141974605" sldId="275"/>
            <ac:spMk id="319" creationId="{B2BF0A9F-E02B-4E6E-8A01-72D626CC9E46}"/>
          </ac:spMkLst>
        </pc:spChg>
        <pc:spChg chg="mod">
          <ac:chgData name="Coleman, Jim" userId="8c647339-3dc1-4970-9fcc-34ab85c6fcb9" providerId="ADAL" clId="{7278FC7A-6980-4127-ACD7-A0366586BFB7}" dt="2022-03-30T13:35:38.535" v="157" actId="1076"/>
          <ac:spMkLst>
            <pc:docMk/>
            <pc:sldMk cId="2141974605" sldId="275"/>
            <ac:spMk id="320" creationId="{A2E184B3-3459-42EF-A987-567FB11F96B3}"/>
          </ac:spMkLst>
        </pc:spChg>
        <pc:spChg chg="mod">
          <ac:chgData name="Coleman, Jim" userId="8c647339-3dc1-4970-9fcc-34ab85c6fcb9" providerId="ADAL" clId="{7278FC7A-6980-4127-ACD7-A0366586BFB7}" dt="2022-03-30T13:35:38.535" v="157" actId="1076"/>
          <ac:spMkLst>
            <pc:docMk/>
            <pc:sldMk cId="2141974605" sldId="275"/>
            <ac:spMk id="321" creationId="{A0918616-1110-4FBB-B936-FD130CBABD1D}"/>
          </ac:spMkLst>
        </pc:spChg>
        <pc:spChg chg="mod">
          <ac:chgData name="Coleman, Jim" userId="8c647339-3dc1-4970-9fcc-34ab85c6fcb9" providerId="ADAL" clId="{7278FC7A-6980-4127-ACD7-A0366586BFB7}" dt="2022-03-30T13:35:38.535" v="157" actId="1076"/>
          <ac:spMkLst>
            <pc:docMk/>
            <pc:sldMk cId="2141974605" sldId="275"/>
            <ac:spMk id="322" creationId="{A31D5B0B-6DF5-4DAF-AB96-C13A66E4023E}"/>
          </ac:spMkLst>
        </pc:spChg>
        <pc:spChg chg="mod">
          <ac:chgData name="Coleman, Jim" userId="8c647339-3dc1-4970-9fcc-34ab85c6fcb9" providerId="ADAL" clId="{7278FC7A-6980-4127-ACD7-A0366586BFB7}" dt="2022-03-30T13:35:38.535" v="157" actId="1076"/>
          <ac:spMkLst>
            <pc:docMk/>
            <pc:sldMk cId="2141974605" sldId="275"/>
            <ac:spMk id="323" creationId="{3D6A2F98-59A7-42BF-933B-974BCE6EF446}"/>
          </ac:spMkLst>
        </pc:spChg>
        <pc:spChg chg="mod">
          <ac:chgData name="Coleman, Jim" userId="8c647339-3dc1-4970-9fcc-34ab85c6fcb9" providerId="ADAL" clId="{7278FC7A-6980-4127-ACD7-A0366586BFB7}" dt="2022-03-30T13:35:38.535" v="157" actId="1076"/>
          <ac:spMkLst>
            <pc:docMk/>
            <pc:sldMk cId="2141974605" sldId="275"/>
            <ac:spMk id="324" creationId="{D4E73FD2-EEE9-45FD-8B08-533B148A2271}"/>
          </ac:spMkLst>
        </pc:spChg>
        <pc:spChg chg="mod">
          <ac:chgData name="Coleman, Jim" userId="8c647339-3dc1-4970-9fcc-34ab85c6fcb9" providerId="ADAL" clId="{7278FC7A-6980-4127-ACD7-A0366586BFB7}" dt="2022-03-30T13:35:38.535" v="157" actId="1076"/>
          <ac:spMkLst>
            <pc:docMk/>
            <pc:sldMk cId="2141974605" sldId="275"/>
            <ac:spMk id="325" creationId="{7A359C4F-7943-42E5-8AE4-BCDA8B2CC78C}"/>
          </ac:spMkLst>
        </pc:spChg>
        <pc:spChg chg="mod">
          <ac:chgData name="Coleman, Jim" userId="8c647339-3dc1-4970-9fcc-34ab85c6fcb9" providerId="ADAL" clId="{7278FC7A-6980-4127-ACD7-A0366586BFB7}" dt="2022-03-30T13:35:38.535" v="157" actId="1076"/>
          <ac:spMkLst>
            <pc:docMk/>
            <pc:sldMk cId="2141974605" sldId="275"/>
            <ac:spMk id="326" creationId="{160E6668-EE7A-4E45-AAC3-ABFD5074A65D}"/>
          </ac:spMkLst>
        </pc:spChg>
        <pc:spChg chg="mod">
          <ac:chgData name="Coleman, Jim" userId="8c647339-3dc1-4970-9fcc-34ab85c6fcb9" providerId="ADAL" clId="{7278FC7A-6980-4127-ACD7-A0366586BFB7}" dt="2022-03-30T13:35:38.535" v="157" actId="1076"/>
          <ac:spMkLst>
            <pc:docMk/>
            <pc:sldMk cId="2141974605" sldId="275"/>
            <ac:spMk id="327" creationId="{84CBFFEC-C1A5-4748-8817-F9E2E908DC57}"/>
          </ac:spMkLst>
        </pc:spChg>
        <pc:spChg chg="mod">
          <ac:chgData name="Coleman, Jim" userId="8c647339-3dc1-4970-9fcc-34ab85c6fcb9" providerId="ADAL" clId="{7278FC7A-6980-4127-ACD7-A0366586BFB7}" dt="2022-03-30T13:35:38.535" v="157" actId="1076"/>
          <ac:spMkLst>
            <pc:docMk/>
            <pc:sldMk cId="2141974605" sldId="275"/>
            <ac:spMk id="328" creationId="{37401849-2681-49F2-955F-11A2919BF4C8}"/>
          </ac:spMkLst>
        </pc:spChg>
        <pc:spChg chg="mod">
          <ac:chgData name="Coleman, Jim" userId="8c647339-3dc1-4970-9fcc-34ab85c6fcb9" providerId="ADAL" clId="{7278FC7A-6980-4127-ACD7-A0366586BFB7}" dt="2022-03-30T13:35:38.535" v="157" actId="1076"/>
          <ac:spMkLst>
            <pc:docMk/>
            <pc:sldMk cId="2141974605" sldId="275"/>
            <ac:spMk id="329" creationId="{3CADE73B-6F98-417A-A3FE-08CBF3EAF986}"/>
          </ac:spMkLst>
        </pc:spChg>
        <pc:spChg chg="mod">
          <ac:chgData name="Coleman, Jim" userId="8c647339-3dc1-4970-9fcc-34ab85c6fcb9" providerId="ADAL" clId="{7278FC7A-6980-4127-ACD7-A0366586BFB7}" dt="2022-03-30T13:35:38.535" v="157" actId="1076"/>
          <ac:spMkLst>
            <pc:docMk/>
            <pc:sldMk cId="2141974605" sldId="275"/>
            <ac:spMk id="330" creationId="{2C8FD77A-BFCF-4FC8-9ECF-CF3B55B00A1B}"/>
          </ac:spMkLst>
        </pc:spChg>
        <pc:spChg chg="mod">
          <ac:chgData name="Coleman, Jim" userId="8c647339-3dc1-4970-9fcc-34ab85c6fcb9" providerId="ADAL" clId="{7278FC7A-6980-4127-ACD7-A0366586BFB7}" dt="2022-03-30T13:35:38.535" v="157" actId="1076"/>
          <ac:spMkLst>
            <pc:docMk/>
            <pc:sldMk cId="2141974605" sldId="275"/>
            <ac:spMk id="331" creationId="{E1E9B970-2F6C-4FF8-BD32-C573D651BDF7}"/>
          </ac:spMkLst>
        </pc:spChg>
        <pc:spChg chg="mod">
          <ac:chgData name="Coleman, Jim" userId="8c647339-3dc1-4970-9fcc-34ab85c6fcb9" providerId="ADAL" clId="{7278FC7A-6980-4127-ACD7-A0366586BFB7}" dt="2022-03-30T13:35:38.535" v="157" actId="1076"/>
          <ac:spMkLst>
            <pc:docMk/>
            <pc:sldMk cId="2141974605" sldId="275"/>
            <ac:spMk id="332" creationId="{001BE9BE-4158-4815-AABF-7E3E01F5671D}"/>
          </ac:spMkLst>
        </pc:spChg>
        <pc:spChg chg="mod">
          <ac:chgData name="Coleman, Jim" userId="8c647339-3dc1-4970-9fcc-34ab85c6fcb9" providerId="ADAL" clId="{7278FC7A-6980-4127-ACD7-A0366586BFB7}" dt="2022-03-30T13:35:38.535" v="157" actId="1076"/>
          <ac:spMkLst>
            <pc:docMk/>
            <pc:sldMk cId="2141974605" sldId="275"/>
            <ac:spMk id="333" creationId="{512A1960-74AE-41ED-8D39-2BF4FB1F6466}"/>
          </ac:spMkLst>
        </pc:spChg>
        <pc:spChg chg="mod">
          <ac:chgData name="Coleman, Jim" userId="8c647339-3dc1-4970-9fcc-34ab85c6fcb9" providerId="ADAL" clId="{7278FC7A-6980-4127-ACD7-A0366586BFB7}" dt="2022-03-30T13:35:38.535" v="157" actId="1076"/>
          <ac:spMkLst>
            <pc:docMk/>
            <pc:sldMk cId="2141974605" sldId="275"/>
            <ac:spMk id="334" creationId="{33C6F565-B60F-4ED5-88DB-1A62821452F3}"/>
          </ac:spMkLst>
        </pc:spChg>
        <pc:spChg chg="mod">
          <ac:chgData name="Coleman, Jim" userId="8c647339-3dc1-4970-9fcc-34ab85c6fcb9" providerId="ADAL" clId="{7278FC7A-6980-4127-ACD7-A0366586BFB7}" dt="2022-03-30T13:35:38.535" v="157" actId="1076"/>
          <ac:spMkLst>
            <pc:docMk/>
            <pc:sldMk cId="2141974605" sldId="275"/>
            <ac:spMk id="335" creationId="{A362819A-1D2C-4FF7-A67D-D7BE37BDC37F}"/>
          </ac:spMkLst>
        </pc:spChg>
        <pc:spChg chg="mod">
          <ac:chgData name="Coleman, Jim" userId="8c647339-3dc1-4970-9fcc-34ab85c6fcb9" providerId="ADAL" clId="{7278FC7A-6980-4127-ACD7-A0366586BFB7}" dt="2022-03-30T13:35:38.535" v="157" actId="1076"/>
          <ac:spMkLst>
            <pc:docMk/>
            <pc:sldMk cId="2141974605" sldId="275"/>
            <ac:spMk id="336" creationId="{55BBC930-DFF6-4A57-8128-C01F6A493426}"/>
          </ac:spMkLst>
        </pc:spChg>
        <pc:spChg chg="add mod">
          <ac:chgData name="Coleman, Jim" userId="8c647339-3dc1-4970-9fcc-34ab85c6fcb9" providerId="ADAL" clId="{7278FC7A-6980-4127-ACD7-A0366586BFB7}" dt="2022-03-30T14:03:31.812" v="173" actId="1076"/>
          <ac:spMkLst>
            <pc:docMk/>
            <pc:sldMk cId="2141974605" sldId="275"/>
            <ac:spMk id="337" creationId="{D022B699-2703-469C-BD45-F7E14C661EFC}"/>
          </ac:spMkLst>
        </pc:spChg>
        <pc:spChg chg="add mod">
          <ac:chgData name="Coleman, Jim" userId="8c647339-3dc1-4970-9fcc-34ab85c6fcb9" providerId="ADAL" clId="{7278FC7A-6980-4127-ACD7-A0366586BFB7}" dt="2022-03-30T14:03:31.812" v="173" actId="1076"/>
          <ac:spMkLst>
            <pc:docMk/>
            <pc:sldMk cId="2141974605" sldId="275"/>
            <ac:spMk id="338" creationId="{2D380C4E-E27E-445A-ACC1-2D589ECE795C}"/>
          </ac:spMkLst>
        </pc:spChg>
        <pc:spChg chg="add mod">
          <ac:chgData name="Coleman, Jim" userId="8c647339-3dc1-4970-9fcc-34ab85c6fcb9" providerId="ADAL" clId="{7278FC7A-6980-4127-ACD7-A0366586BFB7}" dt="2022-03-30T14:03:31.812" v="173" actId="1076"/>
          <ac:spMkLst>
            <pc:docMk/>
            <pc:sldMk cId="2141974605" sldId="275"/>
            <ac:spMk id="339" creationId="{425865C0-1363-46DA-86C9-8CC7FD0F3B36}"/>
          </ac:spMkLst>
        </pc:spChg>
        <pc:spChg chg="add mod">
          <ac:chgData name="Coleman, Jim" userId="8c647339-3dc1-4970-9fcc-34ab85c6fcb9" providerId="ADAL" clId="{7278FC7A-6980-4127-ACD7-A0366586BFB7}" dt="2022-03-30T14:03:31.812" v="173" actId="1076"/>
          <ac:spMkLst>
            <pc:docMk/>
            <pc:sldMk cId="2141974605" sldId="275"/>
            <ac:spMk id="340" creationId="{2B1843F8-EC34-4F89-8A3E-7A6695B68CA2}"/>
          </ac:spMkLst>
        </pc:spChg>
        <pc:spChg chg="add mod">
          <ac:chgData name="Coleman, Jim" userId="8c647339-3dc1-4970-9fcc-34ab85c6fcb9" providerId="ADAL" clId="{7278FC7A-6980-4127-ACD7-A0366586BFB7}" dt="2022-03-30T14:03:31.812" v="173" actId="1076"/>
          <ac:spMkLst>
            <pc:docMk/>
            <pc:sldMk cId="2141974605" sldId="275"/>
            <ac:spMk id="341" creationId="{C5522FF2-3D25-40D5-8FB3-441FE0C82EE5}"/>
          </ac:spMkLst>
        </pc:spChg>
        <pc:spChg chg="add mod">
          <ac:chgData name="Coleman, Jim" userId="8c647339-3dc1-4970-9fcc-34ab85c6fcb9" providerId="ADAL" clId="{7278FC7A-6980-4127-ACD7-A0366586BFB7}" dt="2022-03-30T14:03:31.812" v="173" actId="1076"/>
          <ac:spMkLst>
            <pc:docMk/>
            <pc:sldMk cId="2141974605" sldId="275"/>
            <ac:spMk id="342" creationId="{1EA3CD1A-E516-42DA-9061-4D29A30F4FD5}"/>
          </ac:spMkLst>
        </pc:spChg>
        <pc:spChg chg="add mod">
          <ac:chgData name="Coleman, Jim" userId="8c647339-3dc1-4970-9fcc-34ab85c6fcb9" providerId="ADAL" clId="{7278FC7A-6980-4127-ACD7-A0366586BFB7}" dt="2022-03-30T14:03:31.812" v="173" actId="1076"/>
          <ac:spMkLst>
            <pc:docMk/>
            <pc:sldMk cId="2141974605" sldId="275"/>
            <ac:spMk id="343" creationId="{85DE2228-C035-4D1C-9329-29B83F989708}"/>
          </ac:spMkLst>
        </pc:spChg>
        <pc:spChg chg="add mod">
          <ac:chgData name="Coleman, Jim" userId="8c647339-3dc1-4970-9fcc-34ab85c6fcb9" providerId="ADAL" clId="{7278FC7A-6980-4127-ACD7-A0366586BFB7}" dt="2022-03-30T14:03:31.812" v="173" actId="1076"/>
          <ac:spMkLst>
            <pc:docMk/>
            <pc:sldMk cId="2141974605" sldId="275"/>
            <ac:spMk id="344" creationId="{8D6E559A-6C9B-44C8-9AEA-39E621C0C449}"/>
          </ac:spMkLst>
        </pc:spChg>
        <pc:spChg chg="add mod">
          <ac:chgData name="Coleman, Jim" userId="8c647339-3dc1-4970-9fcc-34ab85c6fcb9" providerId="ADAL" clId="{7278FC7A-6980-4127-ACD7-A0366586BFB7}" dt="2022-03-30T14:03:31.812" v="173" actId="1076"/>
          <ac:spMkLst>
            <pc:docMk/>
            <pc:sldMk cId="2141974605" sldId="275"/>
            <ac:spMk id="345" creationId="{222E16C3-A8AB-4F6A-8CD7-175E30C34774}"/>
          </ac:spMkLst>
        </pc:spChg>
        <pc:spChg chg="add mod">
          <ac:chgData name="Coleman, Jim" userId="8c647339-3dc1-4970-9fcc-34ab85c6fcb9" providerId="ADAL" clId="{7278FC7A-6980-4127-ACD7-A0366586BFB7}" dt="2022-03-30T14:03:31.812" v="173" actId="1076"/>
          <ac:spMkLst>
            <pc:docMk/>
            <pc:sldMk cId="2141974605" sldId="275"/>
            <ac:spMk id="346" creationId="{4370262E-ABE3-4C13-BAFB-94F65D698E4D}"/>
          </ac:spMkLst>
        </pc:spChg>
        <pc:spChg chg="add mod">
          <ac:chgData name="Coleman, Jim" userId="8c647339-3dc1-4970-9fcc-34ab85c6fcb9" providerId="ADAL" clId="{7278FC7A-6980-4127-ACD7-A0366586BFB7}" dt="2022-03-30T14:03:31.812" v="173" actId="1076"/>
          <ac:spMkLst>
            <pc:docMk/>
            <pc:sldMk cId="2141974605" sldId="275"/>
            <ac:spMk id="347" creationId="{CCB05715-4B57-48A0-A2B7-E09B13B4523E}"/>
          </ac:spMkLst>
        </pc:spChg>
        <pc:spChg chg="add mod">
          <ac:chgData name="Coleman, Jim" userId="8c647339-3dc1-4970-9fcc-34ab85c6fcb9" providerId="ADAL" clId="{7278FC7A-6980-4127-ACD7-A0366586BFB7}" dt="2022-03-30T14:03:31.812" v="173" actId="1076"/>
          <ac:spMkLst>
            <pc:docMk/>
            <pc:sldMk cId="2141974605" sldId="275"/>
            <ac:spMk id="348" creationId="{BCA374C1-65A1-4D76-A897-70F24A514AD2}"/>
          </ac:spMkLst>
        </pc:spChg>
        <pc:spChg chg="add mod">
          <ac:chgData name="Coleman, Jim" userId="8c647339-3dc1-4970-9fcc-34ab85c6fcb9" providerId="ADAL" clId="{7278FC7A-6980-4127-ACD7-A0366586BFB7}" dt="2022-03-30T14:03:31.812" v="173" actId="1076"/>
          <ac:spMkLst>
            <pc:docMk/>
            <pc:sldMk cId="2141974605" sldId="275"/>
            <ac:spMk id="349" creationId="{B83A57E1-AFBA-4AE1-A1EA-6F44B55A6A69}"/>
          </ac:spMkLst>
        </pc:spChg>
        <pc:spChg chg="add mod">
          <ac:chgData name="Coleman, Jim" userId="8c647339-3dc1-4970-9fcc-34ab85c6fcb9" providerId="ADAL" clId="{7278FC7A-6980-4127-ACD7-A0366586BFB7}" dt="2022-03-30T14:03:31.812" v="173" actId="1076"/>
          <ac:spMkLst>
            <pc:docMk/>
            <pc:sldMk cId="2141974605" sldId="275"/>
            <ac:spMk id="350" creationId="{55BDDE9A-0989-4CEE-B546-D1B55ED0E14F}"/>
          </ac:spMkLst>
        </pc:spChg>
        <pc:spChg chg="add mod">
          <ac:chgData name="Coleman, Jim" userId="8c647339-3dc1-4970-9fcc-34ab85c6fcb9" providerId="ADAL" clId="{7278FC7A-6980-4127-ACD7-A0366586BFB7}" dt="2022-03-30T14:03:31.812" v="173" actId="1076"/>
          <ac:spMkLst>
            <pc:docMk/>
            <pc:sldMk cId="2141974605" sldId="275"/>
            <ac:spMk id="351" creationId="{2E37AA36-8AB7-4BC1-A22E-B022DD222AE9}"/>
          </ac:spMkLst>
        </pc:spChg>
        <pc:spChg chg="add mod">
          <ac:chgData name="Coleman, Jim" userId="8c647339-3dc1-4970-9fcc-34ab85c6fcb9" providerId="ADAL" clId="{7278FC7A-6980-4127-ACD7-A0366586BFB7}" dt="2022-03-30T14:03:31.812" v="173" actId="1076"/>
          <ac:spMkLst>
            <pc:docMk/>
            <pc:sldMk cId="2141974605" sldId="275"/>
            <ac:spMk id="352" creationId="{C7B2A5EC-00E9-4FC6-8B1B-B68FD18B6CE5}"/>
          </ac:spMkLst>
        </pc:spChg>
        <pc:spChg chg="add mod">
          <ac:chgData name="Coleman, Jim" userId="8c647339-3dc1-4970-9fcc-34ab85c6fcb9" providerId="ADAL" clId="{7278FC7A-6980-4127-ACD7-A0366586BFB7}" dt="2022-03-30T14:03:31.812" v="173" actId="1076"/>
          <ac:spMkLst>
            <pc:docMk/>
            <pc:sldMk cId="2141974605" sldId="275"/>
            <ac:spMk id="353" creationId="{F28E74F6-5C03-4803-976B-13E25249C30D}"/>
          </ac:spMkLst>
        </pc:spChg>
        <pc:spChg chg="add mod">
          <ac:chgData name="Coleman, Jim" userId="8c647339-3dc1-4970-9fcc-34ab85c6fcb9" providerId="ADAL" clId="{7278FC7A-6980-4127-ACD7-A0366586BFB7}" dt="2022-03-30T14:03:31.812" v="173" actId="1076"/>
          <ac:spMkLst>
            <pc:docMk/>
            <pc:sldMk cId="2141974605" sldId="275"/>
            <ac:spMk id="354" creationId="{31FD916C-0C94-40FE-8D79-12F4423DEDE1}"/>
          </ac:spMkLst>
        </pc:spChg>
        <pc:spChg chg="add mod">
          <ac:chgData name="Coleman, Jim" userId="8c647339-3dc1-4970-9fcc-34ab85c6fcb9" providerId="ADAL" clId="{7278FC7A-6980-4127-ACD7-A0366586BFB7}" dt="2022-03-30T14:03:31.812" v="173" actId="1076"/>
          <ac:spMkLst>
            <pc:docMk/>
            <pc:sldMk cId="2141974605" sldId="275"/>
            <ac:spMk id="355" creationId="{0BA97865-916F-475C-BBDE-FC51FEC38C87}"/>
          </ac:spMkLst>
        </pc:spChg>
        <pc:spChg chg="add mod">
          <ac:chgData name="Coleman, Jim" userId="8c647339-3dc1-4970-9fcc-34ab85c6fcb9" providerId="ADAL" clId="{7278FC7A-6980-4127-ACD7-A0366586BFB7}" dt="2022-03-30T14:03:31.812" v="173" actId="1076"/>
          <ac:spMkLst>
            <pc:docMk/>
            <pc:sldMk cId="2141974605" sldId="275"/>
            <ac:spMk id="356" creationId="{2572A330-53B7-40A9-8274-8FE079D0263D}"/>
          </ac:spMkLst>
        </pc:spChg>
        <pc:spChg chg="add mod">
          <ac:chgData name="Coleman, Jim" userId="8c647339-3dc1-4970-9fcc-34ab85c6fcb9" providerId="ADAL" clId="{7278FC7A-6980-4127-ACD7-A0366586BFB7}" dt="2022-03-30T14:03:31.812" v="173" actId="1076"/>
          <ac:spMkLst>
            <pc:docMk/>
            <pc:sldMk cId="2141974605" sldId="275"/>
            <ac:spMk id="357" creationId="{46BF0293-8648-474F-BE39-3CBE7A4B1667}"/>
          </ac:spMkLst>
        </pc:spChg>
        <pc:spChg chg="add mod">
          <ac:chgData name="Coleman, Jim" userId="8c647339-3dc1-4970-9fcc-34ab85c6fcb9" providerId="ADAL" clId="{7278FC7A-6980-4127-ACD7-A0366586BFB7}" dt="2022-03-30T14:03:31.812" v="173" actId="1076"/>
          <ac:spMkLst>
            <pc:docMk/>
            <pc:sldMk cId="2141974605" sldId="275"/>
            <ac:spMk id="358" creationId="{AECF7CCC-FBF0-455C-9D08-2F1D4AB940F4}"/>
          </ac:spMkLst>
        </pc:spChg>
        <pc:spChg chg="add mod">
          <ac:chgData name="Coleman, Jim" userId="8c647339-3dc1-4970-9fcc-34ab85c6fcb9" providerId="ADAL" clId="{7278FC7A-6980-4127-ACD7-A0366586BFB7}" dt="2022-03-30T14:03:31.812" v="173" actId="1076"/>
          <ac:spMkLst>
            <pc:docMk/>
            <pc:sldMk cId="2141974605" sldId="275"/>
            <ac:spMk id="359" creationId="{3783867E-4E2C-4859-8730-E48BB42E6FE5}"/>
          </ac:spMkLst>
        </pc:spChg>
        <pc:spChg chg="add mod">
          <ac:chgData name="Coleman, Jim" userId="8c647339-3dc1-4970-9fcc-34ab85c6fcb9" providerId="ADAL" clId="{7278FC7A-6980-4127-ACD7-A0366586BFB7}" dt="2022-03-30T14:03:31.812" v="173" actId="1076"/>
          <ac:spMkLst>
            <pc:docMk/>
            <pc:sldMk cId="2141974605" sldId="275"/>
            <ac:spMk id="360" creationId="{6CE1BB2D-EEA3-45BE-869A-FEC0F4BEA1A5}"/>
          </ac:spMkLst>
        </pc:spChg>
        <pc:spChg chg="add mod">
          <ac:chgData name="Coleman, Jim" userId="8c647339-3dc1-4970-9fcc-34ab85c6fcb9" providerId="ADAL" clId="{7278FC7A-6980-4127-ACD7-A0366586BFB7}" dt="2022-03-30T14:03:31.812" v="173" actId="1076"/>
          <ac:spMkLst>
            <pc:docMk/>
            <pc:sldMk cId="2141974605" sldId="275"/>
            <ac:spMk id="361" creationId="{F2A783A1-1B5A-44AE-971E-17ADA012AE7C}"/>
          </ac:spMkLst>
        </pc:spChg>
        <pc:spChg chg="add mod">
          <ac:chgData name="Coleman, Jim" userId="8c647339-3dc1-4970-9fcc-34ab85c6fcb9" providerId="ADAL" clId="{7278FC7A-6980-4127-ACD7-A0366586BFB7}" dt="2022-03-30T14:03:31.812" v="173" actId="1076"/>
          <ac:spMkLst>
            <pc:docMk/>
            <pc:sldMk cId="2141974605" sldId="275"/>
            <ac:spMk id="362" creationId="{DBE2F0E6-7EC8-40A2-80F1-BC0286083A2E}"/>
          </ac:spMkLst>
        </pc:spChg>
        <pc:spChg chg="add mod">
          <ac:chgData name="Coleman, Jim" userId="8c647339-3dc1-4970-9fcc-34ab85c6fcb9" providerId="ADAL" clId="{7278FC7A-6980-4127-ACD7-A0366586BFB7}" dt="2022-03-30T14:03:31.812" v="173" actId="1076"/>
          <ac:spMkLst>
            <pc:docMk/>
            <pc:sldMk cId="2141974605" sldId="275"/>
            <ac:spMk id="363" creationId="{FB1369E6-FFC9-4200-A0F3-073770CD6B96}"/>
          </ac:spMkLst>
        </pc:spChg>
        <pc:spChg chg="add mod">
          <ac:chgData name="Coleman, Jim" userId="8c647339-3dc1-4970-9fcc-34ab85c6fcb9" providerId="ADAL" clId="{7278FC7A-6980-4127-ACD7-A0366586BFB7}" dt="2022-03-30T14:03:31.812" v="173" actId="1076"/>
          <ac:spMkLst>
            <pc:docMk/>
            <pc:sldMk cId="2141974605" sldId="275"/>
            <ac:spMk id="364" creationId="{C1440D6D-E137-4C30-A69B-783F9BECF72F}"/>
          </ac:spMkLst>
        </pc:spChg>
        <pc:spChg chg="add mod">
          <ac:chgData name="Coleman, Jim" userId="8c647339-3dc1-4970-9fcc-34ab85c6fcb9" providerId="ADAL" clId="{7278FC7A-6980-4127-ACD7-A0366586BFB7}" dt="2022-03-30T14:03:31.812" v="173" actId="1076"/>
          <ac:spMkLst>
            <pc:docMk/>
            <pc:sldMk cId="2141974605" sldId="275"/>
            <ac:spMk id="365" creationId="{3185274A-5F41-446D-AA3A-5A8A3EA4C138}"/>
          </ac:spMkLst>
        </pc:spChg>
        <pc:spChg chg="add mod">
          <ac:chgData name="Coleman, Jim" userId="8c647339-3dc1-4970-9fcc-34ab85c6fcb9" providerId="ADAL" clId="{7278FC7A-6980-4127-ACD7-A0366586BFB7}" dt="2022-03-30T14:03:31.812" v="173" actId="1076"/>
          <ac:spMkLst>
            <pc:docMk/>
            <pc:sldMk cId="2141974605" sldId="275"/>
            <ac:spMk id="366" creationId="{4073BDC2-D3FC-410F-89E3-6A7B279468E7}"/>
          </ac:spMkLst>
        </pc:spChg>
        <pc:spChg chg="add mod">
          <ac:chgData name="Coleman, Jim" userId="8c647339-3dc1-4970-9fcc-34ab85c6fcb9" providerId="ADAL" clId="{7278FC7A-6980-4127-ACD7-A0366586BFB7}" dt="2022-03-30T14:03:31.812" v="173" actId="1076"/>
          <ac:spMkLst>
            <pc:docMk/>
            <pc:sldMk cId="2141974605" sldId="275"/>
            <ac:spMk id="367" creationId="{29EBAF16-5231-43B0-842C-A2B0DED09008}"/>
          </ac:spMkLst>
        </pc:spChg>
        <pc:spChg chg="add mod">
          <ac:chgData name="Coleman, Jim" userId="8c647339-3dc1-4970-9fcc-34ab85c6fcb9" providerId="ADAL" clId="{7278FC7A-6980-4127-ACD7-A0366586BFB7}" dt="2022-03-30T14:03:31.812" v="173" actId="1076"/>
          <ac:spMkLst>
            <pc:docMk/>
            <pc:sldMk cId="2141974605" sldId="275"/>
            <ac:spMk id="368" creationId="{7B84EB3D-DEA3-4D0A-89F5-175CCB8A1483}"/>
          </ac:spMkLst>
        </pc:spChg>
        <pc:spChg chg="add mod">
          <ac:chgData name="Coleman, Jim" userId="8c647339-3dc1-4970-9fcc-34ab85c6fcb9" providerId="ADAL" clId="{7278FC7A-6980-4127-ACD7-A0366586BFB7}" dt="2022-03-30T14:03:31.812" v="173" actId="1076"/>
          <ac:spMkLst>
            <pc:docMk/>
            <pc:sldMk cId="2141974605" sldId="275"/>
            <ac:spMk id="369" creationId="{C778426B-6A82-48B5-800A-A0C59BE69195}"/>
          </ac:spMkLst>
        </pc:spChg>
        <pc:spChg chg="add mod">
          <ac:chgData name="Coleman, Jim" userId="8c647339-3dc1-4970-9fcc-34ab85c6fcb9" providerId="ADAL" clId="{7278FC7A-6980-4127-ACD7-A0366586BFB7}" dt="2022-03-30T14:03:31.812" v="173" actId="1076"/>
          <ac:spMkLst>
            <pc:docMk/>
            <pc:sldMk cId="2141974605" sldId="275"/>
            <ac:spMk id="370" creationId="{FA7C4232-07B9-41F5-9920-A7CE142E8491}"/>
          </ac:spMkLst>
        </pc:spChg>
        <pc:spChg chg="add mod">
          <ac:chgData name="Coleman, Jim" userId="8c647339-3dc1-4970-9fcc-34ab85c6fcb9" providerId="ADAL" clId="{7278FC7A-6980-4127-ACD7-A0366586BFB7}" dt="2022-03-30T14:03:31.812" v="173" actId="1076"/>
          <ac:spMkLst>
            <pc:docMk/>
            <pc:sldMk cId="2141974605" sldId="275"/>
            <ac:spMk id="371" creationId="{194EBC76-C2C1-47AB-8009-BB793BF7FEA4}"/>
          </ac:spMkLst>
        </pc:spChg>
        <pc:spChg chg="add mod">
          <ac:chgData name="Coleman, Jim" userId="8c647339-3dc1-4970-9fcc-34ab85c6fcb9" providerId="ADAL" clId="{7278FC7A-6980-4127-ACD7-A0366586BFB7}" dt="2022-03-30T14:03:31.812" v="173" actId="1076"/>
          <ac:spMkLst>
            <pc:docMk/>
            <pc:sldMk cId="2141974605" sldId="275"/>
            <ac:spMk id="372" creationId="{9EE9CA73-0551-4BF1-AC22-40B5AE39CBF3}"/>
          </ac:spMkLst>
        </pc:spChg>
        <pc:spChg chg="add mod">
          <ac:chgData name="Coleman, Jim" userId="8c647339-3dc1-4970-9fcc-34ab85c6fcb9" providerId="ADAL" clId="{7278FC7A-6980-4127-ACD7-A0366586BFB7}" dt="2022-03-30T14:03:31.812" v="173" actId="1076"/>
          <ac:spMkLst>
            <pc:docMk/>
            <pc:sldMk cId="2141974605" sldId="275"/>
            <ac:spMk id="373" creationId="{E795D6BA-84FF-4097-9CEC-D8254C458C11}"/>
          </ac:spMkLst>
        </pc:spChg>
        <pc:spChg chg="add mod">
          <ac:chgData name="Coleman, Jim" userId="8c647339-3dc1-4970-9fcc-34ab85c6fcb9" providerId="ADAL" clId="{7278FC7A-6980-4127-ACD7-A0366586BFB7}" dt="2022-03-30T14:03:31.812" v="173" actId="1076"/>
          <ac:spMkLst>
            <pc:docMk/>
            <pc:sldMk cId="2141974605" sldId="275"/>
            <ac:spMk id="374" creationId="{7DEF0707-AA0D-43DA-A47A-59241DF7A268}"/>
          </ac:spMkLst>
        </pc:spChg>
      </pc:sldChg>
    </pc:docChg>
  </pc:docChgLst>
  <pc:docChgLst>
    <pc:chgData name="Coleman, Jim" userId="8c647339-3dc1-4970-9fcc-34ab85c6fcb9" providerId="ADAL" clId="{9D8F61DE-1A68-40A4-9C83-0CCF626A865B}"/>
    <pc:docChg chg="custSel addSld modSld">
      <pc:chgData name="Coleman, Jim" userId="8c647339-3dc1-4970-9fcc-34ab85c6fcb9" providerId="ADAL" clId="{9D8F61DE-1A68-40A4-9C83-0CCF626A865B}" dt="2022-09-30T19:21:58.948" v="453" actId="1076"/>
      <pc:docMkLst>
        <pc:docMk/>
      </pc:docMkLst>
      <pc:sldChg chg="addSp delSp modSp mod">
        <pc:chgData name="Coleman, Jim" userId="8c647339-3dc1-4970-9fcc-34ab85c6fcb9" providerId="ADAL" clId="{9D8F61DE-1A68-40A4-9C83-0CCF626A865B}" dt="2022-09-30T19:14:32.676" v="419" actId="14100"/>
        <pc:sldMkLst>
          <pc:docMk/>
          <pc:sldMk cId="2599312638" sldId="260"/>
        </pc:sldMkLst>
        <pc:spChg chg="add mod">
          <ac:chgData name="Coleman, Jim" userId="8c647339-3dc1-4970-9fcc-34ab85c6fcb9" providerId="ADAL" clId="{9D8F61DE-1A68-40A4-9C83-0CCF626A865B}" dt="2022-09-30T18:32:44.970" v="104" actId="1076"/>
          <ac:spMkLst>
            <pc:docMk/>
            <pc:sldMk cId="2599312638" sldId="260"/>
            <ac:spMk id="43" creationId="{1FC2AB9E-64D9-4A56-8E0D-3C94F6E457AB}"/>
          </ac:spMkLst>
        </pc:spChg>
        <pc:spChg chg="del">
          <ac:chgData name="Coleman, Jim" userId="8c647339-3dc1-4970-9fcc-34ab85c6fcb9" providerId="ADAL" clId="{9D8F61DE-1A68-40A4-9C83-0CCF626A865B}" dt="2022-09-30T18:32:33.675" v="102" actId="478"/>
          <ac:spMkLst>
            <pc:docMk/>
            <pc:sldMk cId="2599312638" sldId="260"/>
            <ac:spMk id="93" creationId="{57CD184E-EC5E-4413-BE38-2DD31087383E}"/>
          </ac:spMkLst>
        </pc:spChg>
        <pc:spChg chg="mod">
          <ac:chgData name="Coleman, Jim" userId="8c647339-3dc1-4970-9fcc-34ab85c6fcb9" providerId="ADAL" clId="{9D8F61DE-1A68-40A4-9C83-0CCF626A865B}" dt="2022-09-30T19:14:32.676" v="419" actId="14100"/>
          <ac:spMkLst>
            <pc:docMk/>
            <pc:sldMk cId="2599312638" sldId="260"/>
            <ac:spMk id="95" creationId="{BCEB5D40-7D98-4CD4-9384-44D98B0A13D8}"/>
          </ac:spMkLst>
        </pc:spChg>
        <pc:cxnChg chg="mod">
          <ac:chgData name="Coleman, Jim" userId="8c647339-3dc1-4970-9fcc-34ab85c6fcb9" providerId="ADAL" clId="{9D8F61DE-1A68-40A4-9C83-0CCF626A865B}" dt="2022-09-30T19:14:32.676" v="419" actId="14100"/>
          <ac:cxnSpMkLst>
            <pc:docMk/>
            <pc:sldMk cId="2599312638" sldId="260"/>
            <ac:cxnSpMk id="111" creationId="{C5039DDE-DDEA-4D4A-B441-A1BCBBAC3069}"/>
          </ac:cxnSpMkLst>
        </pc:cxnChg>
      </pc:sldChg>
      <pc:sldChg chg="addSp delSp modSp mod">
        <pc:chgData name="Coleman, Jim" userId="8c647339-3dc1-4970-9fcc-34ab85c6fcb9" providerId="ADAL" clId="{9D8F61DE-1A68-40A4-9C83-0CCF626A865B}" dt="2022-09-30T19:16:44.667" v="426" actId="1076"/>
        <pc:sldMkLst>
          <pc:docMk/>
          <pc:sldMk cId="3286261814" sldId="262"/>
        </pc:sldMkLst>
        <pc:spChg chg="mod">
          <ac:chgData name="Coleman, Jim" userId="8c647339-3dc1-4970-9fcc-34ab85c6fcb9" providerId="ADAL" clId="{9D8F61DE-1A68-40A4-9C83-0CCF626A865B}" dt="2022-09-30T19:15:33.992" v="420" actId="1076"/>
          <ac:spMkLst>
            <pc:docMk/>
            <pc:sldMk cId="3286261814" sldId="262"/>
            <ac:spMk id="4" creationId="{18AC720E-CEE9-4BCA-85E3-52613E6B4034}"/>
          </ac:spMkLst>
        </pc:spChg>
        <pc:spChg chg="mod">
          <ac:chgData name="Coleman, Jim" userId="8c647339-3dc1-4970-9fcc-34ab85c6fcb9" providerId="ADAL" clId="{9D8F61DE-1A68-40A4-9C83-0CCF626A865B}" dt="2022-09-30T19:15:33.992" v="420" actId="1076"/>
          <ac:spMkLst>
            <pc:docMk/>
            <pc:sldMk cId="3286261814" sldId="262"/>
            <ac:spMk id="45" creationId="{AD13A949-D205-4E51-97DE-9DEC82FC4F36}"/>
          </ac:spMkLst>
        </pc:spChg>
        <pc:spChg chg="mod">
          <ac:chgData name="Coleman, Jim" userId="8c647339-3dc1-4970-9fcc-34ab85c6fcb9" providerId="ADAL" clId="{9D8F61DE-1A68-40A4-9C83-0CCF626A865B}" dt="2022-09-30T19:15:33.992" v="420" actId="1076"/>
          <ac:spMkLst>
            <pc:docMk/>
            <pc:sldMk cId="3286261814" sldId="262"/>
            <ac:spMk id="46" creationId="{2C7C4722-4DF1-4852-B9B7-DD7AAB4CF1C1}"/>
          </ac:spMkLst>
        </pc:spChg>
        <pc:spChg chg="mod">
          <ac:chgData name="Coleman, Jim" userId="8c647339-3dc1-4970-9fcc-34ab85c6fcb9" providerId="ADAL" clId="{9D8F61DE-1A68-40A4-9C83-0CCF626A865B}" dt="2022-09-30T19:16:44.667" v="426" actId="1076"/>
          <ac:spMkLst>
            <pc:docMk/>
            <pc:sldMk cId="3286261814" sldId="262"/>
            <ac:spMk id="47" creationId="{00E3CEED-1650-405C-A1A2-B8848EC5F967}"/>
          </ac:spMkLst>
        </pc:spChg>
        <pc:spChg chg="mod">
          <ac:chgData name="Coleman, Jim" userId="8c647339-3dc1-4970-9fcc-34ab85c6fcb9" providerId="ADAL" clId="{9D8F61DE-1A68-40A4-9C83-0CCF626A865B}" dt="2022-09-30T19:15:33.992" v="420" actId="1076"/>
          <ac:spMkLst>
            <pc:docMk/>
            <pc:sldMk cId="3286261814" sldId="262"/>
            <ac:spMk id="48" creationId="{C9783229-CC16-405C-9B49-9E1BF5E66C89}"/>
          </ac:spMkLst>
        </pc:spChg>
        <pc:spChg chg="mod">
          <ac:chgData name="Coleman, Jim" userId="8c647339-3dc1-4970-9fcc-34ab85c6fcb9" providerId="ADAL" clId="{9D8F61DE-1A68-40A4-9C83-0CCF626A865B}" dt="2022-09-30T19:15:53.894" v="421" actId="1076"/>
          <ac:spMkLst>
            <pc:docMk/>
            <pc:sldMk cId="3286261814" sldId="262"/>
            <ac:spMk id="51" creationId="{E28BACAC-263C-4069-9C2C-77AD29E17441}"/>
          </ac:spMkLst>
        </pc:spChg>
        <pc:spChg chg="mod">
          <ac:chgData name="Coleman, Jim" userId="8c647339-3dc1-4970-9fcc-34ab85c6fcb9" providerId="ADAL" clId="{9D8F61DE-1A68-40A4-9C83-0CCF626A865B}" dt="2022-09-30T19:15:53.894" v="421" actId="1076"/>
          <ac:spMkLst>
            <pc:docMk/>
            <pc:sldMk cId="3286261814" sldId="262"/>
            <ac:spMk id="52" creationId="{51359527-20AD-48B9-B01F-F6AB16F4A082}"/>
          </ac:spMkLst>
        </pc:spChg>
        <pc:spChg chg="mod">
          <ac:chgData name="Coleman, Jim" userId="8c647339-3dc1-4970-9fcc-34ab85c6fcb9" providerId="ADAL" clId="{9D8F61DE-1A68-40A4-9C83-0CCF626A865B}" dt="2022-09-30T19:15:53.894" v="421" actId="1076"/>
          <ac:spMkLst>
            <pc:docMk/>
            <pc:sldMk cId="3286261814" sldId="262"/>
            <ac:spMk id="54" creationId="{56864F30-F508-402D-A51E-5404AFCC7487}"/>
          </ac:spMkLst>
        </pc:spChg>
        <pc:spChg chg="mod">
          <ac:chgData name="Coleman, Jim" userId="8c647339-3dc1-4970-9fcc-34ab85c6fcb9" providerId="ADAL" clId="{9D8F61DE-1A68-40A4-9C83-0CCF626A865B}" dt="2022-09-30T19:15:33.992" v="420" actId="1076"/>
          <ac:spMkLst>
            <pc:docMk/>
            <pc:sldMk cId="3286261814" sldId="262"/>
            <ac:spMk id="55" creationId="{507DFFE5-5AC3-44C3-A293-50B3253F5082}"/>
          </ac:spMkLst>
        </pc:spChg>
        <pc:spChg chg="mod">
          <ac:chgData name="Coleman, Jim" userId="8c647339-3dc1-4970-9fcc-34ab85c6fcb9" providerId="ADAL" clId="{9D8F61DE-1A68-40A4-9C83-0CCF626A865B}" dt="2022-09-30T19:15:53.894" v="421" actId="1076"/>
          <ac:spMkLst>
            <pc:docMk/>
            <pc:sldMk cId="3286261814" sldId="262"/>
            <ac:spMk id="57" creationId="{6910B897-FDD9-4CE9-9571-683E1603AC09}"/>
          </ac:spMkLst>
        </pc:spChg>
        <pc:spChg chg="mod">
          <ac:chgData name="Coleman, Jim" userId="8c647339-3dc1-4970-9fcc-34ab85c6fcb9" providerId="ADAL" clId="{9D8F61DE-1A68-40A4-9C83-0CCF626A865B}" dt="2022-09-30T19:15:53.894" v="421" actId="1076"/>
          <ac:spMkLst>
            <pc:docMk/>
            <pc:sldMk cId="3286261814" sldId="262"/>
            <ac:spMk id="59" creationId="{10763EC1-3FE6-4BE1-BDF2-B5C05B75087D}"/>
          </ac:spMkLst>
        </pc:spChg>
        <pc:spChg chg="mod">
          <ac:chgData name="Coleman, Jim" userId="8c647339-3dc1-4970-9fcc-34ab85c6fcb9" providerId="ADAL" clId="{9D8F61DE-1A68-40A4-9C83-0CCF626A865B}" dt="2022-09-30T19:15:53.894" v="421" actId="1076"/>
          <ac:spMkLst>
            <pc:docMk/>
            <pc:sldMk cId="3286261814" sldId="262"/>
            <ac:spMk id="61" creationId="{BA009C13-0A33-4C13-AAB6-7B0CB2B91ABD}"/>
          </ac:spMkLst>
        </pc:spChg>
        <pc:spChg chg="mod">
          <ac:chgData name="Coleman, Jim" userId="8c647339-3dc1-4970-9fcc-34ab85c6fcb9" providerId="ADAL" clId="{9D8F61DE-1A68-40A4-9C83-0CCF626A865B}" dt="2022-09-30T19:15:33.992" v="420" actId="1076"/>
          <ac:spMkLst>
            <pc:docMk/>
            <pc:sldMk cId="3286261814" sldId="262"/>
            <ac:spMk id="62" creationId="{2912C3DE-0046-4706-A5E9-8C01A42D1925}"/>
          </ac:spMkLst>
        </pc:spChg>
        <pc:spChg chg="add mod">
          <ac:chgData name="Coleman, Jim" userId="8c647339-3dc1-4970-9fcc-34ab85c6fcb9" providerId="ADAL" clId="{9D8F61DE-1A68-40A4-9C83-0CCF626A865B}" dt="2022-09-30T19:15:53.894" v="421" actId="1076"/>
          <ac:spMkLst>
            <pc:docMk/>
            <pc:sldMk cId="3286261814" sldId="262"/>
            <ac:spMk id="63" creationId="{CCE0C77F-1ABB-4C83-93DB-6321E3D17FDF}"/>
          </ac:spMkLst>
        </pc:spChg>
        <pc:spChg chg="add mod">
          <ac:chgData name="Coleman, Jim" userId="8c647339-3dc1-4970-9fcc-34ab85c6fcb9" providerId="ADAL" clId="{9D8F61DE-1A68-40A4-9C83-0CCF626A865B}" dt="2022-09-30T19:16:09.412" v="423" actId="1076"/>
          <ac:spMkLst>
            <pc:docMk/>
            <pc:sldMk cId="3286261814" sldId="262"/>
            <ac:spMk id="64" creationId="{19C6EBEA-D084-4573-B16F-BDA566B29D18}"/>
          </ac:spMkLst>
        </pc:spChg>
        <pc:spChg chg="mod">
          <ac:chgData name="Coleman, Jim" userId="8c647339-3dc1-4970-9fcc-34ab85c6fcb9" providerId="ADAL" clId="{9D8F61DE-1A68-40A4-9C83-0CCF626A865B}" dt="2022-09-30T19:15:53.894" v="421" actId="1076"/>
          <ac:spMkLst>
            <pc:docMk/>
            <pc:sldMk cId="3286261814" sldId="262"/>
            <ac:spMk id="65" creationId="{78F8A423-7374-4688-B1F4-78276F293D2D}"/>
          </ac:spMkLst>
        </pc:spChg>
        <pc:spChg chg="mod">
          <ac:chgData name="Coleman, Jim" userId="8c647339-3dc1-4970-9fcc-34ab85c6fcb9" providerId="ADAL" clId="{9D8F61DE-1A68-40A4-9C83-0CCF626A865B}" dt="2022-09-30T19:15:53.894" v="421" actId="1076"/>
          <ac:spMkLst>
            <pc:docMk/>
            <pc:sldMk cId="3286261814" sldId="262"/>
            <ac:spMk id="66" creationId="{AB514FF6-4F28-4CA7-85E4-4CD4EBFBB42E}"/>
          </ac:spMkLst>
        </pc:spChg>
        <pc:spChg chg="mod">
          <ac:chgData name="Coleman, Jim" userId="8c647339-3dc1-4970-9fcc-34ab85c6fcb9" providerId="ADAL" clId="{9D8F61DE-1A68-40A4-9C83-0CCF626A865B}" dt="2022-09-30T19:15:53.894" v="421" actId="1076"/>
          <ac:spMkLst>
            <pc:docMk/>
            <pc:sldMk cId="3286261814" sldId="262"/>
            <ac:spMk id="67" creationId="{EBB76D2C-D646-4A97-86DB-8E3E9A5A5B6D}"/>
          </ac:spMkLst>
        </pc:spChg>
        <pc:spChg chg="mod">
          <ac:chgData name="Coleman, Jim" userId="8c647339-3dc1-4970-9fcc-34ab85c6fcb9" providerId="ADAL" clId="{9D8F61DE-1A68-40A4-9C83-0CCF626A865B}" dt="2022-09-30T19:15:53.894" v="421" actId="1076"/>
          <ac:spMkLst>
            <pc:docMk/>
            <pc:sldMk cId="3286261814" sldId="262"/>
            <ac:spMk id="68" creationId="{C7951DAD-9790-4D40-A819-DE6771A2AC2E}"/>
          </ac:spMkLst>
        </pc:spChg>
        <pc:spChg chg="mod">
          <ac:chgData name="Coleman, Jim" userId="8c647339-3dc1-4970-9fcc-34ab85c6fcb9" providerId="ADAL" clId="{9D8F61DE-1A68-40A4-9C83-0CCF626A865B}" dt="2022-09-30T19:15:53.894" v="421" actId="1076"/>
          <ac:spMkLst>
            <pc:docMk/>
            <pc:sldMk cId="3286261814" sldId="262"/>
            <ac:spMk id="69" creationId="{379F8D3B-6408-4D3C-8789-40247C0777E6}"/>
          </ac:spMkLst>
        </pc:spChg>
        <pc:spChg chg="mod">
          <ac:chgData name="Coleman, Jim" userId="8c647339-3dc1-4970-9fcc-34ab85c6fcb9" providerId="ADAL" clId="{9D8F61DE-1A68-40A4-9C83-0CCF626A865B}" dt="2022-09-30T19:15:53.894" v="421" actId="1076"/>
          <ac:spMkLst>
            <pc:docMk/>
            <pc:sldMk cId="3286261814" sldId="262"/>
            <ac:spMk id="70" creationId="{BC5FE789-619C-4829-86B0-FFD31872F05C}"/>
          </ac:spMkLst>
        </pc:spChg>
        <pc:spChg chg="mod">
          <ac:chgData name="Coleman, Jim" userId="8c647339-3dc1-4970-9fcc-34ab85c6fcb9" providerId="ADAL" clId="{9D8F61DE-1A68-40A4-9C83-0CCF626A865B}" dt="2022-09-30T19:15:33.992" v="420" actId="1076"/>
          <ac:spMkLst>
            <pc:docMk/>
            <pc:sldMk cId="3286261814" sldId="262"/>
            <ac:spMk id="71" creationId="{F464B2C5-CCF4-423E-BA04-E9D8CAA660BB}"/>
          </ac:spMkLst>
        </pc:spChg>
        <pc:spChg chg="mod">
          <ac:chgData name="Coleman, Jim" userId="8c647339-3dc1-4970-9fcc-34ab85c6fcb9" providerId="ADAL" clId="{9D8F61DE-1A68-40A4-9C83-0CCF626A865B}" dt="2022-09-30T19:15:53.894" v="421" actId="1076"/>
          <ac:spMkLst>
            <pc:docMk/>
            <pc:sldMk cId="3286261814" sldId="262"/>
            <ac:spMk id="72" creationId="{FB1D75EB-356F-4C87-BAF4-50B902FAD54E}"/>
          </ac:spMkLst>
        </pc:spChg>
        <pc:spChg chg="mod">
          <ac:chgData name="Coleman, Jim" userId="8c647339-3dc1-4970-9fcc-34ab85c6fcb9" providerId="ADAL" clId="{9D8F61DE-1A68-40A4-9C83-0CCF626A865B}" dt="2022-09-30T19:15:53.894" v="421" actId="1076"/>
          <ac:spMkLst>
            <pc:docMk/>
            <pc:sldMk cId="3286261814" sldId="262"/>
            <ac:spMk id="73" creationId="{FF559BAD-16A7-49E8-A219-35E61E74E4B1}"/>
          </ac:spMkLst>
        </pc:spChg>
        <pc:spChg chg="del">
          <ac:chgData name="Coleman, Jim" userId="8c647339-3dc1-4970-9fcc-34ab85c6fcb9" providerId="ADAL" clId="{9D8F61DE-1A68-40A4-9C83-0CCF626A865B}" dt="2022-09-30T18:32:07.949" v="98" actId="478"/>
          <ac:spMkLst>
            <pc:docMk/>
            <pc:sldMk cId="3286261814" sldId="262"/>
            <ac:spMk id="74" creationId="{7B60EF8F-54DE-4C1C-9CE2-33E0433C8330}"/>
          </ac:spMkLst>
        </pc:spChg>
        <pc:spChg chg="mod">
          <ac:chgData name="Coleman, Jim" userId="8c647339-3dc1-4970-9fcc-34ab85c6fcb9" providerId="ADAL" clId="{9D8F61DE-1A68-40A4-9C83-0CCF626A865B}" dt="2022-09-30T19:15:33.992" v="420" actId="1076"/>
          <ac:spMkLst>
            <pc:docMk/>
            <pc:sldMk cId="3286261814" sldId="262"/>
            <ac:spMk id="75" creationId="{66A3F491-FC06-44D4-9375-0592B191C1A5}"/>
          </ac:spMkLst>
        </pc:spChg>
        <pc:spChg chg="mod">
          <ac:chgData name="Coleman, Jim" userId="8c647339-3dc1-4970-9fcc-34ab85c6fcb9" providerId="ADAL" clId="{9D8F61DE-1A68-40A4-9C83-0CCF626A865B}" dt="2022-09-30T19:15:33.992" v="420" actId="1076"/>
          <ac:spMkLst>
            <pc:docMk/>
            <pc:sldMk cId="3286261814" sldId="262"/>
            <ac:spMk id="76" creationId="{90B66225-7C54-4AB2-B2E6-372726898AEB}"/>
          </ac:spMkLst>
        </pc:spChg>
        <pc:spChg chg="mod">
          <ac:chgData name="Coleman, Jim" userId="8c647339-3dc1-4970-9fcc-34ab85c6fcb9" providerId="ADAL" clId="{9D8F61DE-1A68-40A4-9C83-0CCF626A865B}" dt="2022-09-30T19:15:53.894" v="421" actId="1076"/>
          <ac:spMkLst>
            <pc:docMk/>
            <pc:sldMk cId="3286261814" sldId="262"/>
            <ac:spMk id="77" creationId="{8D401CB1-F35C-414F-B920-44F3B4FDC13A}"/>
          </ac:spMkLst>
        </pc:spChg>
        <pc:spChg chg="mod">
          <ac:chgData name="Coleman, Jim" userId="8c647339-3dc1-4970-9fcc-34ab85c6fcb9" providerId="ADAL" clId="{9D8F61DE-1A68-40A4-9C83-0CCF626A865B}" dt="2022-09-30T19:15:53.894" v="421" actId="1076"/>
          <ac:spMkLst>
            <pc:docMk/>
            <pc:sldMk cId="3286261814" sldId="262"/>
            <ac:spMk id="78" creationId="{D682D700-2FA4-4772-9A90-1AA74FF914C8}"/>
          </ac:spMkLst>
        </pc:spChg>
        <pc:spChg chg="mod">
          <ac:chgData name="Coleman, Jim" userId="8c647339-3dc1-4970-9fcc-34ab85c6fcb9" providerId="ADAL" clId="{9D8F61DE-1A68-40A4-9C83-0CCF626A865B}" dt="2022-09-30T19:15:53.894" v="421" actId="1076"/>
          <ac:spMkLst>
            <pc:docMk/>
            <pc:sldMk cId="3286261814" sldId="262"/>
            <ac:spMk id="79" creationId="{9B271F4A-5E2A-4788-848F-6A9C99CDFB7E}"/>
          </ac:spMkLst>
        </pc:spChg>
        <pc:spChg chg="mod">
          <ac:chgData name="Coleman, Jim" userId="8c647339-3dc1-4970-9fcc-34ab85c6fcb9" providerId="ADAL" clId="{9D8F61DE-1A68-40A4-9C83-0CCF626A865B}" dt="2022-09-30T19:15:53.894" v="421" actId="1076"/>
          <ac:spMkLst>
            <pc:docMk/>
            <pc:sldMk cId="3286261814" sldId="262"/>
            <ac:spMk id="80" creationId="{34069320-E30D-4732-9932-0389FB19F3BA}"/>
          </ac:spMkLst>
        </pc:spChg>
        <pc:spChg chg="mod">
          <ac:chgData name="Coleman, Jim" userId="8c647339-3dc1-4970-9fcc-34ab85c6fcb9" providerId="ADAL" clId="{9D8F61DE-1A68-40A4-9C83-0CCF626A865B}" dt="2022-09-30T19:15:53.894" v="421" actId="1076"/>
          <ac:spMkLst>
            <pc:docMk/>
            <pc:sldMk cId="3286261814" sldId="262"/>
            <ac:spMk id="81" creationId="{C7049984-7B92-4964-B0FE-7BB579C8D69D}"/>
          </ac:spMkLst>
        </pc:spChg>
        <pc:spChg chg="mod">
          <ac:chgData name="Coleman, Jim" userId="8c647339-3dc1-4970-9fcc-34ab85c6fcb9" providerId="ADAL" clId="{9D8F61DE-1A68-40A4-9C83-0CCF626A865B}" dt="2022-09-30T19:15:33.992" v="420" actId="1076"/>
          <ac:spMkLst>
            <pc:docMk/>
            <pc:sldMk cId="3286261814" sldId="262"/>
            <ac:spMk id="83" creationId="{84C23FA5-7C49-41D1-A512-24C2F43BCAE9}"/>
          </ac:spMkLst>
        </pc:spChg>
        <pc:spChg chg="mod">
          <ac:chgData name="Coleman, Jim" userId="8c647339-3dc1-4970-9fcc-34ab85c6fcb9" providerId="ADAL" clId="{9D8F61DE-1A68-40A4-9C83-0CCF626A865B}" dt="2022-09-30T19:15:33.992" v="420" actId="1076"/>
          <ac:spMkLst>
            <pc:docMk/>
            <pc:sldMk cId="3286261814" sldId="262"/>
            <ac:spMk id="84" creationId="{4FE8C1DE-234A-489E-9119-B6C47A1986B7}"/>
          </ac:spMkLst>
        </pc:spChg>
        <pc:spChg chg="mod">
          <ac:chgData name="Coleman, Jim" userId="8c647339-3dc1-4970-9fcc-34ab85c6fcb9" providerId="ADAL" clId="{9D8F61DE-1A68-40A4-9C83-0CCF626A865B}" dt="2022-09-30T19:15:33.992" v="420" actId="1076"/>
          <ac:spMkLst>
            <pc:docMk/>
            <pc:sldMk cId="3286261814" sldId="262"/>
            <ac:spMk id="85" creationId="{F2420EDC-8425-4542-AC9A-F74C77F93B82}"/>
          </ac:spMkLst>
        </pc:spChg>
        <pc:spChg chg="mod">
          <ac:chgData name="Coleman, Jim" userId="8c647339-3dc1-4970-9fcc-34ab85c6fcb9" providerId="ADAL" clId="{9D8F61DE-1A68-40A4-9C83-0CCF626A865B}" dt="2022-09-30T19:15:33.992" v="420" actId="1076"/>
          <ac:spMkLst>
            <pc:docMk/>
            <pc:sldMk cId="3286261814" sldId="262"/>
            <ac:spMk id="86" creationId="{E69C4A3F-0C3E-45EB-87A5-FC40ED9B1879}"/>
          </ac:spMkLst>
        </pc:spChg>
        <pc:spChg chg="mod">
          <ac:chgData name="Coleman, Jim" userId="8c647339-3dc1-4970-9fcc-34ab85c6fcb9" providerId="ADAL" clId="{9D8F61DE-1A68-40A4-9C83-0CCF626A865B}" dt="2022-09-30T19:15:33.992" v="420" actId="1076"/>
          <ac:spMkLst>
            <pc:docMk/>
            <pc:sldMk cId="3286261814" sldId="262"/>
            <ac:spMk id="87" creationId="{486E5AAB-61D0-4426-A6E2-A4077463EA97}"/>
          </ac:spMkLst>
        </pc:spChg>
        <pc:spChg chg="mod">
          <ac:chgData name="Coleman, Jim" userId="8c647339-3dc1-4970-9fcc-34ab85c6fcb9" providerId="ADAL" clId="{9D8F61DE-1A68-40A4-9C83-0CCF626A865B}" dt="2022-09-30T19:15:33.992" v="420" actId="1076"/>
          <ac:spMkLst>
            <pc:docMk/>
            <pc:sldMk cId="3286261814" sldId="262"/>
            <ac:spMk id="88" creationId="{313D41D7-6A32-4877-AE4B-A247FED06C9F}"/>
          </ac:spMkLst>
        </pc:spChg>
        <pc:spChg chg="mod">
          <ac:chgData name="Coleman, Jim" userId="8c647339-3dc1-4970-9fcc-34ab85c6fcb9" providerId="ADAL" clId="{9D8F61DE-1A68-40A4-9C83-0CCF626A865B}" dt="2022-09-30T19:15:53.894" v="421" actId="1076"/>
          <ac:spMkLst>
            <pc:docMk/>
            <pc:sldMk cId="3286261814" sldId="262"/>
            <ac:spMk id="89" creationId="{7EE3158B-2F43-404A-ABF0-FDC81C3A15B6}"/>
          </ac:spMkLst>
        </pc:spChg>
        <pc:spChg chg="mod">
          <ac:chgData name="Coleman, Jim" userId="8c647339-3dc1-4970-9fcc-34ab85c6fcb9" providerId="ADAL" clId="{9D8F61DE-1A68-40A4-9C83-0CCF626A865B}" dt="2022-09-30T19:15:33.992" v="420" actId="1076"/>
          <ac:spMkLst>
            <pc:docMk/>
            <pc:sldMk cId="3286261814" sldId="262"/>
            <ac:spMk id="91" creationId="{8E906F95-5B19-4B9F-B0A3-5CCC51BD00EA}"/>
          </ac:spMkLst>
        </pc:spChg>
        <pc:spChg chg="mod">
          <ac:chgData name="Coleman, Jim" userId="8c647339-3dc1-4970-9fcc-34ab85c6fcb9" providerId="ADAL" clId="{9D8F61DE-1A68-40A4-9C83-0CCF626A865B}" dt="2022-09-30T19:15:33.992" v="420" actId="1076"/>
          <ac:spMkLst>
            <pc:docMk/>
            <pc:sldMk cId="3286261814" sldId="262"/>
            <ac:spMk id="92" creationId="{BAD1C6FB-A16D-4E87-AD3C-DC00BCFECE52}"/>
          </ac:spMkLst>
        </pc:spChg>
        <pc:spChg chg="mod">
          <ac:chgData name="Coleman, Jim" userId="8c647339-3dc1-4970-9fcc-34ab85c6fcb9" providerId="ADAL" clId="{9D8F61DE-1A68-40A4-9C83-0CCF626A865B}" dt="2022-09-30T19:15:33.992" v="420" actId="1076"/>
          <ac:spMkLst>
            <pc:docMk/>
            <pc:sldMk cId="3286261814" sldId="262"/>
            <ac:spMk id="93" creationId="{57CD184E-EC5E-4413-BE38-2DD31087383E}"/>
          </ac:spMkLst>
        </pc:spChg>
        <pc:spChg chg="mod">
          <ac:chgData name="Coleman, Jim" userId="8c647339-3dc1-4970-9fcc-34ab85c6fcb9" providerId="ADAL" clId="{9D8F61DE-1A68-40A4-9C83-0CCF626A865B}" dt="2022-09-30T19:15:33.992" v="420" actId="1076"/>
          <ac:spMkLst>
            <pc:docMk/>
            <pc:sldMk cId="3286261814" sldId="262"/>
            <ac:spMk id="94" creationId="{34B52350-7610-40F4-B31F-C24AD394686A}"/>
          </ac:spMkLst>
        </pc:spChg>
        <pc:spChg chg="mod">
          <ac:chgData name="Coleman, Jim" userId="8c647339-3dc1-4970-9fcc-34ab85c6fcb9" providerId="ADAL" clId="{9D8F61DE-1A68-40A4-9C83-0CCF626A865B}" dt="2022-09-30T19:16:40.490" v="425" actId="1076"/>
          <ac:spMkLst>
            <pc:docMk/>
            <pc:sldMk cId="3286261814" sldId="262"/>
            <ac:spMk id="95" creationId="{BCEB5D40-7D98-4CD4-9384-44D98B0A13D8}"/>
          </ac:spMkLst>
        </pc:spChg>
        <pc:spChg chg="mod">
          <ac:chgData name="Coleman, Jim" userId="8c647339-3dc1-4970-9fcc-34ab85c6fcb9" providerId="ADAL" clId="{9D8F61DE-1A68-40A4-9C83-0CCF626A865B}" dt="2022-09-30T19:15:33.992" v="420" actId="1076"/>
          <ac:spMkLst>
            <pc:docMk/>
            <pc:sldMk cId="3286261814" sldId="262"/>
            <ac:spMk id="96" creationId="{1730E027-8E49-4BCE-9F18-FC9E0C749A30}"/>
          </ac:spMkLst>
        </pc:spChg>
        <pc:spChg chg="mod">
          <ac:chgData name="Coleman, Jim" userId="8c647339-3dc1-4970-9fcc-34ab85c6fcb9" providerId="ADAL" clId="{9D8F61DE-1A68-40A4-9C83-0CCF626A865B}" dt="2022-09-30T19:15:33.992" v="420" actId="1076"/>
          <ac:spMkLst>
            <pc:docMk/>
            <pc:sldMk cId="3286261814" sldId="262"/>
            <ac:spMk id="97" creationId="{7CA30C1C-DB49-45A9-9588-52F8B94F4BA7}"/>
          </ac:spMkLst>
        </pc:spChg>
        <pc:spChg chg="mod">
          <ac:chgData name="Coleman, Jim" userId="8c647339-3dc1-4970-9fcc-34ab85c6fcb9" providerId="ADAL" clId="{9D8F61DE-1A68-40A4-9C83-0CCF626A865B}" dt="2022-09-30T19:15:33.992" v="420" actId="1076"/>
          <ac:spMkLst>
            <pc:docMk/>
            <pc:sldMk cId="3286261814" sldId="262"/>
            <ac:spMk id="98" creationId="{68D8CB7D-94DE-43FB-91BD-1963517BF9D9}"/>
          </ac:spMkLst>
        </pc:spChg>
        <pc:spChg chg="mod">
          <ac:chgData name="Coleman, Jim" userId="8c647339-3dc1-4970-9fcc-34ab85c6fcb9" providerId="ADAL" clId="{9D8F61DE-1A68-40A4-9C83-0CCF626A865B}" dt="2022-09-30T19:15:53.894" v="421" actId="1076"/>
          <ac:spMkLst>
            <pc:docMk/>
            <pc:sldMk cId="3286261814" sldId="262"/>
            <ac:spMk id="100" creationId="{AA7CDD89-CE81-4C25-AC6C-9F0071BCA441}"/>
          </ac:spMkLst>
        </pc:spChg>
        <pc:spChg chg="mod">
          <ac:chgData name="Coleman, Jim" userId="8c647339-3dc1-4970-9fcc-34ab85c6fcb9" providerId="ADAL" clId="{9D8F61DE-1A68-40A4-9C83-0CCF626A865B}" dt="2022-09-30T19:16:24.731" v="424" actId="1076"/>
          <ac:spMkLst>
            <pc:docMk/>
            <pc:sldMk cId="3286261814" sldId="262"/>
            <ac:spMk id="102" creationId="{3846EB79-4097-4136-899D-29EADE5288B1}"/>
          </ac:spMkLst>
        </pc:spChg>
        <pc:spChg chg="mod">
          <ac:chgData name="Coleman, Jim" userId="8c647339-3dc1-4970-9fcc-34ab85c6fcb9" providerId="ADAL" clId="{9D8F61DE-1A68-40A4-9C83-0CCF626A865B}" dt="2022-09-30T19:15:33.992" v="420" actId="1076"/>
          <ac:spMkLst>
            <pc:docMk/>
            <pc:sldMk cId="3286261814" sldId="262"/>
            <ac:spMk id="103" creationId="{E85DE882-A118-4656-9B48-B523372FD19A}"/>
          </ac:spMkLst>
        </pc:spChg>
        <pc:spChg chg="add mod">
          <ac:chgData name="Coleman, Jim" userId="8c647339-3dc1-4970-9fcc-34ab85c6fcb9" providerId="ADAL" clId="{9D8F61DE-1A68-40A4-9C83-0CCF626A865B}" dt="2022-09-30T19:16:09.412" v="423" actId="1076"/>
          <ac:spMkLst>
            <pc:docMk/>
            <pc:sldMk cId="3286261814" sldId="262"/>
            <ac:spMk id="104" creationId="{0965CA36-0FA2-4AB5-83F6-396DC2FCD3E4}"/>
          </ac:spMkLst>
        </pc:spChg>
        <pc:spChg chg="mod">
          <ac:chgData name="Coleman, Jim" userId="8c647339-3dc1-4970-9fcc-34ab85c6fcb9" providerId="ADAL" clId="{9D8F61DE-1A68-40A4-9C83-0CCF626A865B}" dt="2022-09-30T19:15:33.992" v="420" actId="1076"/>
          <ac:spMkLst>
            <pc:docMk/>
            <pc:sldMk cId="3286261814" sldId="262"/>
            <ac:spMk id="117" creationId="{1546D733-BCB9-48C0-8BBB-D6ABF4408B0E}"/>
          </ac:spMkLst>
        </pc:spChg>
        <pc:spChg chg="mod">
          <ac:chgData name="Coleman, Jim" userId="8c647339-3dc1-4970-9fcc-34ab85c6fcb9" providerId="ADAL" clId="{9D8F61DE-1A68-40A4-9C83-0CCF626A865B}" dt="2022-09-30T19:15:33.992" v="420" actId="1076"/>
          <ac:spMkLst>
            <pc:docMk/>
            <pc:sldMk cId="3286261814" sldId="262"/>
            <ac:spMk id="118" creationId="{F7C69127-5F76-46AE-AD32-5830C704F753}"/>
          </ac:spMkLst>
        </pc:spChg>
        <pc:spChg chg="mod">
          <ac:chgData name="Coleman, Jim" userId="8c647339-3dc1-4970-9fcc-34ab85c6fcb9" providerId="ADAL" clId="{9D8F61DE-1A68-40A4-9C83-0CCF626A865B}" dt="2022-09-30T19:15:53.894" v="421" actId="1076"/>
          <ac:spMkLst>
            <pc:docMk/>
            <pc:sldMk cId="3286261814" sldId="262"/>
            <ac:spMk id="119" creationId="{A1D52436-7654-4515-B457-D0E1D65C0100}"/>
          </ac:spMkLst>
        </pc:spChg>
        <pc:spChg chg="mod">
          <ac:chgData name="Coleman, Jim" userId="8c647339-3dc1-4970-9fcc-34ab85c6fcb9" providerId="ADAL" clId="{9D8F61DE-1A68-40A4-9C83-0CCF626A865B}" dt="2022-09-30T19:15:53.894" v="421" actId="1076"/>
          <ac:spMkLst>
            <pc:docMk/>
            <pc:sldMk cId="3286261814" sldId="262"/>
            <ac:spMk id="120" creationId="{5928093B-CFA2-4DF9-9FB2-032EEA19BE08}"/>
          </ac:spMkLst>
        </pc:spChg>
        <pc:cxnChg chg="mod">
          <ac:chgData name="Coleman, Jim" userId="8c647339-3dc1-4970-9fcc-34ab85c6fcb9" providerId="ADAL" clId="{9D8F61DE-1A68-40A4-9C83-0CCF626A865B}" dt="2022-09-30T19:15:53.894" v="421" actId="1076"/>
          <ac:cxnSpMkLst>
            <pc:docMk/>
            <pc:sldMk cId="3286261814" sldId="262"/>
            <ac:cxnSpMk id="82" creationId="{82F3A31C-94ED-4F7B-97D6-55B34979F9DE}"/>
          </ac:cxnSpMkLst>
        </pc:cxnChg>
        <pc:cxnChg chg="mod">
          <ac:chgData name="Coleman, Jim" userId="8c647339-3dc1-4970-9fcc-34ab85c6fcb9" providerId="ADAL" clId="{9D8F61DE-1A68-40A4-9C83-0CCF626A865B}" dt="2022-09-30T19:15:53.894" v="421" actId="1076"/>
          <ac:cxnSpMkLst>
            <pc:docMk/>
            <pc:sldMk cId="3286261814" sldId="262"/>
            <ac:cxnSpMk id="90" creationId="{7EBFA5DD-B4A7-4F70-96FA-D2DB18C11363}"/>
          </ac:cxnSpMkLst>
        </pc:cxnChg>
        <pc:cxnChg chg="mod">
          <ac:chgData name="Coleman, Jim" userId="8c647339-3dc1-4970-9fcc-34ab85c6fcb9" providerId="ADAL" clId="{9D8F61DE-1A68-40A4-9C83-0CCF626A865B}" dt="2022-09-30T19:15:33.992" v="420" actId="1076"/>
          <ac:cxnSpMkLst>
            <pc:docMk/>
            <pc:sldMk cId="3286261814" sldId="262"/>
            <ac:cxnSpMk id="99" creationId="{8C470661-0E22-47E7-A1B6-EF40CF77A540}"/>
          </ac:cxnSpMkLst>
        </pc:cxnChg>
        <pc:cxnChg chg="mod">
          <ac:chgData name="Coleman, Jim" userId="8c647339-3dc1-4970-9fcc-34ab85c6fcb9" providerId="ADAL" clId="{9D8F61DE-1A68-40A4-9C83-0CCF626A865B}" dt="2022-09-30T19:15:33.992" v="420" actId="1076"/>
          <ac:cxnSpMkLst>
            <pc:docMk/>
            <pc:sldMk cId="3286261814" sldId="262"/>
            <ac:cxnSpMk id="101" creationId="{3C5A8891-FE36-4670-8081-2BB7591EB478}"/>
          </ac:cxnSpMkLst>
        </pc:cxnChg>
        <pc:cxnChg chg="mod">
          <ac:chgData name="Coleman, Jim" userId="8c647339-3dc1-4970-9fcc-34ab85c6fcb9" providerId="ADAL" clId="{9D8F61DE-1A68-40A4-9C83-0CCF626A865B}" dt="2022-09-30T19:15:33.992" v="420" actId="1076"/>
          <ac:cxnSpMkLst>
            <pc:docMk/>
            <pc:sldMk cId="3286261814" sldId="262"/>
            <ac:cxnSpMk id="108" creationId="{431AC4EF-084D-441D-8724-EB10980F9F80}"/>
          </ac:cxnSpMkLst>
        </pc:cxnChg>
        <pc:cxnChg chg="mod">
          <ac:chgData name="Coleman, Jim" userId="8c647339-3dc1-4970-9fcc-34ab85c6fcb9" providerId="ADAL" clId="{9D8F61DE-1A68-40A4-9C83-0CCF626A865B}" dt="2022-09-30T19:15:53.894" v="421" actId="1076"/>
          <ac:cxnSpMkLst>
            <pc:docMk/>
            <pc:sldMk cId="3286261814" sldId="262"/>
            <ac:cxnSpMk id="116" creationId="{15ADDC46-4F53-4D61-8791-688690855362}"/>
          </ac:cxnSpMkLst>
        </pc:cxnChg>
      </pc:sldChg>
      <pc:sldChg chg="addSp delSp modSp mod">
        <pc:chgData name="Coleman, Jim" userId="8c647339-3dc1-4970-9fcc-34ab85c6fcb9" providerId="ADAL" clId="{9D8F61DE-1A68-40A4-9C83-0CCF626A865B}" dt="2022-09-30T19:09:47.695" v="296" actId="20577"/>
        <pc:sldMkLst>
          <pc:docMk/>
          <pc:sldMk cId="2492596690" sldId="263"/>
        </pc:sldMkLst>
        <pc:spChg chg="add mod">
          <ac:chgData name="Coleman, Jim" userId="8c647339-3dc1-4970-9fcc-34ab85c6fcb9" providerId="ADAL" clId="{9D8F61DE-1A68-40A4-9C83-0CCF626A865B}" dt="2022-09-30T18:35:54.285" v="137" actId="1076"/>
          <ac:spMkLst>
            <pc:docMk/>
            <pc:sldMk cId="2492596690" sldId="263"/>
            <ac:spMk id="35" creationId="{D1451CDE-B93E-416D-A2B4-C304BB0C23ED}"/>
          </ac:spMkLst>
        </pc:spChg>
        <pc:spChg chg="del">
          <ac:chgData name="Coleman, Jim" userId="8c647339-3dc1-4970-9fcc-34ab85c6fcb9" providerId="ADAL" clId="{9D8F61DE-1A68-40A4-9C83-0CCF626A865B}" dt="2022-09-30T18:35:48.659" v="135" actId="478"/>
          <ac:spMkLst>
            <pc:docMk/>
            <pc:sldMk cId="2492596690" sldId="263"/>
            <ac:spMk id="93" creationId="{57CD184E-EC5E-4413-BE38-2DD31087383E}"/>
          </ac:spMkLst>
        </pc:spChg>
        <pc:spChg chg="mod">
          <ac:chgData name="Coleman, Jim" userId="8c647339-3dc1-4970-9fcc-34ab85c6fcb9" providerId="ADAL" clId="{9D8F61DE-1A68-40A4-9C83-0CCF626A865B}" dt="2022-09-30T19:09:47.695" v="296" actId="20577"/>
          <ac:spMkLst>
            <pc:docMk/>
            <pc:sldMk cId="2492596690" sldId="263"/>
            <ac:spMk id="95" creationId="{BCEB5D40-7D98-4CD4-9384-44D98B0A13D8}"/>
          </ac:spMkLst>
        </pc:spChg>
      </pc:sldChg>
      <pc:sldChg chg="addSp delSp modSp mod">
        <pc:chgData name="Coleman, Jim" userId="8c647339-3dc1-4970-9fcc-34ab85c6fcb9" providerId="ADAL" clId="{9D8F61DE-1A68-40A4-9C83-0CCF626A865B}" dt="2022-09-30T19:11:07.451" v="341" actId="20577"/>
        <pc:sldMkLst>
          <pc:docMk/>
          <pc:sldMk cId="283254617" sldId="264"/>
        </pc:sldMkLst>
        <pc:spChg chg="add mod">
          <ac:chgData name="Coleman, Jim" userId="8c647339-3dc1-4970-9fcc-34ab85c6fcb9" providerId="ADAL" clId="{9D8F61DE-1A68-40A4-9C83-0CCF626A865B}" dt="2022-09-30T18:40:48.660" v="173" actId="1076"/>
          <ac:spMkLst>
            <pc:docMk/>
            <pc:sldMk cId="283254617" sldId="264"/>
            <ac:spMk id="33" creationId="{5944221D-771D-429A-9A80-11A7839E336C}"/>
          </ac:spMkLst>
        </pc:spChg>
        <pc:spChg chg="del">
          <ac:chgData name="Coleman, Jim" userId="8c647339-3dc1-4970-9fcc-34ab85c6fcb9" providerId="ADAL" clId="{9D8F61DE-1A68-40A4-9C83-0CCF626A865B}" dt="2022-09-30T18:40:41.844" v="172" actId="478"/>
          <ac:spMkLst>
            <pc:docMk/>
            <pc:sldMk cId="283254617" sldId="264"/>
            <ac:spMk id="93" creationId="{57CD184E-EC5E-4413-BE38-2DD31087383E}"/>
          </ac:spMkLst>
        </pc:spChg>
        <pc:spChg chg="mod">
          <ac:chgData name="Coleman, Jim" userId="8c647339-3dc1-4970-9fcc-34ab85c6fcb9" providerId="ADAL" clId="{9D8F61DE-1A68-40A4-9C83-0CCF626A865B}" dt="2022-09-30T19:11:07.451" v="341" actId="20577"/>
          <ac:spMkLst>
            <pc:docMk/>
            <pc:sldMk cId="283254617" sldId="264"/>
            <ac:spMk id="95" creationId="{BCEB5D40-7D98-4CD4-9384-44D98B0A13D8}"/>
          </ac:spMkLst>
        </pc:spChg>
      </pc:sldChg>
      <pc:sldChg chg="addSp delSp modSp mod">
        <pc:chgData name="Coleman, Jim" userId="8c647339-3dc1-4970-9fcc-34ab85c6fcb9" providerId="ADAL" clId="{9D8F61DE-1A68-40A4-9C83-0CCF626A865B}" dt="2022-09-30T19:09:26.832" v="284" actId="20577"/>
        <pc:sldMkLst>
          <pc:docMk/>
          <pc:sldMk cId="19549589" sldId="266"/>
        </pc:sldMkLst>
        <pc:spChg chg="del">
          <ac:chgData name="Coleman, Jim" userId="8c647339-3dc1-4970-9fcc-34ab85c6fcb9" providerId="ADAL" clId="{9D8F61DE-1A68-40A4-9C83-0CCF626A865B}" dt="2022-09-30T18:35:07.371" v="130" actId="478"/>
          <ac:spMkLst>
            <pc:docMk/>
            <pc:sldMk cId="19549589" sldId="266"/>
            <ac:spMk id="42" creationId="{D6EAC9B2-C1C1-48BD-A2FC-0ACA432F13C5}"/>
          </ac:spMkLst>
        </pc:spChg>
        <pc:spChg chg="mod">
          <ac:chgData name="Coleman, Jim" userId="8c647339-3dc1-4970-9fcc-34ab85c6fcb9" providerId="ADAL" clId="{9D8F61DE-1A68-40A4-9C83-0CCF626A865B}" dt="2022-09-30T19:09:26.832" v="284" actId="20577"/>
          <ac:spMkLst>
            <pc:docMk/>
            <pc:sldMk cId="19549589" sldId="266"/>
            <ac:spMk id="46" creationId="{7E8D3F82-5FE3-4772-B2A4-F1A49756768C}"/>
          </ac:spMkLst>
        </pc:spChg>
        <pc:spChg chg="add mod">
          <ac:chgData name="Coleman, Jim" userId="8c647339-3dc1-4970-9fcc-34ab85c6fcb9" providerId="ADAL" clId="{9D8F61DE-1A68-40A4-9C83-0CCF626A865B}" dt="2022-09-30T18:34:58.221" v="127" actId="1076"/>
          <ac:spMkLst>
            <pc:docMk/>
            <pc:sldMk cId="19549589" sldId="266"/>
            <ac:spMk id="64" creationId="{FD7AFFBB-468B-4F83-BD75-4A28C74D102E}"/>
          </ac:spMkLst>
        </pc:spChg>
        <pc:spChg chg="add mod">
          <ac:chgData name="Coleman, Jim" userId="8c647339-3dc1-4970-9fcc-34ab85c6fcb9" providerId="ADAL" clId="{9D8F61DE-1A68-40A4-9C83-0CCF626A865B}" dt="2022-09-30T18:35:12.217" v="131" actId="1076"/>
          <ac:spMkLst>
            <pc:docMk/>
            <pc:sldMk cId="19549589" sldId="266"/>
            <ac:spMk id="65" creationId="{4885DF79-C113-4ED5-9C18-E1DF5E84EE27}"/>
          </ac:spMkLst>
        </pc:spChg>
        <pc:spChg chg="del">
          <ac:chgData name="Coleman, Jim" userId="8c647339-3dc1-4970-9fcc-34ab85c6fcb9" providerId="ADAL" clId="{9D8F61DE-1A68-40A4-9C83-0CCF626A865B}" dt="2022-09-30T18:34:48.008" v="126" actId="478"/>
          <ac:spMkLst>
            <pc:docMk/>
            <pc:sldMk cId="19549589" sldId="266"/>
            <ac:spMk id="93" creationId="{57CD184E-EC5E-4413-BE38-2DD31087383E}"/>
          </ac:spMkLst>
        </pc:spChg>
        <pc:spChg chg="mod">
          <ac:chgData name="Coleman, Jim" userId="8c647339-3dc1-4970-9fcc-34ab85c6fcb9" providerId="ADAL" clId="{9D8F61DE-1A68-40A4-9C83-0CCF626A865B}" dt="2022-09-30T19:09:21.599" v="278" actId="20577"/>
          <ac:spMkLst>
            <pc:docMk/>
            <pc:sldMk cId="19549589" sldId="266"/>
            <ac:spMk id="95" creationId="{BCEB5D40-7D98-4CD4-9384-44D98B0A13D8}"/>
          </ac:spMkLst>
        </pc:spChg>
      </pc:sldChg>
      <pc:sldChg chg="addSp delSp modSp mod">
        <pc:chgData name="Coleman, Jim" userId="8c647339-3dc1-4970-9fcc-34ab85c6fcb9" providerId="ADAL" clId="{9D8F61DE-1A68-40A4-9C83-0CCF626A865B}" dt="2022-09-30T19:10:16.207" v="314" actId="20577"/>
        <pc:sldMkLst>
          <pc:docMk/>
          <pc:sldMk cId="3056061408" sldId="267"/>
        </pc:sldMkLst>
        <pc:spChg chg="add mod">
          <ac:chgData name="Coleman, Jim" userId="8c647339-3dc1-4970-9fcc-34ab85c6fcb9" providerId="ADAL" clId="{9D8F61DE-1A68-40A4-9C83-0CCF626A865B}" dt="2022-09-30T18:38:33.997" v="148" actId="1076"/>
          <ac:spMkLst>
            <pc:docMk/>
            <pc:sldMk cId="3056061408" sldId="267"/>
            <ac:spMk id="34" creationId="{C0C41270-A514-42E9-8403-2FEFFA787D4F}"/>
          </ac:spMkLst>
        </pc:spChg>
        <pc:spChg chg="del">
          <ac:chgData name="Coleman, Jim" userId="8c647339-3dc1-4970-9fcc-34ab85c6fcb9" providerId="ADAL" clId="{9D8F61DE-1A68-40A4-9C83-0CCF626A865B}" dt="2022-09-30T18:38:28.250" v="147" actId="478"/>
          <ac:spMkLst>
            <pc:docMk/>
            <pc:sldMk cId="3056061408" sldId="267"/>
            <ac:spMk id="93" creationId="{57CD184E-EC5E-4413-BE38-2DD31087383E}"/>
          </ac:spMkLst>
        </pc:spChg>
        <pc:spChg chg="mod">
          <ac:chgData name="Coleman, Jim" userId="8c647339-3dc1-4970-9fcc-34ab85c6fcb9" providerId="ADAL" clId="{9D8F61DE-1A68-40A4-9C83-0CCF626A865B}" dt="2022-09-30T19:10:16.207" v="314" actId="20577"/>
          <ac:spMkLst>
            <pc:docMk/>
            <pc:sldMk cId="3056061408" sldId="267"/>
            <ac:spMk id="95" creationId="{BCEB5D40-7D98-4CD4-9384-44D98B0A13D8}"/>
          </ac:spMkLst>
        </pc:spChg>
        <pc:spChg chg="mod">
          <ac:chgData name="Coleman, Jim" userId="8c647339-3dc1-4970-9fcc-34ab85c6fcb9" providerId="ADAL" clId="{9D8F61DE-1A68-40A4-9C83-0CCF626A865B}" dt="2022-09-30T18:38:39.514" v="149" actId="1076"/>
          <ac:spMkLst>
            <pc:docMk/>
            <pc:sldMk cId="3056061408" sldId="267"/>
            <ac:spMk id="107" creationId="{C6A433F1-0F71-414C-8F11-F894937B5F92}"/>
          </ac:spMkLst>
        </pc:spChg>
      </pc:sldChg>
      <pc:sldChg chg="addSp delSp modSp mod">
        <pc:chgData name="Coleman, Jim" userId="8c647339-3dc1-4970-9fcc-34ab85c6fcb9" providerId="ADAL" clId="{9D8F61DE-1A68-40A4-9C83-0CCF626A865B}" dt="2022-09-30T19:17:48.321" v="432" actId="1076"/>
        <pc:sldMkLst>
          <pc:docMk/>
          <pc:sldMk cId="3537172836" sldId="268"/>
        </pc:sldMkLst>
        <pc:spChg chg="mod">
          <ac:chgData name="Coleman, Jim" userId="8c647339-3dc1-4970-9fcc-34ab85c6fcb9" providerId="ADAL" clId="{9D8F61DE-1A68-40A4-9C83-0CCF626A865B}" dt="2022-09-30T19:08:38.287" v="266" actId="20577"/>
          <ac:spMkLst>
            <pc:docMk/>
            <pc:sldMk cId="3537172836" sldId="268"/>
            <ac:spMk id="28" creationId="{B6960702-F41C-4E0F-AEE5-01A661EDD50F}"/>
          </ac:spMkLst>
        </pc:spChg>
        <pc:spChg chg="mod">
          <ac:chgData name="Coleman, Jim" userId="8c647339-3dc1-4970-9fcc-34ab85c6fcb9" providerId="ADAL" clId="{9D8F61DE-1A68-40A4-9C83-0CCF626A865B}" dt="2022-09-30T18:33:19.088" v="109" actId="1076"/>
          <ac:spMkLst>
            <pc:docMk/>
            <pc:sldMk cId="3537172836" sldId="268"/>
            <ac:spMk id="35" creationId="{E46DDF61-793C-4FC8-A31A-9660E7F5153E}"/>
          </ac:spMkLst>
        </pc:spChg>
        <pc:spChg chg="del">
          <ac:chgData name="Coleman, Jim" userId="8c647339-3dc1-4970-9fcc-34ab85c6fcb9" providerId="ADAL" clId="{9D8F61DE-1A68-40A4-9C83-0CCF626A865B}" dt="2022-09-30T18:33:31.940" v="111" actId="478"/>
          <ac:spMkLst>
            <pc:docMk/>
            <pc:sldMk cId="3537172836" sldId="268"/>
            <ac:spMk id="52" creationId="{21EA2FE2-41BD-4B5B-AA4A-06133F7CC4C5}"/>
          </ac:spMkLst>
        </pc:spChg>
        <pc:spChg chg="mod">
          <ac:chgData name="Coleman, Jim" userId="8c647339-3dc1-4970-9fcc-34ab85c6fcb9" providerId="ADAL" clId="{9D8F61DE-1A68-40A4-9C83-0CCF626A865B}" dt="2022-09-30T19:08:43.876" v="272" actId="20577"/>
          <ac:spMkLst>
            <pc:docMk/>
            <pc:sldMk cId="3537172836" sldId="268"/>
            <ac:spMk id="63" creationId="{0D58903E-827B-4EEE-80E8-C09002BABFE4}"/>
          </ac:spMkLst>
        </pc:spChg>
        <pc:spChg chg="mod">
          <ac:chgData name="Coleman, Jim" userId="8c647339-3dc1-4970-9fcc-34ab85c6fcb9" providerId="ADAL" clId="{9D8F61DE-1A68-40A4-9C83-0CCF626A865B}" dt="2022-09-30T19:17:48.321" v="432" actId="1076"/>
          <ac:spMkLst>
            <pc:docMk/>
            <pc:sldMk cId="3537172836" sldId="268"/>
            <ac:spMk id="64" creationId="{4CBF1D48-8D09-4BDC-91CC-D9F3D059B330}"/>
          </ac:spMkLst>
        </pc:spChg>
        <pc:spChg chg="add mod">
          <ac:chgData name="Coleman, Jim" userId="8c647339-3dc1-4970-9fcc-34ab85c6fcb9" providerId="ADAL" clId="{9D8F61DE-1A68-40A4-9C83-0CCF626A865B}" dt="2022-09-30T18:33:04.354" v="107" actId="1076"/>
          <ac:spMkLst>
            <pc:docMk/>
            <pc:sldMk cId="3537172836" sldId="268"/>
            <ac:spMk id="92" creationId="{3CB9FA26-72E3-4FB3-AE67-D0C2A0120981}"/>
          </ac:spMkLst>
        </pc:spChg>
        <pc:spChg chg="del">
          <ac:chgData name="Coleman, Jim" userId="8c647339-3dc1-4970-9fcc-34ab85c6fcb9" providerId="ADAL" clId="{9D8F61DE-1A68-40A4-9C83-0CCF626A865B}" dt="2022-09-30T18:32:58.703" v="105" actId="478"/>
          <ac:spMkLst>
            <pc:docMk/>
            <pc:sldMk cId="3537172836" sldId="268"/>
            <ac:spMk id="93" creationId="{57CD184E-EC5E-4413-BE38-2DD31087383E}"/>
          </ac:spMkLst>
        </pc:spChg>
        <pc:spChg chg="add mod">
          <ac:chgData name="Coleman, Jim" userId="8c647339-3dc1-4970-9fcc-34ab85c6fcb9" providerId="ADAL" clId="{9D8F61DE-1A68-40A4-9C83-0CCF626A865B}" dt="2022-09-30T18:33:38.286" v="113" actId="1076"/>
          <ac:spMkLst>
            <pc:docMk/>
            <pc:sldMk cId="3537172836" sldId="268"/>
            <ac:spMk id="95" creationId="{5A4B358B-A1C2-41CE-9F7A-11536B319C36}"/>
          </ac:spMkLst>
        </pc:spChg>
        <pc:spChg chg="add mod">
          <ac:chgData name="Coleman, Jim" userId="8c647339-3dc1-4970-9fcc-34ab85c6fcb9" providerId="ADAL" clId="{9D8F61DE-1A68-40A4-9C83-0CCF626A865B}" dt="2022-09-30T18:33:56.729" v="117" actId="1076"/>
          <ac:spMkLst>
            <pc:docMk/>
            <pc:sldMk cId="3537172836" sldId="268"/>
            <ac:spMk id="96" creationId="{AE35456D-4ED7-4E35-BFCC-ECFB18249D20}"/>
          </ac:spMkLst>
        </pc:spChg>
        <pc:spChg chg="mod">
          <ac:chgData name="Coleman, Jim" userId="8c647339-3dc1-4970-9fcc-34ab85c6fcb9" providerId="ADAL" clId="{9D8F61DE-1A68-40A4-9C83-0CCF626A865B}" dt="2022-09-30T18:33:11.338" v="108" actId="1076"/>
          <ac:spMkLst>
            <pc:docMk/>
            <pc:sldMk cId="3537172836" sldId="268"/>
            <ac:spMk id="98" creationId="{68D8CB7D-94DE-43FB-91BD-1963517BF9D9}"/>
          </ac:spMkLst>
        </pc:spChg>
        <pc:spChg chg="add mod">
          <ac:chgData name="Coleman, Jim" userId="8c647339-3dc1-4970-9fcc-34ab85c6fcb9" providerId="ADAL" clId="{9D8F61DE-1A68-40A4-9C83-0CCF626A865B}" dt="2022-09-30T18:34:16.135" v="122" actId="1076"/>
          <ac:spMkLst>
            <pc:docMk/>
            <pc:sldMk cId="3537172836" sldId="268"/>
            <ac:spMk id="103" creationId="{E7ECE2B2-7605-4932-A7AB-227B56EC3BD8}"/>
          </ac:spMkLst>
        </pc:spChg>
        <pc:spChg chg="del">
          <ac:chgData name="Coleman, Jim" userId="8c647339-3dc1-4970-9fcc-34ab85c6fcb9" providerId="ADAL" clId="{9D8F61DE-1A68-40A4-9C83-0CCF626A865B}" dt="2022-09-30T18:33:50.300" v="116" actId="478"/>
          <ac:spMkLst>
            <pc:docMk/>
            <pc:sldMk cId="3537172836" sldId="268"/>
            <ac:spMk id="107" creationId="{3A7E0382-5F3D-47E4-9AB5-D78FD7EC3D03}"/>
          </ac:spMkLst>
        </pc:spChg>
        <pc:spChg chg="mod">
          <ac:chgData name="Coleman, Jim" userId="8c647339-3dc1-4970-9fcc-34ab85c6fcb9" providerId="ADAL" clId="{9D8F61DE-1A68-40A4-9C83-0CCF626A865B}" dt="2022-09-30T18:34:00.203" v="118" actId="1076"/>
          <ac:spMkLst>
            <pc:docMk/>
            <pc:sldMk cId="3537172836" sldId="268"/>
            <ac:spMk id="113" creationId="{DD302EE1-29BA-404C-9553-7FEE421760DC}"/>
          </ac:spMkLst>
        </pc:spChg>
        <pc:spChg chg="mod">
          <ac:chgData name="Coleman, Jim" userId="8c647339-3dc1-4970-9fcc-34ab85c6fcb9" providerId="ADAL" clId="{9D8F61DE-1A68-40A4-9C83-0CCF626A865B}" dt="2022-09-30T19:17:12.489" v="427" actId="1076"/>
          <ac:spMkLst>
            <pc:docMk/>
            <pc:sldMk cId="3537172836" sldId="268"/>
            <ac:spMk id="117" creationId="{B653F6DB-3577-4CD5-942B-07564E13F397}"/>
          </ac:spMkLst>
        </pc:spChg>
        <pc:spChg chg="mod">
          <ac:chgData name="Coleman, Jim" userId="8c647339-3dc1-4970-9fcc-34ab85c6fcb9" providerId="ADAL" clId="{9D8F61DE-1A68-40A4-9C83-0CCF626A865B}" dt="2022-09-30T19:17:24.080" v="428" actId="1076"/>
          <ac:spMkLst>
            <pc:docMk/>
            <pc:sldMk cId="3537172836" sldId="268"/>
            <ac:spMk id="121" creationId="{5B25FB57-8347-494C-B318-45869087E6B6}"/>
          </ac:spMkLst>
        </pc:spChg>
        <pc:spChg chg="del">
          <ac:chgData name="Coleman, Jim" userId="8c647339-3dc1-4970-9fcc-34ab85c6fcb9" providerId="ADAL" clId="{9D8F61DE-1A68-40A4-9C83-0CCF626A865B}" dt="2022-09-30T18:34:10.888" v="121" actId="478"/>
          <ac:spMkLst>
            <pc:docMk/>
            <pc:sldMk cId="3537172836" sldId="268"/>
            <ac:spMk id="136" creationId="{8C46C502-0DED-4855-AA80-9D9682D36A86}"/>
          </ac:spMkLst>
        </pc:spChg>
        <pc:spChg chg="mod">
          <ac:chgData name="Coleman, Jim" userId="8c647339-3dc1-4970-9fcc-34ab85c6fcb9" providerId="ADAL" clId="{9D8F61DE-1A68-40A4-9C83-0CCF626A865B}" dt="2022-09-30T18:34:20.269" v="123" actId="1076"/>
          <ac:spMkLst>
            <pc:docMk/>
            <pc:sldMk cId="3537172836" sldId="268"/>
            <ac:spMk id="139" creationId="{6308630B-7278-4BEA-9A9B-438CCA7BDD64}"/>
          </ac:spMkLst>
        </pc:spChg>
        <pc:spChg chg="mod">
          <ac:chgData name="Coleman, Jim" userId="8c647339-3dc1-4970-9fcc-34ab85c6fcb9" providerId="ADAL" clId="{9D8F61DE-1A68-40A4-9C83-0CCF626A865B}" dt="2022-09-30T19:08:28.436" v="254" actId="20577"/>
          <ac:spMkLst>
            <pc:docMk/>
            <pc:sldMk cId="3537172836" sldId="268"/>
            <ac:spMk id="142" creationId="{713F3E25-C2A8-446E-AA88-9AC24FA962E0}"/>
          </ac:spMkLst>
        </pc:spChg>
        <pc:cxnChg chg="mod">
          <ac:chgData name="Coleman, Jim" userId="8c647339-3dc1-4970-9fcc-34ab85c6fcb9" providerId="ADAL" clId="{9D8F61DE-1A68-40A4-9C83-0CCF626A865B}" dt="2022-09-30T18:33:24.986" v="110" actId="14100"/>
          <ac:cxnSpMkLst>
            <pc:docMk/>
            <pc:sldMk cId="3537172836" sldId="268"/>
            <ac:cxnSpMk id="68" creationId="{97C6F004-E31E-408E-A25B-D3D0389E2F49}"/>
          </ac:cxnSpMkLst>
        </pc:cxnChg>
        <pc:cxnChg chg="mod">
          <ac:chgData name="Coleman, Jim" userId="8c647339-3dc1-4970-9fcc-34ab85c6fcb9" providerId="ADAL" clId="{9D8F61DE-1A68-40A4-9C83-0CCF626A865B}" dt="2022-09-30T19:17:36.521" v="431" actId="14100"/>
          <ac:cxnSpMkLst>
            <pc:docMk/>
            <pc:sldMk cId="3537172836" sldId="268"/>
            <ac:cxnSpMk id="124" creationId="{6B8C1755-283B-4C7E-8494-8A1FFA5F5475}"/>
          </ac:cxnSpMkLst>
        </pc:cxnChg>
      </pc:sldChg>
      <pc:sldChg chg="addSp delSp modSp mod">
        <pc:chgData name="Coleman, Jim" userId="8c647339-3dc1-4970-9fcc-34ab85c6fcb9" providerId="ADAL" clId="{9D8F61DE-1A68-40A4-9C83-0CCF626A865B}" dt="2022-09-30T19:19:36.224" v="438" actId="14100"/>
        <pc:sldMkLst>
          <pc:docMk/>
          <pc:sldMk cId="1792124219" sldId="269"/>
        </pc:sldMkLst>
        <pc:spChg chg="del">
          <ac:chgData name="Coleman, Jim" userId="8c647339-3dc1-4970-9fcc-34ab85c6fcb9" providerId="ADAL" clId="{9D8F61DE-1A68-40A4-9C83-0CCF626A865B}" dt="2022-09-30T18:39:19.921" v="155" actId="478"/>
          <ac:spMkLst>
            <pc:docMk/>
            <pc:sldMk cId="1792124219" sldId="269"/>
            <ac:spMk id="54" creationId="{8381BA22-8CF7-4A4F-829E-40CEC7B4319A}"/>
          </ac:spMkLst>
        </pc:spChg>
        <pc:spChg chg="mod">
          <ac:chgData name="Coleman, Jim" userId="8c647339-3dc1-4970-9fcc-34ab85c6fcb9" providerId="ADAL" clId="{9D8F61DE-1A68-40A4-9C83-0CCF626A865B}" dt="2022-09-30T19:19:33.666" v="437" actId="1076"/>
          <ac:spMkLst>
            <pc:docMk/>
            <pc:sldMk cId="1792124219" sldId="269"/>
            <ac:spMk id="59" creationId="{D2FA82C2-C061-4072-9FC6-691C8DF5223F}"/>
          </ac:spMkLst>
        </pc:spChg>
        <pc:spChg chg="add mod">
          <ac:chgData name="Coleman, Jim" userId="8c647339-3dc1-4970-9fcc-34ab85c6fcb9" providerId="ADAL" clId="{9D8F61DE-1A68-40A4-9C83-0CCF626A865B}" dt="2022-09-30T18:39:04.669" v="152" actId="1076"/>
          <ac:spMkLst>
            <pc:docMk/>
            <pc:sldMk cId="1792124219" sldId="269"/>
            <ac:spMk id="78" creationId="{8E1FF28F-04DB-429D-B273-6F22E60F8678}"/>
          </ac:spMkLst>
        </pc:spChg>
        <pc:spChg chg="add mod">
          <ac:chgData name="Coleman, Jim" userId="8c647339-3dc1-4970-9fcc-34ab85c6fcb9" providerId="ADAL" clId="{9D8F61DE-1A68-40A4-9C83-0CCF626A865B}" dt="2022-09-30T18:39:42.736" v="160" actId="1076"/>
          <ac:spMkLst>
            <pc:docMk/>
            <pc:sldMk cId="1792124219" sldId="269"/>
            <ac:spMk id="79" creationId="{6975070E-C059-4CCB-B4B3-281C16134F0B}"/>
          </ac:spMkLst>
        </pc:spChg>
        <pc:spChg chg="add mod">
          <ac:chgData name="Coleman, Jim" userId="8c647339-3dc1-4970-9fcc-34ab85c6fcb9" providerId="ADAL" clId="{9D8F61DE-1A68-40A4-9C83-0CCF626A865B}" dt="2022-09-30T18:40:14.944" v="168" actId="1076"/>
          <ac:spMkLst>
            <pc:docMk/>
            <pc:sldMk cId="1792124219" sldId="269"/>
            <ac:spMk id="81" creationId="{3EBA3919-76A6-44B8-A6AA-2094BAAEFC3F}"/>
          </ac:spMkLst>
        </pc:spChg>
        <pc:spChg chg="del mod">
          <ac:chgData name="Coleman, Jim" userId="8c647339-3dc1-4970-9fcc-34ab85c6fcb9" providerId="ADAL" clId="{9D8F61DE-1A68-40A4-9C83-0CCF626A865B}" dt="2022-09-30T18:38:58.918" v="150" actId="478"/>
          <ac:spMkLst>
            <pc:docMk/>
            <pc:sldMk cId="1792124219" sldId="269"/>
            <ac:spMk id="93" creationId="{57CD184E-EC5E-4413-BE38-2DD31087383E}"/>
          </ac:spMkLst>
        </pc:spChg>
        <pc:spChg chg="mod">
          <ac:chgData name="Coleman, Jim" userId="8c647339-3dc1-4970-9fcc-34ab85c6fcb9" providerId="ADAL" clId="{9D8F61DE-1A68-40A4-9C83-0CCF626A865B}" dt="2022-09-30T19:19:27.649" v="436" actId="1076"/>
          <ac:spMkLst>
            <pc:docMk/>
            <pc:sldMk cId="1792124219" sldId="269"/>
            <ac:spMk id="94" creationId="{34B52350-7610-40F4-B31F-C24AD394686A}"/>
          </ac:spMkLst>
        </pc:spChg>
        <pc:spChg chg="mod">
          <ac:chgData name="Coleman, Jim" userId="8c647339-3dc1-4970-9fcc-34ab85c6fcb9" providerId="ADAL" clId="{9D8F61DE-1A68-40A4-9C83-0CCF626A865B}" dt="2022-09-30T19:10:25.406" v="320" actId="20577"/>
          <ac:spMkLst>
            <pc:docMk/>
            <pc:sldMk cId="1792124219" sldId="269"/>
            <ac:spMk id="95" creationId="{BCEB5D40-7D98-4CD4-9384-44D98B0A13D8}"/>
          </ac:spMkLst>
        </pc:spChg>
        <pc:spChg chg="mod">
          <ac:chgData name="Coleman, Jim" userId="8c647339-3dc1-4970-9fcc-34ab85c6fcb9" providerId="ADAL" clId="{9D8F61DE-1A68-40A4-9C83-0CCF626A865B}" dt="2022-09-30T19:19:21.414" v="435" actId="1076"/>
          <ac:spMkLst>
            <pc:docMk/>
            <pc:sldMk cId="1792124219" sldId="269"/>
            <ac:spMk id="96" creationId="{1730E027-8E49-4BCE-9F18-FC9E0C749A30}"/>
          </ac:spMkLst>
        </pc:spChg>
        <pc:spChg chg="del">
          <ac:chgData name="Coleman, Jim" userId="8c647339-3dc1-4970-9fcc-34ab85c6fcb9" providerId="ADAL" clId="{9D8F61DE-1A68-40A4-9C83-0CCF626A865B}" dt="2022-09-30T18:40:11.209" v="167" actId="478"/>
          <ac:spMkLst>
            <pc:docMk/>
            <pc:sldMk cId="1792124219" sldId="269"/>
            <ac:spMk id="116" creationId="{DB338209-FFAB-4ED9-B6D7-A799CAD646D7}"/>
          </ac:spMkLst>
        </pc:spChg>
        <pc:spChg chg="mod">
          <ac:chgData name="Coleman, Jim" userId="8c647339-3dc1-4970-9fcc-34ab85c6fcb9" providerId="ADAL" clId="{9D8F61DE-1A68-40A4-9C83-0CCF626A865B}" dt="2022-09-30T19:10:57.302" v="335" actId="20577"/>
          <ac:spMkLst>
            <pc:docMk/>
            <pc:sldMk cId="1792124219" sldId="269"/>
            <ac:spMk id="118" creationId="{05CC302E-AEFE-4E6A-AFBA-56834264FC41}"/>
          </ac:spMkLst>
        </pc:spChg>
        <pc:spChg chg="mod">
          <ac:chgData name="Coleman, Jim" userId="8c647339-3dc1-4970-9fcc-34ab85c6fcb9" providerId="ADAL" clId="{9D8F61DE-1A68-40A4-9C83-0CCF626A865B}" dt="2022-09-30T18:39:29.920" v="157" actId="1076"/>
          <ac:spMkLst>
            <pc:docMk/>
            <pc:sldMk cId="1792124219" sldId="269"/>
            <ac:spMk id="124" creationId="{7A918888-2E97-4305-BE4F-136CDEC3629B}"/>
          </ac:spMkLst>
        </pc:spChg>
        <pc:cxnChg chg="mod">
          <ac:chgData name="Coleman, Jim" userId="8c647339-3dc1-4970-9fcc-34ab85c6fcb9" providerId="ADAL" clId="{9D8F61DE-1A68-40A4-9C83-0CCF626A865B}" dt="2022-09-30T19:10:33.003" v="321" actId="14100"/>
          <ac:cxnSpMkLst>
            <pc:docMk/>
            <pc:sldMk cId="1792124219" sldId="269"/>
            <ac:cxnSpMk id="77" creationId="{9590A106-229E-43A2-8D9E-852560280A60}"/>
          </ac:cxnSpMkLst>
        </pc:cxnChg>
        <pc:cxnChg chg="mod">
          <ac:chgData name="Coleman, Jim" userId="8c647339-3dc1-4970-9fcc-34ab85c6fcb9" providerId="ADAL" clId="{9D8F61DE-1A68-40A4-9C83-0CCF626A865B}" dt="2022-09-30T19:19:36.224" v="438" actId="14100"/>
          <ac:cxnSpMkLst>
            <pc:docMk/>
            <pc:sldMk cId="1792124219" sldId="269"/>
            <ac:cxnSpMk id="129" creationId="{7EC7B46C-F576-407D-9725-94B32B9CA096}"/>
          </ac:cxnSpMkLst>
        </pc:cxnChg>
        <pc:cxnChg chg="mod">
          <ac:chgData name="Coleman, Jim" userId="8c647339-3dc1-4970-9fcc-34ab85c6fcb9" providerId="ADAL" clId="{9D8F61DE-1A68-40A4-9C83-0CCF626A865B}" dt="2022-09-30T18:39:59.695" v="164" actId="14100"/>
          <ac:cxnSpMkLst>
            <pc:docMk/>
            <pc:sldMk cId="1792124219" sldId="269"/>
            <ac:cxnSpMk id="131" creationId="{B3BB5402-D21D-449C-A755-1D81A74A601D}"/>
          </ac:cxnSpMkLst>
        </pc:cxnChg>
      </pc:sldChg>
      <pc:sldChg chg="addSp delSp modSp mod">
        <pc:chgData name="Coleman, Jim" userId="8c647339-3dc1-4970-9fcc-34ab85c6fcb9" providerId="ADAL" clId="{9D8F61DE-1A68-40A4-9C83-0CCF626A865B}" dt="2022-09-30T19:09:36.644" v="290" actId="20577"/>
        <pc:sldMkLst>
          <pc:docMk/>
          <pc:sldMk cId="1797724080" sldId="270"/>
        </pc:sldMkLst>
        <pc:spChg chg="add mod">
          <ac:chgData name="Coleman, Jim" userId="8c647339-3dc1-4970-9fcc-34ab85c6fcb9" providerId="ADAL" clId="{9D8F61DE-1A68-40A4-9C83-0CCF626A865B}" dt="2022-09-30T18:35:34.917" v="134" actId="1076"/>
          <ac:spMkLst>
            <pc:docMk/>
            <pc:sldMk cId="1797724080" sldId="270"/>
            <ac:spMk id="33" creationId="{59D3DE7C-5647-4E69-9B92-8207E12F9194}"/>
          </ac:spMkLst>
        </pc:spChg>
        <pc:spChg chg="del">
          <ac:chgData name="Coleman, Jim" userId="8c647339-3dc1-4970-9fcc-34ab85c6fcb9" providerId="ADAL" clId="{9D8F61DE-1A68-40A4-9C83-0CCF626A865B}" dt="2022-09-30T18:35:27.583" v="133" actId="478"/>
          <ac:spMkLst>
            <pc:docMk/>
            <pc:sldMk cId="1797724080" sldId="270"/>
            <ac:spMk id="93" creationId="{57CD184E-EC5E-4413-BE38-2DD31087383E}"/>
          </ac:spMkLst>
        </pc:spChg>
        <pc:spChg chg="mod">
          <ac:chgData name="Coleman, Jim" userId="8c647339-3dc1-4970-9fcc-34ab85c6fcb9" providerId="ADAL" clId="{9D8F61DE-1A68-40A4-9C83-0CCF626A865B}" dt="2022-09-30T19:09:36.644" v="290" actId="20577"/>
          <ac:spMkLst>
            <pc:docMk/>
            <pc:sldMk cId="1797724080" sldId="270"/>
            <ac:spMk id="95" creationId="{BCEB5D40-7D98-4CD4-9384-44D98B0A13D8}"/>
          </ac:spMkLst>
        </pc:spChg>
      </pc:sldChg>
      <pc:sldChg chg="addSp delSp modSp mod">
        <pc:chgData name="Coleman, Jim" userId="8c647339-3dc1-4970-9fcc-34ab85c6fcb9" providerId="ADAL" clId="{9D8F61DE-1A68-40A4-9C83-0CCF626A865B}" dt="2022-09-30T19:11:26.529" v="348" actId="14100"/>
        <pc:sldMkLst>
          <pc:docMk/>
          <pc:sldMk cId="899595568" sldId="271"/>
        </pc:sldMkLst>
        <pc:spChg chg="add mod">
          <ac:chgData name="Coleman, Jim" userId="8c647339-3dc1-4970-9fcc-34ab85c6fcb9" providerId="ADAL" clId="{9D8F61DE-1A68-40A4-9C83-0CCF626A865B}" dt="2022-09-30T18:42:14.158" v="177" actId="1076"/>
          <ac:spMkLst>
            <pc:docMk/>
            <pc:sldMk cId="899595568" sldId="271"/>
            <ac:spMk id="60" creationId="{A14E4EF2-5522-4D6B-B152-42B113C4102D}"/>
          </ac:spMkLst>
        </pc:spChg>
        <pc:spChg chg="del">
          <ac:chgData name="Coleman, Jim" userId="8c647339-3dc1-4970-9fcc-34ab85c6fcb9" providerId="ADAL" clId="{9D8F61DE-1A68-40A4-9C83-0CCF626A865B}" dt="2022-09-30T18:42:09.565" v="176" actId="478"/>
          <ac:spMkLst>
            <pc:docMk/>
            <pc:sldMk cId="899595568" sldId="271"/>
            <ac:spMk id="69" creationId="{EC960871-D36E-4FEE-B54D-F3313D0BE0B2}"/>
          </ac:spMkLst>
        </pc:spChg>
        <pc:spChg chg="mod">
          <ac:chgData name="Coleman, Jim" userId="8c647339-3dc1-4970-9fcc-34ab85c6fcb9" providerId="ADAL" clId="{9D8F61DE-1A68-40A4-9C83-0CCF626A865B}" dt="2022-09-19T13:22:01.465" v="36" actId="14100"/>
          <ac:spMkLst>
            <pc:docMk/>
            <pc:sldMk cId="899595568" sldId="271"/>
            <ac:spMk id="82" creationId="{190DCD78-672C-48D0-A61D-5A8EC37EA4FD}"/>
          </ac:spMkLst>
        </pc:spChg>
        <pc:spChg chg="mod">
          <ac:chgData name="Coleman, Jim" userId="8c647339-3dc1-4970-9fcc-34ab85c6fcb9" providerId="ADAL" clId="{9D8F61DE-1A68-40A4-9C83-0CCF626A865B}" dt="2022-09-30T19:11:26.529" v="348" actId="14100"/>
          <ac:spMkLst>
            <pc:docMk/>
            <pc:sldMk cId="899595568" sldId="271"/>
            <ac:spMk id="122" creationId="{80EDD27E-6FCE-417D-BC44-C01E5AF0D7BC}"/>
          </ac:spMkLst>
        </pc:spChg>
        <pc:cxnChg chg="mod">
          <ac:chgData name="Coleman, Jim" userId="8c647339-3dc1-4970-9fcc-34ab85c6fcb9" providerId="ADAL" clId="{9D8F61DE-1A68-40A4-9C83-0CCF626A865B}" dt="2022-09-30T19:11:26.529" v="348" actId="14100"/>
          <ac:cxnSpMkLst>
            <pc:docMk/>
            <pc:sldMk cId="899595568" sldId="271"/>
            <ac:cxnSpMk id="125" creationId="{288A3C1B-27F9-4FED-9162-F80854D1A60E}"/>
          </ac:cxnSpMkLst>
        </pc:cxnChg>
      </pc:sldChg>
      <pc:sldChg chg="addSp delSp modSp mod">
        <pc:chgData name="Coleman, Jim" userId="8c647339-3dc1-4970-9fcc-34ab85c6fcb9" providerId="ADAL" clId="{9D8F61DE-1A68-40A4-9C83-0CCF626A865B}" dt="2022-09-30T19:12:49.795" v="378" actId="14100"/>
        <pc:sldMkLst>
          <pc:docMk/>
          <pc:sldMk cId="1697688272" sldId="273"/>
        </pc:sldMkLst>
        <pc:spChg chg="del">
          <ac:chgData name="Coleman, Jim" userId="8c647339-3dc1-4970-9fcc-34ab85c6fcb9" providerId="ADAL" clId="{9D8F61DE-1A68-40A4-9C83-0CCF626A865B}" dt="2022-09-30T18:43:08.612" v="192" actId="478"/>
          <ac:spMkLst>
            <pc:docMk/>
            <pc:sldMk cId="1697688272" sldId="273"/>
            <ac:spMk id="69" creationId="{EC960871-D36E-4FEE-B54D-F3313D0BE0B2}"/>
          </ac:spMkLst>
        </pc:spChg>
        <pc:spChg chg="add mod">
          <ac:chgData name="Coleman, Jim" userId="8c647339-3dc1-4970-9fcc-34ab85c6fcb9" providerId="ADAL" clId="{9D8F61DE-1A68-40A4-9C83-0CCF626A865B}" dt="2022-09-30T18:43:22.173" v="194" actId="1076"/>
          <ac:spMkLst>
            <pc:docMk/>
            <pc:sldMk cId="1697688272" sldId="273"/>
            <ac:spMk id="98" creationId="{92AD34FA-358A-4B62-B471-13164D351527}"/>
          </ac:spMkLst>
        </pc:spChg>
        <pc:spChg chg="add mod">
          <ac:chgData name="Coleman, Jim" userId="8c647339-3dc1-4970-9fcc-34ab85c6fcb9" providerId="ADAL" clId="{9D8F61DE-1A68-40A4-9C83-0CCF626A865B}" dt="2022-09-30T18:43:04.641" v="191" actId="1076"/>
          <ac:spMkLst>
            <pc:docMk/>
            <pc:sldMk cId="1697688272" sldId="273"/>
            <ac:spMk id="99" creationId="{11BF4F94-87D3-4552-951F-7CE21636B582}"/>
          </ac:spMkLst>
        </pc:spChg>
        <pc:spChg chg="add mod">
          <ac:chgData name="Coleman, Jim" userId="8c647339-3dc1-4970-9fcc-34ab85c6fcb9" providerId="ADAL" clId="{9D8F61DE-1A68-40A4-9C83-0CCF626A865B}" dt="2022-09-30T18:42:56.175" v="189" actId="1076"/>
          <ac:spMkLst>
            <pc:docMk/>
            <pc:sldMk cId="1697688272" sldId="273"/>
            <ac:spMk id="101" creationId="{C9838743-D2EB-4619-B304-1A347D90D74F}"/>
          </ac:spMkLst>
        </pc:spChg>
        <pc:spChg chg="mod">
          <ac:chgData name="Coleman, Jim" userId="8c647339-3dc1-4970-9fcc-34ab85c6fcb9" providerId="ADAL" clId="{9D8F61DE-1A68-40A4-9C83-0CCF626A865B}" dt="2022-09-30T19:12:35.272" v="370" actId="14100"/>
          <ac:spMkLst>
            <pc:docMk/>
            <pc:sldMk cId="1697688272" sldId="273"/>
            <ac:spMk id="122" creationId="{80EDD27E-6FCE-417D-BC44-C01E5AF0D7BC}"/>
          </ac:spMkLst>
        </pc:spChg>
        <pc:spChg chg="del">
          <ac:chgData name="Coleman, Jim" userId="8c647339-3dc1-4970-9fcc-34ab85c6fcb9" providerId="ADAL" clId="{9D8F61DE-1A68-40A4-9C83-0CCF626A865B}" dt="2022-09-30T18:42:59.251" v="190" actId="478"/>
          <ac:spMkLst>
            <pc:docMk/>
            <pc:sldMk cId="1697688272" sldId="273"/>
            <ac:spMk id="177" creationId="{DEC5D527-0FC2-477A-815E-A5B321A4FB4F}"/>
          </ac:spMkLst>
        </pc:spChg>
        <pc:spChg chg="mod">
          <ac:chgData name="Coleman, Jim" userId="8c647339-3dc1-4970-9fcc-34ab85c6fcb9" providerId="ADAL" clId="{9D8F61DE-1A68-40A4-9C83-0CCF626A865B}" dt="2022-09-30T19:12:29.475" v="369" actId="14100"/>
          <ac:spMkLst>
            <pc:docMk/>
            <pc:sldMk cId="1697688272" sldId="273"/>
            <ac:spMk id="180" creationId="{C7617C28-50F9-4D7A-BAE0-27F4E23C46E5}"/>
          </ac:spMkLst>
        </pc:spChg>
        <pc:spChg chg="del">
          <ac:chgData name="Coleman, Jim" userId="8c647339-3dc1-4970-9fcc-34ab85c6fcb9" providerId="ADAL" clId="{9D8F61DE-1A68-40A4-9C83-0CCF626A865B}" dt="2022-09-30T18:42:52.023" v="188" actId="478"/>
          <ac:spMkLst>
            <pc:docMk/>
            <pc:sldMk cId="1697688272" sldId="273"/>
            <ac:spMk id="200" creationId="{FAF960D7-EF62-4C27-8C07-E68CBE5AB101}"/>
          </ac:spMkLst>
        </pc:spChg>
        <pc:spChg chg="mod">
          <ac:chgData name="Coleman, Jim" userId="8c647339-3dc1-4970-9fcc-34ab85c6fcb9" providerId="ADAL" clId="{9D8F61DE-1A68-40A4-9C83-0CCF626A865B}" dt="2022-09-30T19:12:49.795" v="378" actId="14100"/>
          <ac:spMkLst>
            <pc:docMk/>
            <pc:sldMk cId="1697688272" sldId="273"/>
            <ac:spMk id="203" creationId="{04FBD7D6-E842-45FE-896E-8412042450E2}"/>
          </ac:spMkLst>
        </pc:spChg>
        <pc:cxnChg chg="mod">
          <ac:chgData name="Coleman, Jim" userId="8c647339-3dc1-4970-9fcc-34ab85c6fcb9" providerId="ADAL" clId="{9D8F61DE-1A68-40A4-9C83-0CCF626A865B}" dt="2022-09-30T19:12:35.272" v="370" actId="14100"/>
          <ac:cxnSpMkLst>
            <pc:docMk/>
            <pc:sldMk cId="1697688272" sldId="273"/>
            <ac:cxnSpMk id="125" creationId="{288A3C1B-27F9-4FED-9162-F80854D1A60E}"/>
          </ac:cxnSpMkLst>
        </pc:cxnChg>
        <pc:cxnChg chg="mod">
          <ac:chgData name="Coleman, Jim" userId="8c647339-3dc1-4970-9fcc-34ab85c6fcb9" providerId="ADAL" clId="{9D8F61DE-1A68-40A4-9C83-0CCF626A865B}" dt="2022-09-30T19:12:29.475" v="369" actId="14100"/>
          <ac:cxnSpMkLst>
            <pc:docMk/>
            <pc:sldMk cId="1697688272" sldId="273"/>
            <ac:cxnSpMk id="183" creationId="{D415731B-FC2C-4217-ABE4-A6766765C0AB}"/>
          </ac:cxnSpMkLst>
        </pc:cxnChg>
        <pc:cxnChg chg="mod">
          <ac:chgData name="Coleman, Jim" userId="8c647339-3dc1-4970-9fcc-34ab85c6fcb9" providerId="ADAL" clId="{9D8F61DE-1A68-40A4-9C83-0CCF626A865B}" dt="2022-09-30T19:12:49.795" v="378" actId="14100"/>
          <ac:cxnSpMkLst>
            <pc:docMk/>
            <pc:sldMk cId="1697688272" sldId="273"/>
            <ac:cxnSpMk id="206" creationId="{F9932459-640E-458B-ACA9-45DFE62D2FD1}"/>
          </ac:cxnSpMkLst>
        </pc:cxnChg>
      </pc:sldChg>
      <pc:sldChg chg="addSp delSp modSp mod">
        <pc:chgData name="Coleman, Jim" userId="8c647339-3dc1-4970-9fcc-34ab85c6fcb9" providerId="ADAL" clId="{9D8F61DE-1A68-40A4-9C83-0CCF626A865B}" dt="2022-09-30T19:21:58.948" v="453" actId="1076"/>
        <pc:sldMkLst>
          <pc:docMk/>
          <pc:sldMk cId="51014139" sldId="274"/>
        </pc:sldMkLst>
        <pc:spChg chg="add mod">
          <ac:chgData name="Coleman, Jim" userId="8c647339-3dc1-4970-9fcc-34ab85c6fcb9" providerId="ADAL" clId="{9D8F61DE-1A68-40A4-9C83-0CCF626A865B}" dt="2022-09-30T18:43:52.173" v="201" actId="403"/>
          <ac:spMkLst>
            <pc:docMk/>
            <pc:sldMk cId="51014139" sldId="274"/>
            <ac:spMk id="110" creationId="{6B952A02-ADDC-4EA6-93BE-713506E577FB}"/>
          </ac:spMkLst>
        </pc:spChg>
        <pc:spChg chg="add mod">
          <ac:chgData name="Coleman, Jim" userId="8c647339-3dc1-4970-9fcc-34ab85c6fcb9" providerId="ADAL" clId="{9D8F61DE-1A68-40A4-9C83-0CCF626A865B}" dt="2022-09-30T18:44:09.814" v="205" actId="1076"/>
          <ac:spMkLst>
            <pc:docMk/>
            <pc:sldMk cId="51014139" sldId="274"/>
            <ac:spMk id="111" creationId="{2F573429-A65C-43A2-95B9-6D8498713535}"/>
          </ac:spMkLst>
        </pc:spChg>
        <pc:spChg chg="del">
          <ac:chgData name="Coleman, Jim" userId="8c647339-3dc1-4970-9fcc-34ab85c6fcb9" providerId="ADAL" clId="{9D8F61DE-1A68-40A4-9C83-0CCF626A865B}" dt="2022-09-30T18:44:06.324" v="204" actId="478"/>
          <ac:spMkLst>
            <pc:docMk/>
            <pc:sldMk cId="51014139" sldId="274"/>
            <ac:spMk id="154" creationId="{EC4F4E24-0A8A-4C49-A69A-05967B0FCB7D}"/>
          </ac:spMkLst>
        </pc:spChg>
        <pc:spChg chg="mod">
          <ac:chgData name="Coleman, Jim" userId="8c647339-3dc1-4970-9fcc-34ab85c6fcb9" providerId="ADAL" clId="{9D8F61DE-1A68-40A4-9C83-0CCF626A865B}" dt="2022-09-30T19:13:30.102" v="393" actId="14100"/>
          <ac:spMkLst>
            <pc:docMk/>
            <pc:sldMk cId="51014139" sldId="274"/>
            <ac:spMk id="161" creationId="{0A272338-C765-4AA3-AA63-721DE4A5BF42}"/>
          </ac:spMkLst>
        </pc:spChg>
        <pc:spChg chg="del">
          <ac:chgData name="Coleman, Jim" userId="8c647339-3dc1-4970-9fcc-34ab85c6fcb9" providerId="ADAL" clId="{9D8F61DE-1A68-40A4-9C83-0CCF626A865B}" dt="2022-09-30T18:43:42.721" v="197" actId="478"/>
          <ac:spMkLst>
            <pc:docMk/>
            <pc:sldMk cId="51014139" sldId="274"/>
            <ac:spMk id="177" creationId="{DEC5D527-0FC2-477A-815E-A5B321A4FB4F}"/>
          </ac:spMkLst>
        </pc:spChg>
        <pc:spChg chg="mod">
          <ac:chgData name="Coleman, Jim" userId="8c647339-3dc1-4970-9fcc-34ab85c6fcb9" providerId="ADAL" clId="{9D8F61DE-1A68-40A4-9C83-0CCF626A865B}" dt="2022-09-30T19:21:55.055" v="452" actId="1076"/>
          <ac:spMkLst>
            <pc:docMk/>
            <pc:sldMk cId="51014139" sldId="274"/>
            <ac:spMk id="178" creationId="{EAB466A3-E222-4FE9-9543-C70F56457DB0}"/>
          </ac:spMkLst>
        </pc:spChg>
        <pc:spChg chg="mod">
          <ac:chgData name="Coleman, Jim" userId="8c647339-3dc1-4970-9fcc-34ab85c6fcb9" providerId="ADAL" clId="{9D8F61DE-1A68-40A4-9C83-0CCF626A865B}" dt="2022-09-30T19:13:18.278" v="386" actId="14100"/>
          <ac:spMkLst>
            <pc:docMk/>
            <pc:sldMk cId="51014139" sldId="274"/>
            <ac:spMk id="180" creationId="{C7617C28-50F9-4D7A-BAE0-27F4E23C46E5}"/>
          </ac:spMkLst>
        </pc:spChg>
        <pc:spChg chg="mod">
          <ac:chgData name="Coleman, Jim" userId="8c647339-3dc1-4970-9fcc-34ab85c6fcb9" providerId="ADAL" clId="{9D8F61DE-1A68-40A4-9C83-0CCF626A865B}" dt="2022-09-30T19:21:58.948" v="453" actId="1076"/>
          <ac:spMkLst>
            <pc:docMk/>
            <pc:sldMk cId="51014139" sldId="274"/>
            <ac:spMk id="181" creationId="{26BD68D9-7D9A-4147-94E2-57DD5122AB24}"/>
          </ac:spMkLst>
        </pc:spChg>
        <pc:cxnChg chg="mod">
          <ac:chgData name="Coleman, Jim" userId="8c647339-3dc1-4970-9fcc-34ab85c6fcb9" providerId="ADAL" clId="{9D8F61DE-1A68-40A4-9C83-0CCF626A865B}" dt="2022-09-30T19:13:33.679" v="394" actId="14100"/>
          <ac:cxnSpMkLst>
            <pc:docMk/>
            <pc:sldMk cId="51014139" sldId="274"/>
            <ac:cxnSpMk id="163" creationId="{900740C1-0990-4A40-9410-6A3D925BA468}"/>
          </ac:cxnSpMkLst>
        </pc:cxnChg>
        <pc:cxnChg chg="mod">
          <ac:chgData name="Coleman, Jim" userId="8c647339-3dc1-4970-9fcc-34ab85c6fcb9" providerId="ADAL" clId="{9D8F61DE-1A68-40A4-9C83-0CCF626A865B}" dt="2022-09-30T19:13:18.278" v="386" actId="14100"/>
          <ac:cxnSpMkLst>
            <pc:docMk/>
            <pc:sldMk cId="51014139" sldId="274"/>
            <ac:cxnSpMk id="183" creationId="{D415731B-FC2C-4217-ABE4-A6766765C0AB}"/>
          </ac:cxnSpMkLst>
        </pc:cxnChg>
      </pc:sldChg>
      <pc:sldChg chg="addSp delSp modSp mod">
        <pc:chgData name="Coleman, Jim" userId="8c647339-3dc1-4970-9fcc-34ab85c6fcb9" providerId="ADAL" clId="{9D8F61DE-1A68-40A4-9C83-0CCF626A865B}" dt="2022-09-30T19:14:18.778" v="418" actId="20577"/>
        <pc:sldMkLst>
          <pc:docMk/>
          <pc:sldMk cId="2141974605" sldId="275"/>
        </pc:sldMkLst>
        <pc:spChg chg="del mod">
          <ac:chgData name="Coleman, Jim" userId="8c647339-3dc1-4970-9fcc-34ab85c6fcb9" providerId="ADAL" clId="{9D8F61DE-1A68-40A4-9C83-0CCF626A865B}" dt="2022-09-30T18:44:44.621" v="209" actId="478"/>
          <ac:spMkLst>
            <pc:docMk/>
            <pc:sldMk cId="2141974605" sldId="275"/>
            <ac:spMk id="177" creationId="{DEC5D527-0FC2-477A-815E-A5B321A4FB4F}"/>
          </ac:spMkLst>
        </pc:spChg>
        <pc:spChg chg="mod">
          <ac:chgData name="Coleman, Jim" userId="8c647339-3dc1-4970-9fcc-34ab85c6fcb9" providerId="ADAL" clId="{9D8F61DE-1A68-40A4-9C83-0CCF626A865B}" dt="2022-09-30T18:46:11.472" v="226" actId="1076"/>
          <ac:spMkLst>
            <pc:docMk/>
            <pc:sldMk cId="2141974605" sldId="275"/>
            <ac:spMk id="178" creationId="{EAB466A3-E222-4FE9-9543-C70F56457DB0}"/>
          </ac:spMkLst>
        </pc:spChg>
        <pc:spChg chg="mod">
          <ac:chgData name="Coleman, Jim" userId="8c647339-3dc1-4970-9fcc-34ab85c6fcb9" providerId="ADAL" clId="{9D8F61DE-1A68-40A4-9C83-0CCF626A865B}" dt="2022-09-30T19:13:43.166" v="400" actId="20577"/>
          <ac:spMkLst>
            <pc:docMk/>
            <pc:sldMk cId="2141974605" sldId="275"/>
            <ac:spMk id="180" creationId="{C7617C28-50F9-4D7A-BAE0-27F4E23C46E5}"/>
          </ac:spMkLst>
        </pc:spChg>
        <pc:spChg chg="del">
          <ac:chgData name="Coleman, Jim" userId="8c647339-3dc1-4970-9fcc-34ab85c6fcb9" providerId="ADAL" clId="{9D8F61DE-1A68-40A4-9C83-0CCF626A865B}" dt="2022-09-30T18:46:22.644" v="228" actId="478"/>
          <ac:spMkLst>
            <pc:docMk/>
            <pc:sldMk cId="2141974605" sldId="275"/>
            <ac:spMk id="186" creationId="{7B735F2D-8470-49B4-892F-3009CD724887}"/>
          </ac:spMkLst>
        </pc:spChg>
        <pc:spChg chg="mod">
          <ac:chgData name="Coleman, Jim" userId="8c647339-3dc1-4970-9fcc-34ab85c6fcb9" providerId="ADAL" clId="{9D8F61DE-1A68-40A4-9C83-0CCF626A865B}" dt="2022-09-30T19:14:18.778" v="418" actId="20577"/>
          <ac:spMkLst>
            <pc:docMk/>
            <pc:sldMk cId="2141974605" sldId="275"/>
            <ac:spMk id="189" creationId="{688AD21B-14FE-4253-AE6E-FF6287F72104}"/>
          </ac:spMkLst>
        </pc:spChg>
        <pc:spChg chg="del">
          <ac:chgData name="Coleman, Jim" userId="8c647339-3dc1-4970-9fcc-34ab85c6fcb9" providerId="ADAL" clId="{9D8F61DE-1A68-40A4-9C83-0CCF626A865B}" dt="2022-09-30T18:45:38.045" v="220" actId="478"/>
          <ac:spMkLst>
            <pc:docMk/>
            <pc:sldMk cId="2141974605" sldId="275"/>
            <ac:spMk id="221" creationId="{23A57CB9-EDD7-4EB4-97CC-BC3A734F0170}"/>
          </ac:spMkLst>
        </pc:spChg>
        <pc:spChg chg="mod">
          <ac:chgData name="Coleman, Jim" userId="8c647339-3dc1-4970-9fcc-34ab85c6fcb9" providerId="ADAL" clId="{9D8F61DE-1A68-40A4-9C83-0CCF626A865B}" dt="2022-09-30T19:13:50.412" v="406" actId="20577"/>
          <ac:spMkLst>
            <pc:docMk/>
            <pc:sldMk cId="2141974605" sldId="275"/>
            <ac:spMk id="224" creationId="{EC59C9D9-F0F8-4F9B-8808-432E8FB92783}"/>
          </ac:spMkLst>
        </pc:spChg>
        <pc:spChg chg="del">
          <ac:chgData name="Coleman, Jim" userId="8c647339-3dc1-4970-9fcc-34ab85c6fcb9" providerId="ADAL" clId="{9D8F61DE-1A68-40A4-9C83-0CCF626A865B}" dt="2022-09-30T18:45:52.804" v="222" actId="478"/>
          <ac:spMkLst>
            <pc:docMk/>
            <pc:sldMk cId="2141974605" sldId="275"/>
            <ac:spMk id="282" creationId="{3F347040-D6B4-4E7C-A68D-1A70683C3DE8}"/>
          </ac:spMkLst>
        </pc:spChg>
        <pc:spChg chg="mod">
          <ac:chgData name="Coleman, Jim" userId="8c647339-3dc1-4970-9fcc-34ab85c6fcb9" providerId="ADAL" clId="{9D8F61DE-1A68-40A4-9C83-0CCF626A865B}" dt="2022-09-30T18:46:04.536" v="225" actId="1076"/>
          <ac:spMkLst>
            <pc:docMk/>
            <pc:sldMk cId="2141974605" sldId="275"/>
            <ac:spMk id="283" creationId="{E1C32A50-B8AE-4961-AB55-1062F9D741E6}"/>
          </ac:spMkLst>
        </pc:spChg>
        <pc:spChg chg="mod">
          <ac:chgData name="Coleman, Jim" userId="8c647339-3dc1-4970-9fcc-34ab85c6fcb9" providerId="ADAL" clId="{9D8F61DE-1A68-40A4-9C83-0CCF626A865B}" dt="2022-09-30T19:13:56.162" v="412" actId="20577"/>
          <ac:spMkLst>
            <pc:docMk/>
            <pc:sldMk cId="2141974605" sldId="275"/>
            <ac:spMk id="285" creationId="{8332B656-B01E-448E-943D-2974B4206536}"/>
          </ac:spMkLst>
        </pc:spChg>
        <pc:spChg chg="add mod">
          <ac:chgData name="Coleman, Jim" userId="8c647339-3dc1-4970-9fcc-34ab85c6fcb9" providerId="ADAL" clId="{9D8F61DE-1A68-40A4-9C83-0CCF626A865B}" dt="2022-09-30T18:46:15.460" v="227" actId="1076"/>
          <ac:spMkLst>
            <pc:docMk/>
            <pc:sldMk cId="2141974605" sldId="275"/>
            <ac:spMk id="375" creationId="{9AEACD90-3E28-4C66-AC66-BBDF163F6A70}"/>
          </ac:spMkLst>
        </pc:spChg>
        <pc:spChg chg="add mod">
          <ac:chgData name="Coleman, Jim" userId="8c647339-3dc1-4970-9fcc-34ab85c6fcb9" providerId="ADAL" clId="{9D8F61DE-1A68-40A4-9C83-0CCF626A865B}" dt="2022-09-30T18:45:43.523" v="221" actId="1076"/>
          <ac:spMkLst>
            <pc:docMk/>
            <pc:sldMk cId="2141974605" sldId="275"/>
            <ac:spMk id="376" creationId="{5E6B7DF2-1E3C-4184-AD18-6681BA529E42}"/>
          </ac:spMkLst>
        </pc:spChg>
        <pc:spChg chg="add mod">
          <ac:chgData name="Coleman, Jim" userId="8c647339-3dc1-4970-9fcc-34ab85c6fcb9" providerId="ADAL" clId="{9D8F61DE-1A68-40A4-9C83-0CCF626A865B}" dt="2022-09-30T18:46:00.668" v="224" actId="1076"/>
          <ac:spMkLst>
            <pc:docMk/>
            <pc:sldMk cId="2141974605" sldId="275"/>
            <ac:spMk id="377" creationId="{2EF7B08D-7505-4435-95F3-7A722FCE20D3}"/>
          </ac:spMkLst>
        </pc:spChg>
        <pc:spChg chg="add mod">
          <ac:chgData name="Coleman, Jim" userId="8c647339-3dc1-4970-9fcc-34ab85c6fcb9" providerId="ADAL" clId="{9D8F61DE-1A68-40A4-9C83-0CCF626A865B}" dt="2022-09-30T18:46:30.653" v="230" actId="1076"/>
          <ac:spMkLst>
            <pc:docMk/>
            <pc:sldMk cId="2141974605" sldId="275"/>
            <ac:spMk id="378" creationId="{F4413496-6866-4C48-AA08-B3B57A20CAA8}"/>
          </ac:spMkLst>
        </pc:spChg>
      </pc:sldChg>
      <pc:sldChg chg="addSp delSp modSp mod">
        <pc:chgData name="Coleman, Jim" userId="8c647339-3dc1-4970-9fcc-34ab85c6fcb9" providerId="ADAL" clId="{9D8F61DE-1A68-40A4-9C83-0CCF626A865B}" dt="2022-09-30T19:10:03.736" v="308" actId="20577"/>
        <pc:sldMkLst>
          <pc:docMk/>
          <pc:sldMk cId="2083199272" sldId="276"/>
        </pc:sldMkLst>
        <pc:spChg chg="del">
          <ac:chgData name="Coleman, Jim" userId="8c647339-3dc1-4970-9fcc-34ab85c6fcb9" providerId="ADAL" clId="{9D8F61DE-1A68-40A4-9C83-0CCF626A865B}" dt="2022-09-30T18:36:13.200" v="139" actId="478"/>
          <ac:spMkLst>
            <pc:docMk/>
            <pc:sldMk cId="2083199272" sldId="276"/>
            <ac:spMk id="52" creationId="{1775EE0C-4752-43EE-A7B5-779F85E6A296}"/>
          </ac:spMkLst>
        </pc:spChg>
        <pc:spChg chg="mod">
          <ac:chgData name="Coleman, Jim" userId="8c647339-3dc1-4970-9fcc-34ab85c6fcb9" providerId="ADAL" clId="{9D8F61DE-1A68-40A4-9C83-0CCF626A865B}" dt="2022-09-30T19:09:56.494" v="302" actId="20577"/>
          <ac:spMkLst>
            <pc:docMk/>
            <pc:sldMk cId="2083199272" sldId="276"/>
            <ac:spMk id="54" creationId="{1A63B622-6E63-4945-ACA4-2305DCE3152E}"/>
          </ac:spMkLst>
        </pc:spChg>
        <pc:spChg chg="mod">
          <ac:chgData name="Coleman, Jim" userId="8c647339-3dc1-4970-9fcc-34ab85c6fcb9" providerId="ADAL" clId="{9D8F61DE-1A68-40A4-9C83-0CCF626A865B}" dt="2022-09-30T18:36:25.792" v="141" actId="1076"/>
          <ac:spMkLst>
            <pc:docMk/>
            <pc:sldMk cId="2083199272" sldId="276"/>
            <ac:spMk id="72" creationId="{9547AD84-C5E9-437D-A7C8-CA29307D142E}"/>
          </ac:spMkLst>
        </pc:spChg>
        <pc:spChg chg="del">
          <ac:chgData name="Coleman, Jim" userId="8c647339-3dc1-4970-9fcc-34ab85c6fcb9" providerId="ADAL" clId="{9D8F61DE-1A68-40A4-9C83-0CCF626A865B}" dt="2022-09-30T18:37:52.357" v="144" actId="478"/>
          <ac:spMkLst>
            <pc:docMk/>
            <pc:sldMk cId="2083199272" sldId="276"/>
            <ac:spMk id="105" creationId="{D7CE0957-3603-412C-9DEA-A2A6D31C0BAC}"/>
          </ac:spMkLst>
        </pc:spChg>
        <pc:spChg chg="mod">
          <ac:chgData name="Coleman, Jim" userId="8c647339-3dc1-4970-9fcc-34ab85c6fcb9" providerId="ADAL" clId="{9D8F61DE-1A68-40A4-9C83-0CCF626A865B}" dt="2022-09-30T19:10:03.736" v="308" actId="20577"/>
          <ac:spMkLst>
            <pc:docMk/>
            <pc:sldMk cId="2083199272" sldId="276"/>
            <ac:spMk id="108" creationId="{29DAF918-3591-4232-BAFB-1727C2D7D9F7}"/>
          </ac:spMkLst>
        </pc:spChg>
        <pc:spChg chg="add mod">
          <ac:chgData name="Coleman, Jim" userId="8c647339-3dc1-4970-9fcc-34ab85c6fcb9" providerId="ADAL" clId="{9D8F61DE-1A68-40A4-9C83-0CCF626A865B}" dt="2022-09-30T18:36:21.132" v="140" actId="1076"/>
          <ac:spMkLst>
            <pc:docMk/>
            <pc:sldMk cId="2083199272" sldId="276"/>
            <ac:spMk id="132" creationId="{95C030F8-50F9-436F-85FA-1CB9A5E4109B}"/>
          </ac:spMkLst>
        </pc:spChg>
        <pc:spChg chg="add mod">
          <ac:chgData name="Coleman, Jim" userId="8c647339-3dc1-4970-9fcc-34ab85c6fcb9" providerId="ADAL" clId="{9D8F61DE-1A68-40A4-9C83-0CCF626A865B}" dt="2022-09-30T18:37:56.761" v="145" actId="1076"/>
          <ac:spMkLst>
            <pc:docMk/>
            <pc:sldMk cId="2083199272" sldId="276"/>
            <ac:spMk id="133" creationId="{490DD7F0-3C92-4ACA-8B7B-752AAFED63EE}"/>
          </ac:spMkLst>
        </pc:spChg>
      </pc:sldChg>
      <pc:sldChg chg="addSp delSp modSp add mod">
        <pc:chgData name="Coleman, Jim" userId="8c647339-3dc1-4970-9fcc-34ab85c6fcb9" providerId="ADAL" clId="{9D8F61DE-1A68-40A4-9C83-0CCF626A865B}" dt="2022-09-30T19:21:18.632" v="451" actId="1076"/>
        <pc:sldMkLst>
          <pc:docMk/>
          <pc:sldMk cId="916335010" sldId="277"/>
        </pc:sldMkLst>
        <pc:spChg chg="add mod">
          <ac:chgData name="Coleman, Jim" userId="8c647339-3dc1-4970-9fcc-34ab85c6fcb9" providerId="ADAL" clId="{9D8F61DE-1A68-40A4-9C83-0CCF626A865B}" dt="2022-09-30T18:42:30.272" v="181" actId="1076"/>
          <ac:spMkLst>
            <pc:docMk/>
            <pc:sldMk cId="916335010" sldId="277"/>
            <ac:spMk id="60" creationId="{D439BEC9-5AEB-4B1B-A62B-02776F3A96D0}"/>
          </ac:spMkLst>
        </pc:spChg>
        <pc:spChg chg="del mod">
          <ac:chgData name="Coleman, Jim" userId="8c647339-3dc1-4970-9fcc-34ab85c6fcb9" providerId="ADAL" clId="{9D8F61DE-1A68-40A4-9C83-0CCF626A865B}" dt="2022-09-30T18:42:25.853" v="180" actId="478"/>
          <ac:spMkLst>
            <pc:docMk/>
            <pc:sldMk cId="916335010" sldId="277"/>
            <ac:spMk id="69" creationId="{EC960871-D36E-4FEE-B54D-F3313D0BE0B2}"/>
          </ac:spMkLst>
        </pc:spChg>
        <pc:spChg chg="mod">
          <ac:chgData name="Coleman, Jim" userId="8c647339-3dc1-4970-9fcc-34ab85c6fcb9" providerId="ADAL" clId="{9D8F61DE-1A68-40A4-9C83-0CCF626A865B}" dt="2022-09-19T13:20:30.047" v="3" actId="1076"/>
          <ac:spMkLst>
            <pc:docMk/>
            <pc:sldMk cId="916335010" sldId="277"/>
            <ac:spMk id="70" creationId="{C1EFDDDA-EB81-4AF3-A47F-E2A4A569B2CC}"/>
          </ac:spMkLst>
        </pc:spChg>
        <pc:spChg chg="mod">
          <ac:chgData name="Coleman, Jim" userId="8c647339-3dc1-4970-9fcc-34ab85c6fcb9" providerId="ADAL" clId="{9D8F61DE-1A68-40A4-9C83-0CCF626A865B}" dt="2022-09-19T13:21:33.044" v="21" actId="14100"/>
          <ac:spMkLst>
            <pc:docMk/>
            <pc:sldMk cId="916335010" sldId="277"/>
            <ac:spMk id="82" creationId="{190DCD78-672C-48D0-A61D-5A8EC37EA4FD}"/>
          </ac:spMkLst>
        </pc:spChg>
        <pc:spChg chg="mod">
          <ac:chgData name="Coleman, Jim" userId="8c647339-3dc1-4970-9fcc-34ab85c6fcb9" providerId="ADAL" clId="{9D8F61DE-1A68-40A4-9C83-0CCF626A865B}" dt="2022-09-30T19:21:18.632" v="451" actId="1076"/>
          <ac:spMkLst>
            <pc:docMk/>
            <pc:sldMk cId="916335010" sldId="277"/>
            <ac:spMk id="103" creationId="{E85DE882-A118-4656-9B48-B523372FD19A}"/>
          </ac:spMkLst>
        </pc:spChg>
        <pc:spChg chg="mod">
          <ac:chgData name="Coleman, Jim" userId="8c647339-3dc1-4970-9fcc-34ab85c6fcb9" providerId="ADAL" clId="{9D8F61DE-1A68-40A4-9C83-0CCF626A865B}" dt="2022-09-30T19:21:04.978" v="450" actId="1076"/>
          <ac:spMkLst>
            <pc:docMk/>
            <pc:sldMk cId="916335010" sldId="277"/>
            <ac:spMk id="122" creationId="{80EDD27E-6FCE-417D-BC44-C01E5AF0D7BC}"/>
          </ac:spMkLst>
        </pc:spChg>
        <pc:cxnChg chg="mod">
          <ac:chgData name="Coleman, Jim" userId="8c647339-3dc1-4970-9fcc-34ab85c6fcb9" providerId="ADAL" clId="{9D8F61DE-1A68-40A4-9C83-0CCF626A865B}" dt="2022-09-19T13:20:10.251" v="1" actId="1076"/>
          <ac:cxnSpMkLst>
            <pc:docMk/>
            <pc:sldMk cId="916335010" sldId="277"/>
            <ac:cxnSpMk id="80" creationId="{0DBDE740-BCE3-4895-983F-9B3DFD7EA50D}"/>
          </ac:cxnSpMkLst>
        </pc:cxnChg>
        <pc:cxnChg chg="mod">
          <ac:chgData name="Coleman, Jim" userId="8c647339-3dc1-4970-9fcc-34ab85c6fcb9" providerId="ADAL" clId="{9D8F61DE-1A68-40A4-9C83-0CCF626A865B}" dt="2022-09-19T13:20:38.344" v="4" actId="14100"/>
          <ac:cxnSpMkLst>
            <pc:docMk/>
            <pc:sldMk cId="916335010" sldId="277"/>
            <ac:cxnSpMk id="81" creationId="{F6C2FDF9-B2D2-43A7-8BEB-73A2CD0C38EE}"/>
          </ac:cxnSpMkLst>
        </pc:cxnChg>
        <pc:cxnChg chg="mod">
          <ac:chgData name="Coleman, Jim" userId="8c647339-3dc1-4970-9fcc-34ab85c6fcb9" providerId="ADAL" clId="{9D8F61DE-1A68-40A4-9C83-0CCF626A865B}" dt="2022-09-19T13:20:48.944" v="5" actId="14100"/>
          <ac:cxnSpMkLst>
            <pc:docMk/>
            <pc:sldMk cId="916335010" sldId="277"/>
            <ac:cxnSpMk id="93" creationId="{2FA33259-C246-4EFA-9329-1B4F6362D102}"/>
          </ac:cxnSpMkLst>
        </pc:cxnChg>
        <pc:cxnChg chg="mod ord">
          <ac:chgData name="Coleman, Jim" userId="8c647339-3dc1-4970-9fcc-34ab85c6fcb9" providerId="ADAL" clId="{9D8F61DE-1A68-40A4-9C83-0CCF626A865B}" dt="2022-09-30T19:12:05.152" v="356" actId="14100"/>
          <ac:cxnSpMkLst>
            <pc:docMk/>
            <pc:sldMk cId="916335010" sldId="277"/>
            <ac:cxnSpMk id="125" creationId="{288A3C1B-27F9-4FED-9162-F80854D1A60E}"/>
          </ac:cxnSpMkLst>
        </pc:cxnChg>
      </pc:sldChg>
    </pc:docChg>
  </pc:docChgLst>
  <pc:docChgLst>
    <pc:chgData name="Coleman, Jim" userId="8c647339-3dc1-4970-9fcc-34ab85c6fcb9" providerId="ADAL" clId="{552D7C1B-56CB-4550-9F98-B9EE7AD66695}"/>
    <pc:docChg chg="undo custSel addSld modSld">
      <pc:chgData name="Coleman, Jim" userId="8c647339-3dc1-4970-9fcc-34ab85c6fcb9" providerId="ADAL" clId="{552D7C1B-56CB-4550-9F98-B9EE7AD66695}" dt="2022-03-31T13:29:17.934" v="1478" actId="14100"/>
      <pc:docMkLst>
        <pc:docMk/>
      </pc:docMkLst>
      <pc:sldChg chg="delSp modSp mod">
        <pc:chgData name="Coleman, Jim" userId="8c647339-3dc1-4970-9fcc-34ab85c6fcb9" providerId="ADAL" clId="{552D7C1B-56CB-4550-9F98-B9EE7AD66695}" dt="2022-03-31T13:12:58.193" v="1433" actId="1076"/>
        <pc:sldMkLst>
          <pc:docMk/>
          <pc:sldMk cId="2599312638" sldId="260"/>
        </pc:sldMkLst>
        <pc:spChg chg="mod">
          <ac:chgData name="Coleman, Jim" userId="8c647339-3dc1-4970-9fcc-34ab85c6fcb9" providerId="ADAL" clId="{552D7C1B-56CB-4550-9F98-B9EE7AD66695}" dt="2022-03-30T18:48:35.455" v="482" actId="1076"/>
          <ac:spMkLst>
            <pc:docMk/>
            <pc:sldMk cId="2599312638" sldId="260"/>
            <ac:spMk id="63" creationId="{D3AAA579-6DFE-46E2-9E01-58D6F3191BD6}"/>
          </ac:spMkLst>
        </pc:spChg>
        <pc:spChg chg="del">
          <ac:chgData name="Coleman, Jim" userId="8c647339-3dc1-4970-9fcc-34ab85c6fcb9" providerId="ADAL" clId="{552D7C1B-56CB-4550-9F98-B9EE7AD66695}" dt="2022-03-30T18:47:50.209" v="477" actId="478"/>
          <ac:spMkLst>
            <pc:docMk/>
            <pc:sldMk cId="2599312638" sldId="260"/>
            <ac:spMk id="74" creationId="{45512BE0-F5A2-4CE1-B3B3-A3FBB8167D9E}"/>
          </ac:spMkLst>
        </pc:spChg>
        <pc:spChg chg="mod">
          <ac:chgData name="Coleman, Jim" userId="8c647339-3dc1-4970-9fcc-34ab85c6fcb9" providerId="ADAL" clId="{552D7C1B-56CB-4550-9F98-B9EE7AD66695}" dt="2022-03-31T13:12:34.459" v="1428" actId="1076"/>
          <ac:spMkLst>
            <pc:docMk/>
            <pc:sldMk cId="2599312638" sldId="260"/>
            <ac:spMk id="93" creationId="{57CD184E-EC5E-4413-BE38-2DD31087383E}"/>
          </ac:spMkLst>
        </pc:spChg>
        <pc:spChg chg="mod">
          <ac:chgData name="Coleman, Jim" userId="8c647339-3dc1-4970-9fcc-34ab85c6fcb9" providerId="ADAL" clId="{552D7C1B-56CB-4550-9F98-B9EE7AD66695}" dt="2022-03-31T13:12:39.771" v="1429" actId="1076"/>
          <ac:spMkLst>
            <pc:docMk/>
            <pc:sldMk cId="2599312638" sldId="260"/>
            <ac:spMk id="94" creationId="{34B52350-7610-40F4-B31F-C24AD394686A}"/>
          </ac:spMkLst>
        </pc:spChg>
        <pc:spChg chg="mod">
          <ac:chgData name="Coleman, Jim" userId="8c647339-3dc1-4970-9fcc-34ab85c6fcb9" providerId="ADAL" clId="{552D7C1B-56CB-4550-9F98-B9EE7AD66695}" dt="2022-03-31T13:12:45.280" v="1430" actId="1076"/>
          <ac:spMkLst>
            <pc:docMk/>
            <pc:sldMk cId="2599312638" sldId="260"/>
            <ac:spMk id="96" creationId="{1730E027-8E49-4BCE-9F18-FC9E0C749A30}"/>
          </ac:spMkLst>
        </pc:spChg>
        <pc:spChg chg="mod">
          <ac:chgData name="Coleman, Jim" userId="8c647339-3dc1-4970-9fcc-34ab85c6fcb9" providerId="ADAL" clId="{552D7C1B-56CB-4550-9F98-B9EE7AD66695}" dt="2022-03-31T13:12:55.280" v="1432" actId="1076"/>
          <ac:spMkLst>
            <pc:docMk/>
            <pc:sldMk cId="2599312638" sldId="260"/>
            <ac:spMk id="97" creationId="{7CA30C1C-DB49-45A9-9588-52F8B94F4BA7}"/>
          </ac:spMkLst>
        </pc:spChg>
        <pc:spChg chg="mod">
          <ac:chgData name="Coleman, Jim" userId="8c647339-3dc1-4970-9fcc-34ab85c6fcb9" providerId="ADAL" clId="{552D7C1B-56CB-4550-9F98-B9EE7AD66695}" dt="2022-03-31T13:12:58.193" v="1433" actId="1076"/>
          <ac:spMkLst>
            <pc:docMk/>
            <pc:sldMk cId="2599312638" sldId="260"/>
            <ac:spMk id="103" creationId="{E85DE882-A118-4656-9B48-B523372FD19A}"/>
          </ac:spMkLst>
        </pc:spChg>
        <pc:cxnChg chg="mod">
          <ac:chgData name="Coleman, Jim" userId="8c647339-3dc1-4970-9fcc-34ab85c6fcb9" providerId="ADAL" clId="{552D7C1B-56CB-4550-9F98-B9EE7AD66695}" dt="2022-03-30T18:48:29.985" v="481" actId="14100"/>
          <ac:cxnSpMkLst>
            <pc:docMk/>
            <pc:sldMk cId="2599312638" sldId="260"/>
            <ac:cxnSpMk id="49" creationId="{994C618C-7B3C-4A38-BCD1-01D78D850D7F}"/>
          </ac:cxnSpMkLst>
        </pc:cxnChg>
        <pc:cxnChg chg="del">
          <ac:chgData name="Coleman, Jim" userId="8c647339-3dc1-4970-9fcc-34ab85c6fcb9" providerId="ADAL" clId="{552D7C1B-56CB-4550-9F98-B9EE7AD66695}" dt="2022-03-30T18:47:48.836" v="476" actId="478"/>
          <ac:cxnSpMkLst>
            <pc:docMk/>
            <pc:sldMk cId="2599312638" sldId="260"/>
            <ac:cxnSpMk id="50" creationId="{6A41ABF5-E68F-4EB5-97A0-832E7F784E8A}"/>
          </ac:cxnSpMkLst>
        </pc:cxnChg>
        <pc:cxnChg chg="del">
          <ac:chgData name="Coleman, Jim" userId="8c647339-3dc1-4970-9fcc-34ab85c6fcb9" providerId="ADAL" clId="{552D7C1B-56CB-4550-9F98-B9EE7AD66695}" dt="2022-03-30T18:47:51.126" v="478" actId="478"/>
          <ac:cxnSpMkLst>
            <pc:docMk/>
            <pc:sldMk cId="2599312638" sldId="260"/>
            <ac:cxnSpMk id="53" creationId="{42C47FD4-5AF8-412F-A210-3DCD355E165C}"/>
          </ac:cxnSpMkLst>
        </pc:cxnChg>
      </pc:sldChg>
      <pc:sldChg chg="addSp delSp modSp mod">
        <pc:chgData name="Coleman, Jim" userId="8c647339-3dc1-4970-9fcc-34ab85c6fcb9" providerId="ADAL" clId="{552D7C1B-56CB-4550-9F98-B9EE7AD66695}" dt="2022-03-30T22:23:38.832" v="1321" actId="1076"/>
        <pc:sldMkLst>
          <pc:docMk/>
          <pc:sldMk cId="3286261814" sldId="262"/>
        </pc:sldMkLst>
        <pc:spChg chg="mod">
          <ac:chgData name="Coleman, Jim" userId="8c647339-3dc1-4970-9fcc-34ab85c6fcb9" providerId="ADAL" clId="{552D7C1B-56CB-4550-9F98-B9EE7AD66695}" dt="2022-03-30T22:22:48.825" v="1313" actId="1076"/>
          <ac:spMkLst>
            <pc:docMk/>
            <pc:sldMk cId="3286261814" sldId="262"/>
            <ac:spMk id="47" creationId="{00E3CEED-1650-405C-A1A2-B8848EC5F967}"/>
          </ac:spMkLst>
        </pc:spChg>
        <pc:spChg chg="mod">
          <ac:chgData name="Coleman, Jim" userId="8c647339-3dc1-4970-9fcc-34ab85c6fcb9" providerId="ADAL" clId="{552D7C1B-56CB-4550-9F98-B9EE7AD66695}" dt="2022-03-30T22:22:52.980" v="1314" actId="1076"/>
          <ac:spMkLst>
            <pc:docMk/>
            <pc:sldMk cId="3286261814" sldId="262"/>
            <ac:spMk id="48" creationId="{C9783229-CC16-405C-9B49-9E1BF5E66C89}"/>
          </ac:spMkLst>
        </pc:spChg>
        <pc:spChg chg="add del mod">
          <ac:chgData name="Coleman, Jim" userId="8c647339-3dc1-4970-9fcc-34ab85c6fcb9" providerId="ADAL" clId="{552D7C1B-56CB-4550-9F98-B9EE7AD66695}" dt="2022-03-30T18:55:52.771" v="560" actId="478"/>
          <ac:spMkLst>
            <pc:docMk/>
            <pc:sldMk cId="3286261814" sldId="262"/>
            <ac:spMk id="63" creationId="{13C1F5E6-582C-46B2-A423-C060A0B4469E}"/>
          </ac:spMkLst>
        </pc:spChg>
        <pc:spChg chg="mod">
          <ac:chgData name="Coleman, Jim" userId="8c647339-3dc1-4970-9fcc-34ab85c6fcb9" providerId="ADAL" clId="{552D7C1B-56CB-4550-9F98-B9EE7AD66695}" dt="2022-03-30T22:23:17.169" v="1318" actId="1076"/>
          <ac:spMkLst>
            <pc:docMk/>
            <pc:sldMk cId="3286261814" sldId="262"/>
            <ac:spMk id="74" creationId="{7B60EF8F-54DE-4C1C-9CE2-33E0433C8330}"/>
          </ac:spMkLst>
        </pc:spChg>
        <pc:spChg chg="mod">
          <ac:chgData name="Coleman, Jim" userId="8c647339-3dc1-4970-9fcc-34ab85c6fcb9" providerId="ADAL" clId="{552D7C1B-56CB-4550-9F98-B9EE7AD66695}" dt="2022-03-30T22:23:20.984" v="1319" actId="1076"/>
          <ac:spMkLst>
            <pc:docMk/>
            <pc:sldMk cId="3286261814" sldId="262"/>
            <ac:spMk id="77" creationId="{8D401CB1-F35C-414F-B920-44F3B4FDC13A}"/>
          </ac:spMkLst>
        </pc:spChg>
        <pc:spChg chg="mod">
          <ac:chgData name="Coleman, Jim" userId="8c647339-3dc1-4970-9fcc-34ab85c6fcb9" providerId="ADAL" clId="{552D7C1B-56CB-4550-9F98-B9EE7AD66695}" dt="2022-03-30T22:23:38.832" v="1321" actId="1076"/>
          <ac:spMkLst>
            <pc:docMk/>
            <pc:sldMk cId="3286261814" sldId="262"/>
            <ac:spMk id="79" creationId="{9B271F4A-5E2A-4788-848F-6A9C99CDFB7E}"/>
          </ac:spMkLst>
        </pc:spChg>
        <pc:spChg chg="mod">
          <ac:chgData name="Coleman, Jim" userId="8c647339-3dc1-4970-9fcc-34ab85c6fcb9" providerId="ADAL" clId="{552D7C1B-56CB-4550-9F98-B9EE7AD66695}" dt="2022-03-30T22:22:43.282" v="1312" actId="1076"/>
          <ac:spMkLst>
            <pc:docMk/>
            <pc:sldMk cId="3286261814" sldId="262"/>
            <ac:spMk id="93" creationId="{57CD184E-EC5E-4413-BE38-2DD31087383E}"/>
          </ac:spMkLst>
        </pc:spChg>
        <pc:spChg chg="mod">
          <ac:chgData name="Coleman, Jim" userId="8c647339-3dc1-4970-9fcc-34ab85c6fcb9" providerId="ADAL" clId="{552D7C1B-56CB-4550-9F98-B9EE7AD66695}" dt="2022-03-30T22:23:12.214" v="1317" actId="1076"/>
          <ac:spMkLst>
            <pc:docMk/>
            <pc:sldMk cId="3286261814" sldId="262"/>
            <ac:spMk id="94" creationId="{34B52350-7610-40F4-B31F-C24AD394686A}"/>
          </ac:spMkLst>
        </pc:spChg>
        <pc:spChg chg="mod">
          <ac:chgData name="Coleman, Jim" userId="8c647339-3dc1-4970-9fcc-34ab85c6fcb9" providerId="ADAL" clId="{552D7C1B-56CB-4550-9F98-B9EE7AD66695}" dt="2022-03-30T22:22:57.470" v="1315" actId="1076"/>
          <ac:spMkLst>
            <pc:docMk/>
            <pc:sldMk cId="3286261814" sldId="262"/>
            <ac:spMk id="95" creationId="{BCEB5D40-7D98-4CD4-9384-44D98B0A13D8}"/>
          </ac:spMkLst>
        </pc:spChg>
        <pc:spChg chg="mod">
          <ac:chgData name="Coleman, Jim" userId="8c647339-3dc1-4970-9fcc-34ab85c6fcb9" providerId="ADAL" clId="{552D7C1B-56CB-4550-9F98-B9EE7AD66695}" dt="2022-03-30T22:23:00.578" v="1316" actId="1076"/>
          <ac:spMkLst>
            <pc:docMk/>
            <pc:sldMk cId="3286261814" sldId="262"/>
            <ac:spMk id="96" creationId="{1730E027-8E49-4BCE-9F18-FC9E0C749A30}"/>
          </ac:spMkLst>
        </pc:spChg>
        <pc:cxnChg chg="add del mod">
          <ac:chgData name="Coleman, Jim" userId="8c647339-3dc1-4970-9fcc-34ab85c6fcb9" providerId="ADAL" clId="{552D7C1B-56CB-4550-9F98-B9EE7AD66695}" dt="2022-03-30T18:55:46.608" v="553" actId="11529"/>
          <ac:cxnSpMkLst>
            <pc:docMk/>
            <pc:sldMk cId="3286261814" sldId="262"/>
            <ac:cxnSpMk id="3" creationId="{0D3CF4AA-0252-4368-911F-8C683B5AAF4A}"/>
          </ac:cxnSpMkLst>
        </pc:cxnChg>
      </pc:sldChg>
      <pc:sldChg chg="modSp mod">
        <pc:chgData name="Coleman, Jim" userId="8c647339-3dc1-4970-9fcc-34ab85c6fcb9" providerId="ADAL" clId="{552D7C1B-56CB-4550-9F98-B9EE7AD66695}" dt="2022-03-30T21:53:53.332" v="1085" actId="1076"/>
        <pc:sldMkLst>
          <pc:docMk/>
          <pc:sldMk cId="2492596690" sldId="263"/>
        </pc:sldMkLst>
        <pc:spChg chg="mod">
          <ac:chgData name="Coleman, Jim" userId="8c647339-3dc1-4970-9fcc-34ab85c6fcb9" providerId="ADAL" clId="{552D7C1B-56CB-4550-9F98-B9EE7AD66695}" dt="2022-03-30T19:38:12.015" v="630" actId="1076"/>
          <ac:spMkLst>
            <pc:docMk/>
            <pc:sldMk cId="2492596690" sldId="263"/>
            <ac:spMk id="4" creationId="{18AC720E-CEE9-4BCA-85E3-52613E6B4034}"/>
          </ac:spMkLst>
        </pc:spChg>
        <pc:spChg chg="mod">
          <ac:chgData name="Coleman, Jim" userId="8c647339-3dc1-4970-9fcc-34ab85c6fcb9" providerId="ADAL" clId="{552D7C1B-56CB-4550-9F98-B9EE7AD66695}" dt="2022-03-30T21:49:35.634" v="1041" actId="6549"/>
          <ac:spMkLst>
            <pc:docMk/>
            <pc:sldMk cId="2492596690" sldId="263"/>
            <ac:spMk id="44" creationId="{F4A943E7-1D51-4AED-B6A9-A8F413356D5D}"/>
          </ac:spMkLst>
        </pc:spChg>
        <pc:spChg chg="mod">
          <ac:chgData name="Coleman, Jim" userId="8c647339-3dc1-4970-9fcc-34ab85c6fcb9" providerId="ADAL" clId="{552D7C1B-56CB-4550-9F98-B9EE7AD66695}" dt="2022-03-30T19:38:12.015" v="630" actId="1076"/>
          <ac:spMkLst>
            <pc:docMk/>
            <pc:sldMk cId="2492596690" sldId="263"/>
            <ac:spMk id="55" creationId="{507DFFE5-5AC3-44C3-A293-50B3253F5082}"/>
          </ac:spMkLst>
        </pc:spChg>
        <pc:spChg chg="mod">
          <ac:chgData name="Coleman, Jim" userId="8c647339-3dc1-4970-9fcc-34ab85c6fcb9" providerId="ADAL" clId="{552D7C1B-56CB-4550-9F98-B9EE7AD66695}" dt="2022-03-30T19:38:12.015" v="630" actId="1076"/>
          <ac:spMkLst>
            <pc:docMk/>
            <pc:sldMk cId="2492596690" sldId="263"/>
            <ac:spMk id="57" creationId="{13E1BF7D-AE2F-446F-A343-F842E3ABBDA0}"/>
          </ac:spMkLst>
        </pc:spChg>
        <pc:spChg chg="mod">
          <ac:chgData name="Coleman, Jim" userId="8c647339-3dc1-4970-9fcc-34ab85c6fcb9" providerId="ADAL" clId="{552D7C1B-56CB-4550-9F98-B9EE7AD66695}" dt="2022-03-30T19:38:12.015" v="630" actId="1076"/>
          <ac:spMkLst>
            <pc:docMk/>
            <pc:sldMk cId="2492596690" sldId="263"/>
            <ac:spMk id="59" creationId="{7DC78521-DBCE-4E8C-800F-F19442ABEC17}"/>
          </ac:spMkLst>
        </pc:spChg>
        <pc:spChg chg="mod">
          <ac:chgData name="Coleman, Jim" userId="8c647339-3dc1-4970-9fcc-34ab85c6fcb9" providerId="ADAL" clId="{552D7C1B-56CB-4550-9F98-B9EE7AD66695}" dt="2022-03-30T19:38:12.015" v="630" actId="1076"/>
          <ac:spMkLst>
            <pc:docMk/>
            <pc:sldMk cId="2492596690" sldId="263"/>
            <ac:spMk id="61" creationId="{E93FBA9A-3114-4567-9BAB-3B14ACCF6989}"/>
          </ac:spMkLst>
        </pc:spChg>
        <pc:spChg chg="mod">
          <ac:chgData name="Coleman, Jim" userId="8c647339-3dc1-4970-9fcc-34ab85c6fcb9" providerId="ADAL" clId="{552D7C1B-56CB-4550-9F98-B9EE7AD66695}" dt="2022-03-30T19:38:12.015" v="630" actId="1076"/>
          <ac:spMkLst>
            <pc:docMk/>
            <pc:sldMk cId="2492596690" sldId="263"/>
            <ac:spMk id="62" creationId="{2912C3DE-0046-4706-A5E9-8C01A42D1925}"/>
          </ac:spMkLst>
        </pc:spChg>
        <pc:spChg chg="mod">
          <ac:chgData name="Coleman, Jim" userId="8c647339-3dc1-4970-9fcc-34ab85c6fcb9" providerId="ADAL" clId="{552D7C1B-56CB-4550-9F98-B9EE7AD66695}" dt="2022-03-30T19:38:12.015" v="630" actId="1076"/>
          <ac:spMkLst>
            <pc:docMk/>
            <pc:sldMk cId="2492596690" sldId="263"/>
            <ac:spMk id="63" creationId="{D3AAA579-6DFE-46E2-9E01-58D6F3191BD6}"/>
          </ac:spMkLst>
        </pc:spChg>
        <pc:spChg chg="mod">
          <ac:chgData name="Coleman, Jim" userId="8c647339-3dc1-4970-9fcc-34ab85c6fcb9" providerId="ADAL" clId="{552D7C1B-56CB-4550-9F98-B9EE7AD66695}" dt="2022-03-30T19:38:12.015" v="630" actId="1076"/>
          <ac:spMkLst>
            <pc:docMk/>
            <pc:sldMk cId="2492596690" sldId="263"/>
            <ac:spMk id="71" creationId="{F464B2C5-CCF4-423E-BA04-E9D8CAA660BB}"/>
          </ac:spMkLst>
        </pc:spChg>
        <pc:spChg chg="mod">
          <ac:chgData name="Coleman, Jim" userId="8c647339-3dc1-4970-9fcc-34ab85c6fcb9" providerId="ADAL" clId="{552D7C1B-56CB-4550-9F98-B9EE7AD66695}" dt="2022-03-30T19:38:12.015" v="630" actId="1076"/>
          <ac:spMkLst>
            <pc:docMk/>
            <pc:sldMk cId="2492596690" sldId="263"/>
            <ac:spMk id="75" creationId="{66A3F491-FC06-44D4-9375-0592B191C1A5}"/>
          </ac:spMkLst>
        </pc:spChg>
        <pc:spChg chg="mod">
          <ac:chgData name="Coleman, Jim" userId="8c647339-3dc1-4970-9fcc-34ab85c6fcb9" providerId="ADAL" clId="{552D7C1B-56CB-4550-9F98-B9EE7AD66695}" dt="2022-03-30T19:38:12.015" v="630" actId="1076"/>
          <ac:spMkLst>
            <pc:docMk/>
            <pc:sldMk cId="2492596690" sldId="263"/>
            <ac:spMk id="76" creationId="{90B66225-7C54-4AB2-B2E6-372726898AEB}"/>
          </ac:spMkLst>
        </pc:spChg>
        <pc:spChg chg="mod">
          <ac:chgData name="Coleman, Jim" userId="8c647339-3dc1-4970-9fcc-34ab85c6fcb9" providerId="ADAL" clId="{552D7C1B-56CB-4550-9F98-B9EE7AD66695}" dt="2022-03-30T19:38:12.015" v="630" actId="1076"/>
          <ac:spMkLst>
            <pc:docMk/>
            <pc:sldMk cId="2492596690" sldId="263"/>
            <ac:spMk id="83" creationId="{84C23FA5-7C49-41D1-A512-24C2F43BCAE9}"/>
          </ac:spMkLst>
        </pc:spChg>
        <pc:spChg chg="mod">
          <ac:chgData name="Coleman, Jim" userId="8c647339-3dc1-4970-9fcc-34ab85c6fcb9" providerId="ADAL" clId="{552D7C1B-56CB-4550-9F98-B9EE7AD66695}" dt="2022-03-30T19:38:12.015" v="630" actId="1076"/>
          <ac:spMkLst>
            <pc:docMk/>
            <pc:sldMk cId="2492596690" sldId="263"/>
            <ac:spMk id="84" creationId="{4FE8C1DE-234A-489E-9119-B6C47A1986B7}"/>
          </ac:spMkLst>
        </pc:spChg>
        <pc:spChg chg="mod">
          <ac:chgData name="Coleman, Jim" userId="8c647339-3dc1-4970-9fcc-34ab85c6fcb9" providerId="ADAL" clId="{552D7C1B-56CB-4550-9F98-B9EE7AD66695}" dt="2022-03-30T19:38:12.015" v="630" actId="1076"/>
          <ac:spMkLst>
            <pc:docMk/>
            <pc:sldMk cId="2492596690" sldId="263"/>
            <ac:spMk id="85" creationId="{F2420EDC-8425-4542-AC9A-F74C77F93B82}"/>
          </ac:spMkLst>
        </pc:spChg>
        <pc:spChg chg="mod">
          <ac:chgData name="Coleman, Jim" userId="8c647339-3dc1-4970-9fcc-34ab85c6fcb9" providerId="ADAL" clId="{552D7C1B-56CB-4550-9F98-B9EE7AD66695}" dt="2022-03-30T19:38:12.015" v="630" actId="1076"/>
          <ac:spMkLst>
            <pc:docMk/>
            <pc:sldMk cId="2492596690" sldId="263"/>
            <ac:spMk id="86" creationId="{E69C4A3F-0C3E-45EB-87A5-FC40ED9B1879}"/>
          </ac:spMkLst>
        </pc:spChg>
        <pc:spChg chg="mod">
          <ac:chgData name="Coleman, Jim" userId="8c647339-3dc1-4970-9fcc-34ab85c6fcb9" providerId="ADAL" clId="{552D7C1B-56CB-4550-9F98-B9EE7AD66695}" dt="2022-03-30T19:38:12.015" v="630" actId="1076"/>
          <ac:spMkLst>
            <pc:docMk/>
            <pc:sldMk cId="2492596690" sldId="263"/>
            <ac:spMk id="87" creationId="{486E5AAB-61D0-4426-A6E2-A4077463EA97}"/>
          </ac:spMkLst>
        </pc:spChg>
        <pc:spChg chg="mod">
          <ac:chgData name="Coleman, Jim" userId="8c647339-3dc1-4970-9fcc-34ab85c6fcb9" providerId="ADAL" clId="{552D7C1B-56CB-4550-9F98-B9EE7AD66695}" dt="2022-03-30T19:38:12.015" v="630" actId="1076"/>
          <ac:spMkLst>
            <pc:docMk/>
            <pc:sldMk cId="2492596690" sldId="263"/>
            <ac:spMk id="88" creationId="{313D41D7-6A32-4877-AE4B-A247FED06C9F}"/>
          </ac:spMkLst>
        </pc:spChg>
        <pc:spChg chg="mod">
          <ac:chgData name="Coleman, Jim" userId="8c647339-3dc1-4970-9fcc-34ab85c6fcb9" providerId="ADAL" clId="{552D7C1B-56CB-4550-9F98-B9EE7AD66695}" dt="2022-03-30T19:38:12.015" v="630" actId="1076"/>
          <ac:spMkLst>
            <pc:docMk/>
            <pc:sldMk cId="2492596690" sldId="263"/>
            <ac:spMk id="91" creationId="{8E906F95-5B19-4B9F-B0A3-5CCC51BD00EA}"/>
          </ac:spMkLst>
        </pc:spChg>
        <pc:spChg chg="mod">
          <ac:chgData name="Coleman, Jim" userId="8c647339-3dc1-4970-9fcc-34ab85c6fcb9" providerId="ADAL" clId="{552D7C1B-56CB-4550-9F98-B9EE7AD66695}" dt="2022-03-30T19:38:12.015" v="630" actId="1076"/>
          <ac:spMkLst>
            <pc:docMk/>
            <pc:sldMk cId="2492596690" sldId="263"/>
            <ac:spMk id="92" creationId="{BAD1C6FB-A16D-4E87-AD3C-DC00BCFECE52}"/>
          </ac:spMkLst>
        </pc:spChg>
        <pc:spChg chg="mod">
          <ac:chgData name="Coleman, Jim" userId="8c647339-3dc1-4970-9fcc-34ab85c6fcb9" providerId="ADAL" clId="{552D7C1B-56CB-4550-9F98-B9EE7AD66695}" dt="2022-03-30T21:53:44.634" v="1083" actId="1076"/>
          <ac:spMkLst>
            <pc:docMk/>
            <pc:sldMk cId="2492596690" sldId="263"/>
            <ac:spMk id="93" creationId="{57CD184E-EC5E-4413-BE38-2DD31087383E}"/>
          </ac:spMkLst>
        </pc:spChg>
        <pc:spChg chg="mod">
          <ac:chgData name="Coleman, Jim" userId="8c647339-3dc1-4970-9fcc-34ab85c6fcb9" providerId="ADAL" clId="{552D7C1B-56CB-4550-9F98-B9EE7AD66695}" dt="2022-03-30T21:53:49.694" v="1084" actId="1076"/>
          <ac:spMkLst>
            <pc:docMk/>
            <pc:sldMk cId="2492596690" sldId="263"/>
            <ac:spMk id="94" creationId="{34B52350-7610-40F4-B31F-C24AD394686A}"/>
          </ac:spMkLst>
        </pc:spChg>
        <pc:spChg chg="mod">
          <ac:chgData name="Coleman, Jim" userId="8c647339-3dc1-4970-9fcc-34ab85c6fcb9" providerId="ADAL" clId="{552D7C1B-56CB-4550-9F98-B9EE7AD66695}" dt="2022-03-30T19:38:12.015" v="630" actId="1076"/>
          <ac:spMkLst>
            <pc:docMk/>
            <pc:sldMk cId="2492596690" sldId="263"/>
            <ac:spMk id="95" creationId="{BCEB5D40-7D98-4CD4-9384-44D98B0A13D8}"/>
          </ac:spMkLst>
        </pc:spChg>
        <pc:spChg chg="mod">
          <ac:chgData name="Coleman, Jim" userId="8c647339-3dc1-4970-9fcc-34ab85c6fcb9" providerId="ADAL" clId="{552D7C1B-56CB-4550-9F98-B9EE7AD66695}" dt="2022-03-30T21:53:53.332" v="1085" actId="1076"/>
          <ac:spMkLst>
            <pc:docMk/>
            <pc:sldMk cId="2492596690" sldId="263"/>
            <ac:spMk id="96" creationId="{1730E027-8E49-4BCE-9F18-FC9E0C749A30}"/>
          </ac:spMkLst>
        </pc:spChg>
        <pc:spChg chg="mod">
          <ac:chgData name="Coleman, Jim" userId="8c647339-3dc1-4970-9fcc-34ab85c6fcb9" providerId="ADAL" clId="{552D7C1B-56CB-4550-9F98-B9EE7AD66695}" dt="2022-03-30T19:38:12.015" v="630" actId="1076"/>
          <ac:spMkLst>
            <pc:docMk/>
            <pc:sldMk cId="2492596690" sldId="263"/>
            <ac:spMk id="97" creationId="{7CA30C1C-DB49-45A9-9588-52F8B94F4BA7}"/>
          </ac:spMkLst>
        </pc:spChg>
        <pc:spChg chg="mod">
          <ac:chgData name="Coleman, Jim" userId="8c647339-3dc1-4970-9fcc-34ab85c6fcb9" providerId="ADAL" clId="{552D7C1B-56CB-4550-9F98-B9EE7AD66695}" dt="2022-03-30T19:38:12.015" v="630" actId="1076"/>
          <ac:spMkLst>
            <pc:docMk/>
            <pc:sldMk cId="2492596690" sldId="263"/>
            <ac:spMk id="103" creationId="{E85DE882-A118-4656-9B48-B523372FD19A}"/>
          </ac:spMkLst>
        </pc:spChg>
        <pc:spChg chg="mod">
          <ac:chgData name="Coleman, Jim" userId="8c647339-3dc1-4970-9fcc-34ab85c6fcb9" providerId="ADAL" clId="{552D7C1B-56CB-4550-9F98-B9EE7AD66695}" dt="2022-03-30T19:38:12.015" v="630" actId="1076"/>
          <ac:spMkLst>
            <pc:docMk/>
            <pc:sldMk cId="2492596690" sldId="263"/>
            <ac:spMk id="107" creationId="{C6A433F1-0F71-414C-8F11-F894937B5F92}"/>
          </ac:spMkLst>
        </pc:spChg>
        <pc:cxnChg chg="mod">
          <ac:chgData name="Coleman, Jim" userId="8c647339-3dc1-4970-9fcc-34ab85c6fcb9" providerId="ADAL" clId="{552D7C1B-56CB-4550-9F98-B9EE7AD66695}" dt="2022-03-30T19:38:12.015" v="630" actId="1076"/>
          <ac:cxnSpMkLst>
            <pc:docMk/>
            <pc:sldMk cId="2492596690" sldId="263"/>
            <ac:cxnSpMk id="49" creationId="{994C618C-7B3C-4A38-BCD1-01D78D850D7F}"/>
          </ac:cxnSpMkLst>
        </pc:cxnChg>
        <pc:cxnChg chg="mod">
          <ac:chgData name="Coleman, Jim" userId="8c647339-3dc1-4970-9fcc-34ab85c6fcb9" providerId="ADAL" clId="{552D7C1B-56CB-4550-9F98-B9EE7AD66695}" dt="2022-03-30T19:38:12.015" v="630" actId="1076"/>
          <ac:cxnSpMkLst>
            <pc:docMk/>
            <pc:sldMk cId="2492596690" sldId="263"/>
            <ac:cxnSpMk id="58" creationId="{9FB951DF-B55E-4F8F-B63E-7C9A038DFC01}"/>
          </ac:cxnSpMkLst>
        </pc:cxnChg>
        <pc:cxnChg chg="mod">
          <ac:chgData name="Coleman, Jim" userId="8c647339-3dc1-4970-9fcc-34ab85c6fcb9" providerId="ADAL" clId="{552D7C1B-56CB-4550-9F98-B9EE7AD66695}" dt="2022-03-30T19:38:12.015" v="630" actId="1076"/>
          <ac:cxnSpMkLst>
            <pc:docMk/>
            <pc:sldMk cId="2492596690" sldId="263"/>
            <ac:cxnSpMk id="60" creationId="{F3242BD9-4F14-413F-9B20-170A5F80F5F5}"/>
          </ac:cxnSpMkLst>
        </pc:cxnChg>
        <pc:cxnChg chg="mod">
          <ac:chgData name="Coleman, Jim" userId="8c647339-3dc1-4970-9fcc-34ab85c6fcb9" providerId="ADAL" clId="{552D7C1B-56CB-4550-9F98-B9EE7AD66695}" dt="2022-03-30T19:38:12.015" v="630" actId="1076"/>
          <ac:cxnSpMkLst>
            <pc:docMk/>
            <pc:sldMk cId="2492596690" sldId="263"/>
            <ac:cxnSpMk id="99" creationId="{8C470661-0E22-47E7-A1B6-EF40CF77A540}"/>
          </ac:cxnSpMkLst>
        </pc:cxnChg>
        <pc:cxnChg chg="mod">
          <ac:chgData name="Coleman, Jim" userId="8c647339-3dc1-4970-9fcc-34ab85c6fcb9" providerId="ADAL" clId="{552D7C1B-56CB-4550-9F98-B9EE7AD66695}" dt="2022-03-30T19:38:12.015" v="630" actId="1076"/>
          <ac:cxnSpMkLst>
            <pc:docMk/>
            <pc:sldMk cId="2492596690" sldId="263"/>
            <ac:cxnSpMk id="104" creationId="{6F373A58-6F72-4EF8-8F50-494691A584E1}"/>
          </ac:cxnSpMkLst>
        </pc:cxnChg>
        <pc:cxnChg chg="mod">
          <ac:chgData name="Coleman, Jim" userId="8c647339-3dc1-4970-9fcc-34ab85c6fcb9" providerId="ADAL" clId="{552D7C1B-56CB-4550-9F98-B9EE7AD66695}" dt="2022-03-30T19:38:12.015" v="630" actId="1076"/>
          <ac:cxnSpMkLst>
            <pc:docMk/>
            <pc:sldMk cId="2492596690" sldId="263"/>
            <ac:cxnSpMk id="106" creationId="{84A3F654-2616-4AF1-80A3-938CF75ED002}"/>
          </ac:cxnSpMkLst>
        </pc:cxnChg>
      </pc:sldChg>
      <pc:sldChg chg="modSp mod">
        <pc:chgData name="Coleman, Jim" userId="8c647339-3dc1-4970-9fcc-34ab85c6fcb9" providerId="ADAL" clId="{552D7C1B-56CB-4550-9F98-B9EE7AD66695}" dt="2022-03-30T21:42:50.628" v="952" actId="1076"/>
        <pc:sldMkLst>
          <pc:docMk/>
          <pc:sldMk cId="283254617" sldId="264"/>
        </pc:sldMkLst>
        <pc:spChg chg="mod">
          <ac:chgData name="Coleman, Jim" userId="8c647339-3dc1-4970-9fcc-34ab85c6fcb9" providerId="ADAL" clId="{552D7C1B-56CB-4550-9F98-B9EE7AD66695}" dt="2022-03-30T21:42:40.359" v="950" actId="1076"/>
          <ac:spMkLst>
            <pc:docMk/>
            <pc:sldMk cId="283254617" sldId="264"/>
            <ac:spMk id="93" creationId="{57CD184E-EC5E-4413-BE38-2DD31087383E}"/>
          </ac:spMkLst>
        </pc:spChg>
        <pc:spChg chg="mod">
          <ac:chgData name="Coleman, Jim" userId="8c647339-3dc1-4970-9fcc-34ab85c6fcb9" providerId="ADAL" clId="{552D7C1B-56CB-4550-9F98-B9EE7AD66695}" dt="2022-03-30T21:42:43.915" v="951" actId="1076"/>
          <ac:spMkLst>
            <pc:docMk/>
            <pc:sldMk cId="283254617" sldId="264"/>
            <ac:spMk id="94" creationId="{34B52350-7610-40F4-B31F-C24AD394686A}"/>
          </ac:spMkLst>
        </pc:spChg>
        <pc:spChg chg="mod">
          <ac:chgData name="Coleman, Jim" userId="8c647339-3dc1-4970-9fcc-34ab85c6fcb9" providerId="ADAL" clId="{552D7C1B-56CB-4550-9F98-B9EE7AD66695}" dt="2022-03-30T21:42:50.628" v="952" actId="1076"/>
          <ac:spMkLst>
            <pc:docMk/>
            <pc:sldMk cId="283254617" sldId="264"/>
            <ac:spMk id="96" creationId="{1730E027-8E49-4BCE-9F18-FC9E0C749A30}"/>
          </ac:spMkLst>
        </pc:spChg>
      </pc:sldChg>
      <pc:sldChg chg="modSp mod">
        <pc:chgData name="Coleman, Jim" userId="8c647339-3dc1-4970-9fcc-34ab85c6fcb9" providerId="ADAL" clId="{552D7C1B-56CB-4550-9F98-B9EE7AD66695}" dt="2022-03-30T22:01:19.490" v="1303" actId="1076"/>
        <pc:sldMkLst>
          <pc:docMk/>
          <pc:sldMk cId="19549589" sldId="266"/>
        </pc:sldMkLst>
        <pc:spChg chg="mod">
          <ac:chgData name="Coleman, Jim" userId="8c647339-3dc1-4970-9fcc-34ab85c6fcb9" providerId="ADAL" clId="{552D7C1B-56CB-4550-9F98-B9EE7AD66695}" dt="2022-03-30T22:01:07.721" v="1301" actId="1076"/>
          <ac:spMkLst>
            <pc:docMk/>
            <pc:sldMk cId="19549589" sldId="266"/>
            <ac:spMk id="42" creationId="{D6EAC9B2-C1C1-48BD-A2FC-0ACA432F13C5}"/>
          </ac:spMkLst>
        </pc:spChg>
        <pc:spChg chg="mod">
          <ac:chgData name="Coleman, Jim" userId="8c647339-3dc1-4970-9fcc-34ab85c6fcb9" providerId="ADAL" clId="{552D7C1B-56CB-4550-9F98-B9EE7AD66695}" dt="2022-03-30T22:01:13.614" v="1302" actId="1076"/>
          <ac:spMkLst>
            <pc:docMk/>
            <pc:sldMk cId="19549589" sldId="266"/>
            <ac:spMk id="45" creationId="{5C02F6D0-5A6F-4DA6-8EDE-0FD3B4EB7A0E}"/>
          </ac:spMkLst>
        </pc:spChg>
        <pc:spChg chg="mod">
          <ac:chgData name="Coleman, Jim" userId="8c647339-3dc1-4970-9fcc-34ab85c6fcb9" providerId="ADAL" clId="{552D7C1B-56CB-4550-9F98-B9EE7AD66695}" dt="2022-03-30T22:01:19.490" v="1303" actId="1076"/>
          <ac:spMkLst>
            <pc:docMk/>
            <pc:sldMk cId="19549589" sldId="266"/>
            <ac:spMk id="47" creationId="{3C35AFE1-FC7D-4F99-8F21-B61F4E86E8CC}"/>
          </ac:spMkLst>
        </pc:spChg>
        <pc:spChg chg="mod">
          <ac:chgData name="Coleman, Jim" userId="8c647339-3dc1-4970-9fcc-34ab85c6fcb9" providerId="ADAL" clId="{552D7C1B-56CB-4550-9F98-B9EE7AD66695}" dt="2022-03-30T15:31:44.912" v="345" actId="20577"/>
          <ac:spMkLst>
            <pc:docMk/>
            <pc:sldMk cId="19549589" sldId="266"/>
            <ac:spMk id="61" creationId="{D966519F-AA82-4BC4-8CDE-FF750068C4A4}"/>
          </ac:spMkLst>
        </pc:spChg>
        <pc:spChg chg="mod">
          <ac:chgData name="Coleman, Jim" userId="8c647339-3dc1-4970-9fcc-34ab85c6fcb9" providerId="ADAL" clId="{552D7C1B-56CB-4550-9F98-B9EE7AD66695}" dt="2022-03-30T15:33:26.538" v="347" actId="20577"/>
          <ac:spMkLst>
            <pc:docMk/>
            <pc:sldMk cId="19549589" sldId="266"/>
            <ac:spMk id="63" creationId="{A91255B5-2AE0-4C34-A0BB-FAC70C8FA2AB}"/>
          </ac:spMkLst>
        </pc:spChg>
        <pc:spChg chg="mod">
          <ac:chgData name="Coleman, Jim" userId="8c647339-3dc1-4970-9fcc-34ab85c6fcb9" providerId="ADAL" clId="{552D7C1B-56CB-4550-9F98-B9EE7AD66695}" dt="2022-03-30T22:00:50.806" v="1298" actId="1076"/>
          <ac:spMkLst>
            <pc:docMk/>
            <pc:sldMk cId="19549589" sldId="266"/>
            <ac:spMk id="93" creationId="{57CD184E-EC5E-4413-BE38-2DD31087383E}"/>
          </ac:spMkLst>
        </pc:spChg>
        <pc:spChg chg="mod">
          <ac:chgData name="Coleman, Jim" userId="8c647339-3dc1-4970-9fcc-34ab85c6fcb9" providerId="ADAL" clId="{552D7C1B-56CB-4550-9F98-B9EE7AD66695}" dt="2022-03-30T22:00:55.723" v="1299" actId="1076"/>
          <ac:spMkLst>
            <pc:docMk/>
            <pc:sldMk cId="19549589" sldId="266"/>
            <ac:spMk id="94" creationId="{34B52350-7610-40F4-B31F-C24AD394686A}"/>
          </ac:spMkLst>
        </pc:spChg>
        <pc:spChg chg="mod">
          <ac:chgData name="Coleman, Jim" userId="8c647339-3dc1-4970-9fcc-34ab85c6fcb9" providerId="ADAL" clId="{552D7C1B-56CB-4550-9F98-B9EE7AD66695}" dt="2022-03-30T22:01:00.805" v="1300" actId="1076"/>
          <ac:spMkLst>
            <pc:docMk/>
            <pc:sldMk cId="19549589" sldId="266"/>
            <ac:spMk id="96" creationId="{1730E027-8E49-4BCE-9F18-FC9E0C749A30}"/>
          </ac:spMkLst>
        </pc:spChg>
      </pc:sldChg>
      <pc:sldChg chg="addSp delSp modSp mod">
        <pc:chgData name="Coleman, Jim" userId="8c647339-3dc1-4970-9fcc-34ab85c6fcb9" providerId="ADAL" clId="{552D7C1B-56CB-4550-9F98-B9EE7AD66695}" dt="2022-03-30T21:53:24.728" v="1082" actId="1076"/>
        <pc:sldMkLst>
          <pc:docMk/>
          <pc:sldMk cId="3056061408" sldId="267"/>
        </pc:sldMkLst>
        <pc:spChg chg="mod">
          <ac:chgData name="Coleman, Jim" userId="8c647339-3dc1-4970-9fcc-34ab85c6fcb9" providerId="ADAL" clId="{552D7C1B-56CB-4550-9F98-B9EE7AD66695}" dt="2022-03-30T21:53:24.728" v="1082" actId="1076"/>
          <ac:spMkLst>
            <pc:docMk/>
            <pc:sldMk cId="3056061408" sldId="267"/>
            <ac:spMk id="4" creationId="{18AC720E-CEE9-4BCA-85E3-52613E6B4034}"/>
          </ac:spMkLst>
        </pc:spChg>
        <pc:spChg chg="del">
          <ac:chgData name="Coleman, Jim" userId="8c647339-3dc1-4970-9fcc-34ab85c6fcb9" providerId="ADAL" clId="{552D7C1B-56CB-4550-9F98-B9EE7AD66695}" dt="2022-03-30T19:44:13.119" v="753" actId="478"/>
          <ac:spMkLst>
            <pc:docMk/>
            <pc:sldMk cId="3056061408" sldId="267"/>
            <ac:spMk id="35" creationId="{2E1A7304-C478-4C91-847F-D14BF15B3AED}"/>
          </ac:spMkLst>
        </pc:spChg>
        <pc:spChg chg="del">
          <ac:chgData name="Coleman, Jim" userId="8c647339-3dc1-4970-9fcc-34ab85c6fcb9" providerId="ADAL" clId="{552D7C1B-56CB-4550-9F98-B9EE7AD66695}" dt="2022-03-30T19:44:13.119" v="753" actId="478"/>
          <ac:spMkLst>
            <pc:docMk/>
            <pc:sldMk cId="3056061408" sldId="267"/>
            <ac:spMk id="36" creationId="{DFD0EF0D-219E-43C0-B222-2FB114496B2F}"/>
          </ac:spMkLst>
        </pc:spChg>
        <pc:spChg chg="del">
          <ac:chgData name="Coleman, Jim" userId="8c647339-3dc1-4970-9fcc-34ab85c6fcb9" providerId="ADAL" clId="{552D7C1B-56CB-4550-9F98-B9EE7AD66695}" dt="2022-03-30T19:44:13.119" v="753" actId="478"/>
          <ac:spMkLst>
            <pc:docMk/>
            <pc:sldMk cId="3056061408" sldId="267"/>
            <ac:spMk id="37" creationId="{731DCC26-2509-4582-9630-BF39A16C09D9}"/>
          </ac:spMkLst>
        </pc:spChg>
        <pc:spChg chg="del">
          <ac:chgData name="Coleman, Jim" userId="8c647339-3dc1-4970-9fcc-34ab85c6fcb9" providerId="ADAL" clId="{552D7C1B-56CB-4550-9F98-B9EE7AD66695}" dt="2022-03-30T19:44:13.119" v="753" actId="478"/>
          <ac:spMkLst>
            <pc:docMk/>
            <pc:sldMk cId="3056061408" sldId="267"/>
            <ac:spMk id="38" creationId="{9342EADF-AD28-40F7-BB91-C72301E87BD7}"/>
          </ac:spMkLst>
        </pc:spChg>
        <pc:spChg chg="del">
          <ac:chgData name="Coleman, Jim" userId="8c647339-3dc1-4970-9fcc-34ab85c6fcb9" providerId="ADAL" clId="{552D7C1B-56CB-4550-9F98-B9EE7AD66695}" dt="2022-03-30T19:44:13.119" v="753" actId="478"/>
          <ac:spMkLst>
            <pc:docMk/>
            <pc:sldMk cId="3056061408" sldId="267"/>
            <ac:spMk id="39" creationId="{77E5CD29-AB40-45C9-9335-4C8793698124}"/>
          </ac:spMkLst>
        </pc:spChg>
        <pc:spChg chg="del">
          <ac:chgData name="Coleman, Jim" userId="8c647339-3dc1-4970-9fcc-34ab85c6fcb9" providerId="ADAL" clId="{552D7C1B-56CB-4550-9F98-B9EE7AD66695}" dt="2022-03-30T19:44:13.119" v="753" actId="478"/>
          <ac:spMkLst>
            <pc:docMk/>
            <pc:sldMk cId="3056061408" sldId="267"/>
            <ac:spMk id="40" creationId="{32642CFD-B38B-4B35-BBE8-2303A8A95E8A}"/>
          </ac:spMkLst>
        </pc:spChg>
        <pc:spChg chg="del">
          <ac:chgData name="Coleman, Jim" userId="8c647339-3dc1-4970-9fcc-34ab85c6fcb9" providerId="ADAL" clId="{552D7C1B-56CB-4550-9F98-B9EE7AD66695}" dt="2022-03-30T19:44:13.119" v="753" actId="478"/>
          <ac:spMkLst>
            <pc:docMk/>
            <pc:sldMk cId="3056061408" sldId="267"/>
            <ac:spMk id="41" creationId="{9BD59BC6-6FDD-498C-BE9B-8E7EADB485B2}"/>
          </ac:spMkLst>
        </pc:spChg>
        <pc:spChg chg="del">
          <ac:chgData name="Coleman, Jim" userId="8c647339-3dc1-4970-9fcc-34ab85c6fcb9" providerId="ADAL" clId="{552D7C1B-56CB-4550-9F98-B9EE7AD66695}" dt="2022-03-30T19:44:13.119" v="753" actId="478"/>
          <ac:spMkLst>
            <pc:docMk/>
            <pc:sldMk cId="3056061408" sldId="267"/>
            <ac:spMk id="42" creationId="{88320F37-90FA-4682-81C3-20E357D0EB11}"/>
          </ac:spMkLst>
        </pc:spChg>
        <pc:spChg chg="del">
          <ac:chgData name="Coleman, Jim" userId="8c647339-3dc1-4970-9fcc-34ab85c6fcb9" providerId="ADAL" clId="{552D7C1B-56CB-4550-9F98-B9EE7AD66695}" dt="2022-03-30T19:44:13.119" v="753" actId="478"/>
          <ac:spMkLst>
            <pc:docMk/>
            <pc:sldMk cId="3056061408" sldId="267"/>
            <ac:spMk id="43" creationId="{35AED737-2721-4CE9-B910-2EC0B98769EB}"/>
          </ac:spMkLst>
        </pc:spChg>
        <pc:spChg chg="mod">
          <ac:chgData name="Coleman, Jim" userId="8c647339-3dc1-4970-9fcc-34ab85c6fcb9" providerId="ADAL" clId="{552D7C1B-56CB-4550-9F98-B9EE7AD66695}" dt="2022-03-30T21:53:06.835" v="1081" actId="20577"/>
          <ac:spMkLst>
            <pc:docMk/>
            <pc:sldMk cId="3056061408" sldId="267"/>
            <ac:spMk id="44" creationId="{F4A943E7-1D51-4AED-B6A9-A8F413356D5D}"/>
          </ac:spMkLst>
        </pc:spChg>
        <pc:spChg chg="del">
          <ac:chgData name="Coleman, Jim" userId="8c647339-3dc1-4970-9fcc-34ab85c6fcb9" providerId="ADAL" clId="{552D7C1B-56CB-4550-9F98-B9EE7AD66695}" dt="2022-03-30T19:44:13.119" v="753" actId="478"/>
          <ac:spMkLst>
            <pc:docMk/>
            <pc:sldMk cId="3056061408" sldId="267"/>
            <ac:spMk id="46" creationId="{8558B20D-C52D-4791-998C-976AABAB5791}"/>
          </ac:spMkLst>
        </pc:spChg>
        <pc:spChg chg="del">
          <ac:chgData name="Coleman, Jim" userId="8c647339-3dc1-4970-9fcc-34ab85c6fcb9" providerId="ADAL" clId="{552D7C1B-56CB-4550-9F98-B9EE7AD66695}" dt="2022-03-30T19:44:13.119" v="753" actId="478"/>
          <ac:spMkLst>
            <pc:docMk/>
            <pc:sldMk cId="3056061408" sldId="267"/>
            <ac:spMk id="47" creationId="{5633B149-CB43-4EDB-8135-8ACA62CCF90D}"/>
          </ac:spMkLst>
        </pc:spChg>
        <pc:spChg chg="del">
          <ac:chgData name="Coleman, Jim" userId="8c647339-3dc1-4970-9fcc-34ab85c6fcb9" providerId="ADAL" clId="{552D7C1B-56CB-4550-9F98-B9EE7AD66695}" dt="2022-03-30T19:44:13.119" v="753" actId="478"/>
          <ac:spMkLst>
            <pc:docMk/>
            <pc:sldMk cId="3056061408" sldId="267"/>
            <ac:spMk id="48" creationId="{FD4CC9F7-11B6-4D28-8E26-9C36F3F8EB39}"/>
          </ac:spMkLst>
        </pc:spChg>
        <pc:spChg chg="del">
          <ac:chgData name="Coleman, Jim" userId="8c647339-3dc1-4970-9fcc-34ab85c6fcb9" providerId="ADAL" clId="{552D7C1B-56CB-4550-9F98-B9EE7AD66695}" dt="2022-03-30T19:44:13.119" v="753" actId="478"/>
          <ac:spMkLst>
            <pc:docMk/>
            <pc:sldMk cId="3056061408" sldId="267"/>
            <ac:spMk id="51" creationId="{613AB1F6-8117-452F-8BFA-10C9C98095DD}"/>
          </ac:spMkLst>
        </pc:spChg>
        <pc:spChg chg="del">
          <ac:chgData name="Coleman, Jim" userId="8c647339-3dc1-4970-9fcc-34ab85c6fcb9" providerId="ADAL" clId="{552D7C1B-56CB-4550-9F98-B9EE7AD66695}" dt="2022-03-30T19:44:13.119" v="753" actId="478"/>
          <ac:spMkLst>
            <pc:docMk/>
            <pc:sldMk cId="3056061408" sldId="267"/>
            <ac:spMk id="52" creationId="{CEE8B897-993D-4A7E-8F11-86B79C6915AB}"/>
          </ac:spMkLst>
        </pc:spChg>
        <pc:spChg chg="del">
          <ac:chgData name="Coleman, Jim" userId="8c647339-3dc1-4970-9fcc-34ab85c6fcb9" providerId="ADAL" clId="{552D7C1B-56CB-4550-9F98-B9EE7AD66695}" dt="2022-03-30T19:44:13.119" v="753" actId="478"/>
          <ac:spMkLst>
            <pc:docMk/>
            <pc:sldMk cId="3056061408" sldId="267"/>
            <ac:spMk id="54" creationId="{8381BA22-8CF7-4A4F-829E-40CEC7B4319A}"/>
          </ac:spMkLst>
        </pc:spChg>
        <pc:spChg chg="mod">
          <ac:chgData name="Coleman, Jim" userId="8c647339-3dc1-4970-9fcc-34ab85c6fcb9" providerId="ADAL" clId="{552D7C1B-56CB-4550-9F98-B9EE7AD66695}" dt="2022-03-30T21:53:24.728" v="1082" actId="1076"/>
          <ac:spMkLst>
            <pc:docMk/>
            <pc:sldMk cId="3056061408" sldId="267"/>
            <ac:spMk id="55" creationId="{507DFFE5-5AC3-44C3-A293-50B3253F5082}"/>
          </ac:spMkLst>
        </pc:spChg>
        <pc:spChg chg="del">
          <ac:chgData name="Coleman, Jim" userId="8c647339-3dc1-4970-9fcc-34ab85c6fcb9" providerId="ADAL" clId="{552D7C1B-56CB-4550-9F98-B9EE7AD66695}" dt="2022-03-30T19:44:13.119" v="753" actId="478"/>
          <ac:spMkLst>
            <pc:docMk/>
            <pc:sldMk cId="3056061408" sldId="267"/>
            <ac:spMk id="57" creationId="{8A4863E9-5CBC-4236-B412-65303BAD1901}"/>
          </ac:spMkLst>
        </pc:spChg>
        <pc:spChg chg="del">
          <ac:chgData name="Coleman, Jim" userId="8c647339-3dc1-4970-9fcc-34ab85c6fcb9" providerId="ADAL" clId="{552D7C1B-56CB-4550-9F98-B9EE7AD66695}" dt="2022-03-30T19:44:13.119" v="753" actId="478"/>
          <ac:spMkLst>
            <pc:docMk/>
            <pc:sldMk cId="3056061408" sldId="267"/>
            <ac:spMk id="59" creationId="{D2FA82C2-C061-4072-9FC6-691C8DF5223F}"/>
          </ac:spMkLst>
        </pc:spChg>
        <pc:spChg chg="del mod">
          <ac:chgData name="Coleman, Jim" userId="8c647339-3dc1-4970-9fcc-34ab85c6fcb9" providerId="ADAL" clId="{552D7C1B-56CB-4550-9F98-B9EE7AD66695}" dt="2022-03-30T19:44:13.119" v="753" actId="478"/>
          <ac:spMkLst>
            <pc:docMk/>
            <pc:sldMk cId="3056061408" sldId="267"/>
            <ac:spMk id="61" creationId="{81964C48-16EF-4680-8B2F-E94D00FE116A}"/>
          </ac:spMkLst>
        </pc:spChg>
        <pc:spChg chg="mod">
          <ac:chgData name="Coleman, Jim" userId="8c647339-3dc1-4970-9fcc-34ab85c6fcb9" providerId="ADAL" clId="{552D7C1B-56CB-4550-9F98-B9EE7AD66695}" dt="2022-03-30T21:53:24.728" v="1082" actId="1076"/>
          <ac:spMkLst>
            <pc:docMk/>
            <pc:sldMk cId="3056061408" sldId="267"/>
            <ac:spMk id="62" creationId="{2912C3DE-0046-4706-A5E9-8C01A42D1925}"/>
          </ac:spMkLst>
        </pc:spChg>
        <pc:spChg chg="mod">
          <ac:chgData name="Coleman, Jim" userId="8c647339-3dc1-4970-9fcc-34ab85c6fcb9" providerId="ADAL" clId="{552D7C1B-56CB-4550-9F98-B9EE7AD66695}" dt="2022-03-30T21:53:24.728" v="1082" actId="1076"/>
          <ac:spMkLst>
            <pc:docMk/>
            <pc:sldMk cId="3056061408" sldId="267"/>
            <ac:spMk id="63" creationId="{D3AAA579-6DFE-46E2-9E01-58D6F3191BD6}"/>
          </ac:spMkLst>
        </pc:spChg>
        <pc:spChg chg="del">
          <ac:chgData name="Coleman, Jim" userId="8c647339-3dc1-4970-9fcc-34ab85c6fcb9" providerId="ADAL" clId="{552D7C1B-56CB-4550-9F98-B9EE7AD66695}" dt="2022-03-30T19:44:13.119" v="753" actId="478"/>
          <ac:spMkLst>
            <pc:docMk/>
            <pc:sldMk cId="3056061408" sldId="267"/>
            <ac:spMk id="64" creationId="{19146AA3-386B-429A-B570-A4F574D77C5B}"/>
          </ac:spMkLst>
        </pc:spChg>
        <pc:spChg chg="del">
          <ac:chgData name="Coleman, Jim" userId="8c647339-3dc1-4970-9fcc-34ab85c6fcb9" providerId="ADAL" clId="{552D7C1B-56CB-4550-9F98-B9EE7AD66695}" dt="2022-03-30T19:44:13.119" v="753" actId="478"/>
          <ac:spMkLst>
            <pc:docMk/>
            <pc:sldMk cId="3056061408" sldId="267"/>
            <ac:spMk id="66" creationId="{4340D806-FD8D-410D-B8CB-C1287C111F0A}"/>
          </ac:spMkLst>
        </pc:spChg>
        <pc:spChg chg="mod">
          <ac:chgData name="Coleman, Jim" userId="8c647339-3dc1-4970-9fcc-34ab85c6fcb9" providerId="ADAL" clId="{552D7C1B-56CB-4550-9F98-B9EE7AD66695}" dt="2022-03-30T21:53:24.728" v="1082" actId="1076"/>
          <ac:spMkLst>
            <pc:docMk/>
            <pc:sldMk cId="3056061408" sldId="267"/>
            <ac:spMk id="71" creationId="{F464B2C5-CCF4-423E-BA04-E9D8CAA660BB}"/>
          </ac:spMkLst>
        </pc:spChg>
        <pc:spChg chg="mod">
          <ac:chgData name="Coleman, Jim" userId="8c647339-3dc1-4970-9fcc-34ab85c6fcb9" providerId="ADAL" clId="{552D7C1B-56CB-4550-9F98-B9EE7AD66695}" dt="2022-03-30T21:53:24.728" v="1082" actId="1076"/>
          <ac:spMkLst>
            <pc:docMk/>
            <pc:sldMk cId="3056061408" sldId="267"/>
            <ac:spMk id="75" creationId="{66A3F491-FC06-44D4-9375-0592B191C1A5}"/>
          </ac:spMkLst>
        </pc:spChg>
        <pc:spChg chg="mod">
          <ac:chgData name="Coleman, Jim" userId="8c647339-3dc1-4970-9fcc-34ab85c6fcb9" providerId="ADAL" clId="{552D7C1B-56CB-4550-9F98-B9EE7AD66695}" dt="2022-03-30T21:53:24.728" v="1082" actId="1076"/>
          <ac:spMkLst>
            <pc:docMk/>
            <pc:sldMk cId="3056061408" sldId="267"/>
            <ac:spMk id="76" creationId="{90B66225-7C54-4AB2-B2E6-372726898AEB}"/>
          </ac:spMkLst>
        </pc:spChg>
        <pc:spChg chg="del">
          <ac:chgData name="Coleman, Jim" userId="8c647339-3dc1-4970-9fcc-34ab85c6fcb9" providerId="ADAL" clId="{552D7C1B-56CB-4550-9F98-B9EE7AD66695}" dt="2022-03-30T19:44:13.119" v="753" actId="478"/>
          <ac:spMkLst>
            <pc:docMk/>
            <pc:sldMk cId="3056061408" sldId="267"/>
            <ac:spMk id="79" creationId="{ED83385D-8D56-4F55-9053-840418F2F257}"/>
          </ac:spMkLst>
        </pc:spChg>
        <pc:spChg chg="mod">
          <ac:chgData name="Coleman, Jim" userId="8c647339-3dc1-4970-9fcc-34ab85c6fcb9" providerId="ADAL" clId="{552D7C1B-56CB-4550-9F98-B9EE7AD66695}" dt="2022-03-30T21:53:24.728" v="1082" actId="1076"/>
          <ac:spMkLst>
            <pc:docMk/>
            <pc:sldMk cId="3056061408" sldId="267"/>
            <ac:spMk id="83" creationId="{84C23FA5-7C49-41D1-A512-24C2F43BCAE9}"/>
          </ac:spMkLst>
        </pc:spChg>
        <pc:spChg chg="mod">
          <ac:chgData name="Coleman, Jim" userId="8c647339-3dc1-4970-9fcc-34ab85c6fcb9" providerId="ADAL" clId="{552D7C1B-56CB-4550-9F98-B9EE7AD66695}" dt="2022-03-30T21:53:24.728" v="1082" actId="1076"/>
          <ac:spMkLst>
            <pc:docMk/>
            <pc:sldMk cId="3056061408" sldId="267"/>
            <ac:spMk id="84" creationId="{4FE8C1DE-234A-489E-9119-B6C47A1986B7}"/>
          </ac:spMkLst>
        </pc:spChg>
        <pc:spChg chg="mod">
          <ac:chgData name="Coleman, Jim" userId="8c647339-3dc1-4970-9fcc-34ab85c6fcb9" providerId="ADAL" clId="{552D7C1B-56CB-4550-9F98-B9EE7AD66695}" dt="2022-03-30T21:53:24.728" v="1082" actId="1076"/>
          <ac:spMkLst>
            <pc:docMk/>
            <pc:sldMk cId="3056061408" sldId="267"/>
            <ac:spMk id="85" creationId="{F2420EDC-8425-4542-AC9A-F74C77F93B82}"/>
          </ac:spMkLst>
        </pc:spChg>
        <pc:spChg chg="mod">
          <ac:chgData name="Coleman, Jim" userId="8c647339-3dc1-4970-9fcc-34ab85c6fcb9" providerId="ADAL" clId="{552D7C1B-56CB-4550-9F98-B9EE7AD66695}" dt="2022-03-30T21:53:24.728" v="1082" actId="1076"/>
          <ac:spMkLst>
            <pc:docMk/>
            <pc:sldMk cId="3056061408" sldId="267"/>
            <ac:spMk id="86" creationId="{E69C4A3F-0C3E-45EB-87A5-FC40ED9B1879}"/>
          </ac:spMkLst>
        </pc:spChg>
        <pc:spChg chg="mod">
          <ac:chgData name="Coleman, Jim" userId="8c647339-3dc1-4970-9fcc-34ab85c6fcb9" providerId="ADAL" clId="{552D7C1B-56CB-4550-9F98-B9EE7AD66695}" dt="2022-03-30T21:53:24.728" v="1082" actId="1076"/>
          <ac:spMkLst>
            <pc:docMk/>
            <pc:sldMk cId="3056061408" sldId="267"/>
            <ac:spMk id="87" creationId="{486E5AAB-61D0-4426-A6E2-A4077463EA97}"/>
          </ac:spMkLst>
        </pc:spChg>
        <pc:spChg chg="mod">
          <ac:chgData name="Coleman, Jim" userId="8c647339-3dc1-4970-9fcc-34ab85c6fcb9" providerId="ADAL" clId="{552D7C1B-56CB-4550-9F98-B9EE7AD66695}" dt="2022-03-30T21:53:24.728" v="1082" actId="1076"/>
          <ac:spMkLst>
            <pc:docMk/>
            <pc:sldMk cId="3056061408" sldId="267"/>
            <ac:spMk id="88" creationId="{313D41D7-6A32-4877-AE4B-A247FED06C9F}"/>
          </ac:spMkLst>
        </pc:spChg>
        <pc:spChg chg="del">
          <ac:chgData name="Coleman, Jim" userId="8c647339-3dc1-4970-9fcc-34ab85c6fcb9" providerId="ADAL" clId="{552D7C1B-56CB-4550-9F98-B9EE7AD66695}" dt="2022-03-30T19:44:13.119" v="753" actId="478"/>
          <ac:spMkLst>
            <pc:docMk/>
            <pc:sldMk cId="3056061408" sldId="267"/>
            <ac:spMk id="89" creationId="{3DD19516-E1E8-43FB-817A-CC6D510E4364}"/>
          </ac:spMkLst>
        </pc:spChg>
        <pc:spChg chg="del mod">
          <ac:chgData name="Coleman, Jim" userId="8c647339-3dc1-4970-9fcc-34ab85c6fcb9" providerId="ADAL" clId="{552D7C1B-56CB-4550-9F98-B9EE7AD66695}" dt="2022-03-30T21:17:57.011" v="846" actId="21"/>
          <ac:spMkLst>
            <pc:docMk/>
            <pc:sldMk cId="3056061408" sldId="267"/>
            <ac:spMk id="90" creationId="{690CCA30-76A8-4AE9-9E4E-C2332DCC00A4}"/>
          </ac:spMkLst>
        </pc:spChg>
        <pc:spChg chg="mod">
          <ac:chgData name="Coleman, Jim" userId="8c647339-3dc1-4970-9fcc-34ab85c6fcb9" providerId="ADAL" clId="{552D7C1B-56CB-4550-9F98-B9EE7AD66695}" dt="2022-03-30T21:53:24.728" v="1082" actId="1076"/>
          <ac:spMkLst>
            <pc:docMk/>
            <pc:sldMk cId="3056061408" sldId="267"/>
            <ac:spMk id="91" creationId="{8E906F95-5B19-4B9F-B0A3-5CCC51BD00EA}"/>
          </ac:spMkLst>
        </pc:spChg>
        <pc:spChg chg="mod">
          <ac:chgData name="Coleman, Jim" userId="8c647339-3dc1-4970-9fcc-34ab85c6fcb9" providerId="ADAL" clId="{552D7C1B-56CB-4550-9F98-B9EE7AD66695}" dt="2022-03-30T21:53:24.728" v="1082" actId="1076"/>
          <ac:spMkLst>
            <pc:docMk/>
            <pc:sldMk cId="3056061408" sldId="267"/>
            <ac:spMk id="92" creationId="{BAD1C6FB-A16D-4E87-AD3C-DC00BCFECE52}"/>
          </ac:spMkLst>
        </pc:spChg>
        <pc:spChg chg="mod">
          <ac:chgData name="Coleman, Jim" userId="8c647339-3dc1-4970-9fcc-34ab85c6fcb9" providerId="ADAL" clId="{552D7C1B-56CB-4550-9F98-B9EE7AD66695}" dt="2022-03-30T21:53:24.728" v="1082" actId="1076"/>
          <ac:spMkLst>
            <pc:docMk/>
            <pc:sldMk cId="3056061408" sldId="267"/>
            <ac:spMk id="93" creationId="{57CD184E-EC5E-4413-BE38-2DD31087383E}"/>
          </ac:spMkLst>
        </pc:spChg>
        <pc:spChg chg="mod">
          <ac:chgData name="Coleman, Jim" userId="8c647339-3dc1-4970-9fcc-34ab85c6fcb9" providerId="ADAL" clId="{552D7C1B-56CB-4550-9F98-B9EE7AD66695}" dt="2022-03-30T21:53:24.728" v="1082" actId="1076"/>
          <ac:spMkLst>
            <pc:docMk/>
            <pc:sldMk cId="3056061408" sldId="267"/>
            <ac:spMk id="94" creationId="{34B52350-7610-40F4-B31F-C24AD394686A}"/>
          </ac:spMkLst>
        </pc:spChg>
        <pc:spChg chg="mod">
          <ac:chgData name="Coleman, Jim" userId="8c647339-3dc1-4970-9fcc-34ab85c6fcb9" providerId="ADAL" clId="{552D7C1B-56CB-4550-9F98-B9EE7AD66695}" dt="2022-03-30T21:53:24.728" v="1082" actId="1076"/>
          <ac:spMkLst>
            <pc:docMk/>
            <pc:sldMk cId="3056061408" sldId="267"/>
            <ac:spMk id="95" creationId="{BCEB5D40-7D98-4CD4-9384-44D98B0A13D8}"/>
          </ac:spMkLst>
        </pc:spChg>
        <pc:spChg chg="mod">
          <ac:chgData name="Coleman, Jim" userId="8c647339-3dc1-4970-9fcc-34ab85c6fcb9" providerId="ADAL" clId="{552D7C1B-56CB-4550-9F98-B9EE7AD66695}" dt="2022-03-30T21:53:24.728" v="1082" actId="1076"/>
          <ac:spMkLst>
            <pc:docMk/>
            <pc:sldMk cId="3056061408" sldId="267"/>
            <ac:spMk id="96" creationId="{1730E027-8E49-4BCE-9F18-FC9E0C749A30}"/>
          </ac:spMkLst>
        </pc:spChg>
        <pc:spChg chg="mod">
          <ac:chgData name="Coleman, Jim" userId="8c647339-3dc1-4970-9fcc-34ab85c6fcb9" providerId="ADAL" clId="{552D7C1B-56CB-4550-9F98-B9EE7AD66695}" dt="2022-03-30T21:53:24.728" v="1082" actId="1076"/>
          <ac:spMkLst>
            <pc:docMk/>
            <pc:sldMk cId="3056061408" sldId="267"/>
            <ac:spMk id="97" creationId="{7CA30C1C-DB49-45A9-9588-52F8B94F4BA7}"/>
          </ac:spMkLst>
        </pc:spChg>
        <pc:spChg chg="del mod">
          <ac:chgData name="Coleman, Jim" userId="8c647339-3dc1-4970-9fcc-34ab85c6fcb9" providerId="ADAL" clId="{552D7C1B-56CB-4550-9F98-B9EE7AD66695}" dt="2022-03-30T21:17:57.011" v="846" actId="21"/>
          <ac:spMkLst>
            <pc:docMk/>
            <pc:sldMk cId="3056061408" sldId="267"/>
            <ac:spMk id="98" creationId="{BF3952BD-53FF-4E27-95F4-946ACD1590AE}"/>
          </ac:spMkLst>
        </pc:spChg>
        <pc:spChg chg="del mod">
          <ac:chgData name="Coleman, Jim" userId="8c647339-3dc1-4970-9fcc-34ab85c6fcb9" providerId="ADAL" clId="{552D7C1B-56CB-4550-9F98-B9EE7AD66695}" dt="2022-03-30T21:17:57.011" v="846" actId="21"/>
          <ac:spMkLst>
            <pc:docMk/>
            <pc:sldMk cId="3056061408" sldId="267"/>
            <ac:spMk id="100" creationId="{DD599614-74D1-40FD-A2EE-3321D8FA571F}"/>
          </ac:spMkLst>
        </pc:spChg>
        <pc:spChg chg="del mod">
          <ac:chgData name="Coleman, Jim" userId="8c647339-3dc1-4970-9fcc-34ab85c6fcb9" providerId="ADAL" clId="{552D7C1B-56CB-4550-9F98-B9EE7AD66695}" dt="2022-03-30T21:17:57.011" v="846" actId="21"/>
          <ac:spMkLst>
            <pc:docMk/>
            <pc:sldMk cId="3056061408" sldId="267"/>
            <ac:spMk id="101" creationId="{FA231BE9-DFBA-4987-992B-54304F843540}"/>
          </ac:spMkLst>
        </pc:spChg>
        <pc:spChg chg="del mod">
          <ac:chgData name="Coleman, Jim" userId="8c647339-3dc1-4970-9fcc-34ab85c6fcb9" providerId="ADAL" clId="{552D7C1B-56CB-4550-9F98-B9EE7AD66695}" dt="2022-03-30T21:17:57.011" v="846" actId="21"/>
          <ac:spMkLst>
            <pc:docMk/>
            <pc:sldMk cId="3056061408" sldId="267"/>
            <ac:spMk id="102" creationId="{30F41280-E307-4417-9460-0CD7739E4E95}"/>
          </ac:spMkLst>
        </pc:spChg>
        <pc:spChg chg="mod">
          <ac:chgData name="Coleman, Jim" userId="8c647339-3dc1-4970-9fcc-34ab85c6fcb9" providerId="ADAL" clId="{552D7C1B-56CB-4550-9F98-B9EE7AD66695}" dt="2022-03-30T21:53:24.728" v="1082" actId="1076"/>
          <ac:spMkLst>
            <pc:docMk/>
            <pc:sldMk cId="3056061408" sldId="267"/>
            <ac:spMk id="103" creationId="{E85DE882-A118-4656-9B48-B523372FD19A}"/>
          </ac:spMkLst>
        </pc:spChg>
        <pc:spChg chg="del mod">
          <ac:chgData name="Coleman, Jim" userId="8c647339-3dc1-4970-9fcc-34ab85c6fcb9" providerId="ADAL" clId="{552D7C1B-56CB-4550-9F98-B9EE7AD66695}" dt="2022-03-30T21:17:57.011" v="846" actId="21"/>
          <ac:spMkLst>
            <pc:docMk/>
            <pc:sldMk cId="3056061408" sldId="267"/>
            <ac:spMk id="105" creationId="{5526BAFF-927B-4220-9BBC-359A00C26950}"/>
          </ac:spMkLst>
        </pc:spChg>
        <pc:spChg chg="mod">
          <ac:chgData name="Coleman, Jim" userId="8c647339-3dc1-4970-9fcc-34ab85c6fcb9" providerId="ADAL" clId="{552D7C1B-56CB-4550-9F98-B9EE7AD66695}" dt="2022-03-30T21:53:24.728" v="1082" actId="1076"/>
          <ac:spMkLst>
            <pc:docMk/>
            <pc:sldMk cId="3056061408" sldId="267"/>
            <ac:spMk id="107" creationId="{C6A433F1-0F71-414C-8F11-F894937B5F92}"/>
          </ac:spMkLst>
        </pc:spChg>
        <pc:spChg chg="del mod">
          <ac:chgData name="Coleman, Jim" userId="8c647339-3dc1-4970-9fcc-34ab85c6fcb9" providerId="ADAL" clId="{552D7C1B-56CB-4550-9F98-B9EE7AD66695}" dt="2022-03-30T21:17:57.011" v="846" actId="21"/>
          <ac:spMkLst>
            <pc:docMk/>
            <pc:sldMk cId="3056061408" sldId="267"/>
            <ac:spMk id="108" creationId="{7449CF23-3B6C-4B0E-A3C5-29A3E03AA8D8}"/>
          </ac:spMkLst>
        </pc:spChg>
        <pc:spChg chg="del mod">
          <ac:chgData name="Coleman, Jim" userId="8c647339-3dc1-4970-9fcc-34ab85c6fcb9" providerId="ADAL" clId="{552D7C1B-56CB-4550-9F98-B9EE7AD66695}" dt="2022-03-30T21:17:57.011" v="846" actId="21"/>
          <ac:spMkLst>
            <pc:docMk/>
            <pc:sldMk cId="3056061408" sldId="267"/>
            <ac:spMk id="109" creationId="{2F785EA6-8843-4AAF-AFD1-0F8574FD2528}"/>
          </ac:spMkLst>
        </pc:spChg>
        <pc:spChg chg="del mod">
          <ac:chgData name="Coleman, Jim" userId="8c647339-3dc1-4970-9fcc-34ab85c6fcb9" providerId="ADAL" clId="{552D7C1B-56CB-4550-9F98-B9EE7AD66695}" dt="2022-03-30T21:17:57.011" v="846" actId="21"/>
          <ac:spMkLst>
            <pc:docMk/>
            <pc:sldMk cId="3056061408" sldId="267"/>
            <ac:spMk id="110" creationId="{694DEE09-CD8C-46C6-8F63-8C90D7904E4F}"/>
          </ac:spMkLst>
        </pc:spChg>
        <pc:spChg chg="del mod">
          <ac:chgData name="Coleman, Jim" userId="8c647339-3dc1-4970-9fcc-34ab85c6fcb9" providerId="ADAL" clId="{552D7C1B-56CB-4550-9F98-B9EE7AD66695}" dt="2022-03-30T21:17:57.011" v="846" actId="21"/>
          <ac:spMkLst>
            <pc:docMk/>
            <pc:sldMk cId="3056061408" sldId="267"/>
            <ac:spMk id="111" creationId="{6DB3FC9F-3307-43A8-920E-DEEC9D691BC8}"/>
          </ac:spMkLst>
        </pc:spChg>
        <pc:spChg chg="del mod">
          <ac:chgData name="Coleman, Jim" userId="8c647339-3dc1-4970-9fcc-34ab85c6fcb9" providerId="ADAL" clId="{552D7C1B-56CB-4550-9F98-B9EE7AD66695}" dt="2022-03-30T21:17:57.011" v="846" actId="21"/>
          <ac:spMkLst>
            <pc:docMk/>
            <pc:sldMk cId="3056061408" sldId="267"/>
            <ac:spMk id="112" creationId="{F56DA1D3-5759-427B-B9F6-AA587C577B2C}"/>
          </ac:spMkLst>
        </pc:spChg>
        <pc:spChg chg="del mod">
          <ac:chgData name="Coleman, Jim" userId="8c647339-3dc1-4970-9fcc-34ab85c6fcb9" providerId="ADAL" clId="{552D7C1B-56CB-4550-9F98-B9EE7AD66695}" dt="2022-03-30T21:17:57.011" v="846" actId="21"/>
          <ac:spMkLst>
            <pc:docMk/>
            <pc:sldMk cId="3056061408" sldId="267"/>
            <ac:spMk id="113" creationId="{3940BB12-C2C9-4455-90B1-4DAA63C001EB}"/>
          </ac:spMkLst>
        </pc:spChg>
        <pc:spChg chg="del mod">
          <ac:chgData name="Coleman, Jim" userId="8c647339-3dc1-4970-9fcc-34ab85c6fcb9" providerId="ADAL" clId="{552D7C1B-56CB-4550-9F98-B9EE7AD66695}" dt="2022-03-30T21:17:57.011" v="846" actId="21"/>
          <ac:spMkLst>
            <pc:docMk/>
            <pc:sldMk cId="3056061408" sldId="267"/>
            <ac:spMk id="114" creationId="{6D05EACD-0353-4DB5-A3F1-4E093949F9F0}"/>
          </ac:spMkLst>
        </pc:spChg>
        <pc:spChg chg="del mod">
          <ac:chgData name="Coleman, Jim" userId="8c647339-3dc1-4970-9fcc-34ab85c6fcb9" providerId="ADAL" clId="{552D7C1B-56CB-4550-9F98-B9EE7AD66695}" dt="2022-03-30T21:17:57.011" v="846" actId="21"/>
          <ac:spMkLst>
            <pc:docMk/>
            <pc:sldMk cId="3056061408" sldId="267"/>
            <ac:spMk id="115" creationId="{BA66D848-0C89-4C0D-9E09-E335D04BBE3C}"/>
          </ac:spMkLst>
        </pc:spChg>
        <pc:spChg chg="del mod">
          <ac:chgData name="Coleman, Jim" userId="8c647339-3dc1-4970-9fcc-34ab85c6fcb9" providerId="ADAL" clId="{552D7C1B-56CB-4550-9F98-B9EE7AD66695}" dt="2022-03-30T21:17:57.011" v="846" actId="21"/>
          <ac:spMkLst>
            <pc:docMk/>
            <pc:sldMk cId="3056061408" sldId="267"/>
            <ac:spMk id="116" creationId="{DB338209-FFAB-4ED9-B6D7-A799CAD646D7}"/>
          </ac:spMkLst>
        </pc:spChg>
        <pc:spChg chg="del mod">
          <ac:chgData name="Coleman, Jim" userId="8c647339-3dc1-4970-9fcc-34ab85c6fcb9" providerId="ADAL" clId="{552D7C1B-56CB-4550-9F98-B9EE7AD66695}" dt="2022-03-30T21:17:57.011" v="846" actId="21"/>
          <ac:spMkLst>
            <pc:docMk/>
            <pc:sldMk cId="3056061408" sldId="267"/>
            <ac:spMk id="117" creationId="{76682D89-85A9-47B0-89DF-526E33CC6C6F}"/>
          </ac:spMkLst>
        </pc:spChg>
        <pc:spChg chg="del mod">
          <ac:chgData name="Coleman, Jim" userId="8c647339-3dc1-4970-9fcc-34ab85c6fcb9" providerId="ADAL" clId="{552D7C1B-56CB-4550-9F98-B9EE7AD66695}" dt="2022-03-30T21:17:57.011" v="846" actId="21"/>
          <ac:spMkLst>
            <pc:docMk/>
            <pc:sldMk cId="3056061408" sldId="267"/>
            <ac:spMk id="118" creationId="{05CC302E-AEFE-4E6A-AFBA-56834264FC41}"/>
          </ac:spMkLst>
        </pc:spChg>
        <pc:spChg chg="del mod">
          <ac:chgData name="Coleman, Jim" userId="8c647339-3dc1-4970-9fcc-34ab85c6fcb9" providerId="ADAL" clId="{552D7C1B-56CB-4550-9F98-B9EE7AD66695}" dt="2022-03-30T21:17:57.011" v="846" actId="21"/>
          <ac:spMkLst>
            <pc:docMk/>
            <pc:sldMk cId="3056061408" sldId="267"/>
            <ac:spMk id="119" creationId="{8606F839-B6E2-4672-9B83-195FD505C462}"/>
          </ac:spMkLst>
        </pc:spChg>
        <pc:spChg chg="del mod">
          <ac:chgData name="Coleman, Jim" userId="8c647339-3dc1-4970-9fcc-34ab85c6fcb9" providerId="ADAL" clId="{552D7C1B-56CB-4550-9F98-B9EE7AD66695}" dt="2022-03-30T21:17:57.011" v="846" actId="21"/>
          <ac:spMkLst>
            <pc:docMk/>
            <pc:sldMk cId="3056061408" sldId="267"/>
            <ac:spMk id="120" creationId="{112AA785-3052-4355-B78D-7317F87D134C}"/>
          </ac:spMkLst>
        </pc:spChg>
        <pc:spChg chg="add del mod">
          <ac:chgData name="Coleman, Jim" userId="8c647339-3dc1-4970-9fcc-34ab85c6fcb9" providerId="ADAL" clId="{552D7C1B-56CB-4550-9F98-B9EE7AD66695}" dt="2022-03-30T21:18:02.699" v="848" actId="478"/>
          <ac:spMkLst>
            <pc:docMk/>
            <pc:sldMk cId="3056061408" sldId="267"/>
            <ac:spMk id="121" creationId="{4C0573FA-E316-426F-9FE8-2FF4BD0FB5C5}"/>
          </ac:spMkLst>
        </pc:spChg>
        <pc:spChg chg="del mod">
          <ac:chgData name="Coleman, Jim" userId="8c647339-3dc1-4970-9fcc-34ab85c6fcb9" providerId="ADAL" clId="{552D7C1B-56CB-4550-9F98-B9EE7AD66695}" dt="2022-03-30T21:17:57.011" v="846" actId="21"/>
          <ac:spMkLst>
            <pc:docMk/>
            <pc:sldMk cId="3056061408" sldId="267"/>
            <ac:spMk id="122" creationId="{EB062F67-21A4-476B-B783-7E04364CCAE3}"/>
          </ac:spMkLst>
        </pc:spChg>
        <pc:spChg chg="del mod">
          <ac:chgData name="Coleman, Jim" userId="8c647339-3dc1-4970-9fcc-34ab85c6fcb9" providerId="ADAL" clId="{552D7C1B-56CB-4550-9F98-B9EE7AD66695}" dt="2022-03-30T21:17:57.011" v="846" actId="21"/>
          <ac:spMkLst>
            <pc:docMk/>
            <pc:sldMk cId="3056061408" sldId="267"/>
            <ac:spMk id="128" creationId="{71B5F34C-7C45-407A-B8FF-0DF68383BFF0}"/>
          </ac:spMkLst>
        </pc:spChg>
        <pc:spChg chg="del mod">
          <ac:chgData name="Coleman, Jim" userId="8c647339-3dc1-4970-9fcc-34ab85c6fcb9" providerId="ADAL" clId="{552D7C1B-56CB-4550-9F98-B9EE7AD66695}" dt="2022-03-30T21:17:57.011" v="846" actId="21"/>
          <ac:spMkLst>
            <pc:docMk/>
            <pc:sldMk cId="3056061408" sldId="267"/>
            <ac:spMk id="132" creationId="{23A6FBC8-49CF-4FAD-8F56-39E3D0AE9DCD}"/>
          </ac:spMkLst>
        </pc:spChg>
        <pc:spChg chg="mod">
          <ac:chgData name="Coleman, Jim" userId="8c647339-3dc1-4970-9fcc-34ab85c6fcb9" providerId="ADAL" clId="{552D7C1B-56CB-4550-9F98-B9EE7AD66695}" dt="2022-03-30T21:53:24.728" v="1082" actId="1076"/>
          <ac:spMkLst>
            <pc:docMk/>
            <pc:sldMk cId="3056061408" sldId="267"/>
            <ac:spMk id="133" creationId="{6041C3AE-A661-4C27-A058-722DD398BE78}"/>
          </ac:spMkLst>
        </pc:spChg>
        <pc:spChg chg="mod">
          <ac:chgData name="Coleman, Jim" userId="8c647339-3dc1-4970-9fcc-34ab85c6fcb9" providerId="ADAL" clId="{552D7C1B-56CB-4550-9F98-B9EE7AD66695}" dt="2022-03-30T21:53:24.728" v="1082" actId="1076"/>
          <ac:spMkLst>
            <pc:docMk/>
            <pc:sldMk cId="3056061408" sldId="267"/>
            <ac:spMk id="134" creationId="{E6B34A43-C3C4-4BAE-B405-227384E7D4E1}"/>
          </ac:spMkLst>
        </pc:spChg>
        <pc:spChg chg="del">
          <ac:chgData name="Coleman, Jim" userId="8c647339-3dc1-4970-9fcc-34ab85c6fcb9" providerId="ADAL" clId="{552D7C1B-56CB-4550-9F98-B9EE7AD66695}" dt="2022-03-30T19:44:13.119" v="753" actId="478"/>
          <ac:spMkLst>
            <pc:docMk/>
            <pc:sldMk cId="3056061408" sldId="267"/>
            <ac:spMk id="135" creationId="{5C3E7F9A-DBA6-4EBC-A03D-D837D2B4016D}"/>
          </ac:spMkLst>
        </pc:spChg>
        <pc:spChg chg="del">
          <ac:chgData name="Coleman, Jim" userId="8c647339-3dc1-4970-9fcc-34ab85c6fcb9" providerId="ADAL" clId="{552D7C1B-56CB-4550-9F98-B9EE7AD66695}" dt="2022-03-30T19:44:13.119" v="753" actId="478"/>
          <ac:spMkLst>
            <pc:docMk/>
            <pc:sldMk cId="3056061408" sldId="267"/>
            <ac:spMk id="136" creationId="{DBCEB9EF-0554-4427-898B-2EF1A073DB05}"/>
          </ac:spMkLst>
        </pc:spChg>
        <pc:spChg chg="del mod">
          <ac:chgData name="Coleman, Jim" userId="8c647339-3dc1-4970-9fcc-34ab85c6fcb9" providerId="ADAL" clId="{552D7C1B-56CB-4550-9F98-B9EE7AD66695}" dt="2022-03-30T21:17:57.011" v="846" actId="21"/>
          <ac:spMkLst>
            <pc:docMk/>
            <pc:sldMk cId="3056061408" sldId="267"/>
            <ac:spMk id="137" creationId="{A350FEEA-6DD1-4AC6-B455-8753DA9FBE3F}"/>
          </ac:spMkLst>
        </pc:spChg>
        <pc:spChg chg="del mod">
          <ac:chgData name="Coleman, Jim" userId="8c647339-3dc1-4970-9fcc-34ab85c6fcb9" providerId="ADAL" clId="{552D7C1B-56CB-4550-9F98-B9EE7AD66695}" dt="2022-03-30T21:17:57.011" v="846" actId="21"/>
          <ac:spMkLst>
            <pc:docMk/>
            <pc:sldMk cId="3056061408" sldId="267"/>
            <ac:spMk id="138" creationId="{F4795564-13A2-41AD-AF62-CE60014B3595}"/>
          </ac:spMkLst>
        </pc:spChg>
        <pc:cxnChg chg="add del mod">
          <ac:chgData name="Coleman, Jim" userId="8c647339-3dc1-4970-9fcc-34ab85c6fcb9" providerId="ADAL" clId="{552D7C1B-56CB-4550-9F98-B9EE7AD66695}" dt="2022-03-30T21:18:00.378" v="847" actId="478"/>
          <ac:cxnSpMkLst>
            <pc:docMk/>
            <pc:sldMk cId="3056061408" sldId="267"/>
            <ac:cxnSpMk id="3" creationId="{FE75FFC5-CB0C-48F0-869B-1BDD333EE72D}"/>
          </ac:cxnSpMkLst>
        </pc:cxnChg>
        <pc:cxnChg chg="mod">
          <ac:chgData name="Coleman, Jim" userId="8c647339-3dc1-4970-9fcc-34ab85c6fcb9" providerId="ADAL" clId="{552D7C1B-56CB-4550-9F98-B9EE7AD66695}" dt="2022-03-30T21:53:24.728" v="1082" actId="1076"/>
          <ac:cxnSpMkLst>
            <pc:docMk/>
            <pc:sldMk cId="3056061408" sldId="267"/>
            <ac:cxnSpMk id="49" creationId="{994C618C-7B3C-4A38-BCD1-01D78D850D7F}"/>
          </ac:cxnSpMkLst>
        </pc:cxnChg>
        <pc:cxnChg chg="mod">
          <ac:chgData name="Coleman, Jim" userId="8c647339-3dc1-4970-9fcc-34ab85c6fcb9" providerId="ADAL" clId="{552D7C1B-56CB-4550-9F98-B9EE7AD66695}" dt="2022-03-30T21:53:24.728" v="1082" actId="1076"/>
          <ac:cxnSpMkLst>
            <pc:docMk/>
            <pc:sldMk cId="3056061408" sldId="267"/>
            <ac:cxnSpMk id="58" creationId="{9FB951DF-B55E-4F8F-B63E-7C9A038DFC01}"/>
          </ac:cxnSpMkLst>
        </pc:cxnChg>
        <pc:cxnChg chg="mod">
          <ac:chgData name="Coleman, Jim" userId="8c647339-3dc1-4970-9fcc-34ab85c6fcb9" providerId="ADAL" clId="{552D7C1B-56CB-4550-9F98-B9EE7AD66695}" dt="2022-03-30T21:53:24.728" v="1082" actId="1076"/>
          <ac:cxnSpMkLst>
            <pc:docMk/>
            <pc:sldMk cId="3056061408" sldId="267"/>
            <ac:cxnSpMk id="60" creationId="{F3242BD9-4F14-413F-9B20-170A5F80F5F5}"/>
          </ac:cxnSpMkLst>
        </pc:cxnChg>
        <pc:cxnChg chg="del">
          <ac:chgData name="Coleman, Jim" userId="8c647339-3dc1-4970-9fcc-34ab85c6fcb9" providerId="ADAL" clId="{552D7C1B-56CB-4550-9F98-B9EE7AD66695}" dt="2022-03-30T19:44:13.119" v="753" actId="478"/>
          <ac:cxnSpMkLst>
            <pc:docMk/>
            <pc:sldMk cId="3056061408" sldId="267"/>
            <ac:cxnSpMk id="65" creationId="{7075CC08-F085-487F-B8B7-BA2FAEC62131}"/>
          </ac:cxnSpMkLst>
        </pc:cxnChg>
        <pc:cxnChg chg="del">
          <ac:chgData name="Coleman, Jim" userId="8c647339-3dc1-4970-9fcc-34ab85c6fcb9" providerId="ADAL" clId="{552D7C1B-56CB-4550-9F98-B9EE7AD66695}" dt="2022-03-30T19:44:13.119" v="753" actId="478"/>
          <ac:cxnSpMkLst>
            <pc:docMk/>
            <pc:sldMk cId="3056061408" sldId="267"/>
            <ac:cxnSpMk id="67" creationId="{2E770DB3-2F0E-448A-A8E6-8FAB6DD3AE87}"/>
          </ac:cxnSpMkLst>
        </pc:cxnChg>
        <pc:cxnChg chg="del">
          <ac:chgData name="Coleman, Jim" userId="8c647339-3dc1-4970-9fcc-34ab85c6fcb9" providerId="ADAL" clId="{552D7C1B-56CB-4550-9F98-B9EE7AD66695}" dt="2022-03-30T19:44:13.119" v="753" actId="478"/>
          <ac:cxnSpMkLst>
            <pc:docMk/>
            <pc:sldMk cId="3056061408" sldId="267"/>
            <ac:cxnSpMk id="68" creationId="{606CE59B-8366-4078-A2B2-EEF452DF8D31}"/>
          </ac:cxnSpMkLst>
        </pc:cxnChg>
        <pc:cxnChg chg="del">
          <ac:chgData name="Coleman, Jim" userId="8c647339-3dc1-4970-9fcc-34ab85c6fcb9" providerId="ADAL" clId="{552D7C1B-56CB-4550-9F98-B9EE7AD66695}" dt="2022-03-30T19:44:13.119" v="753" actId="478"/>
          <ac:cxnSpMkLst>
            <pc:docMk/>
            <pc:sldMk cId="3056061408" sldId="267"/>
            <ac:cxnSpMk id="70" creationId="{FD5BA9DF-DF47-4280-AC6E-FCFFF6EA3F36}"/>
          </ac:cxnSpMkLst>
        </pc:cxnChg>
        <pc:cxnChg chg="del">
          <ac:chgData name="Coleman, Jim" userId="8c647339-3dc1-4970-9fcc-34ab85c6fcb9" providerId="ADAL" clId="{552D7C1B-56CB-4550-9F98-B9EE7AD66695}" dt="2022-03-30T19:44:13.119" v="753" actId="478"/>
          <ac:cxnSpMkLst>
            <pc:docMk/>
            <pc:sldMk cId="3056061408" sldId="267"/>
            <ac:cxnSpMk id="77" creationId="{705319B8-E234-48A5-9D48-1E0853F367FE}"/>
          </ac:cxnSpMkLst>
        </pc:cxnChg>
        <pc:cxnChg chg="del">
          <ac:chgData name="Coleman, Jim" userId="8c647339-3dc1-4970-9fcc-34ab85c6fcb9" providerId="ADAL" clId="{552D7C1B-56CB-4550-9F98-B9EE7AD66695}" dt="2022-03-30T19:44:13.119" v="753" actId="478"/>
          <ac:cxnSpMkLst>
            <pc:docMk/>
            <pc:sldMk cId="3056061408" sldId="267"/>
            <ac:cxnSpMk id="78" creationId="{4F12C5DB-B690-4B54-9E70-A8591D1A97D4}"/>
          </ac:cxnSpMkLst>
        </pc:cxnChg>
        <pc:cxnChg chg="mod">
          <ac:chgData name="Coleman, Jim" userId="8c647339-3dc1-4970-9fcc-34ab85c6fcb9" providerId="ADAL" clId="{552D7C1B-56CB-4550-9F98-B9EE7AD66695}" dt="2022-03-30T21:53:24.728" v="1082" actId="1076"/>
          <ac:cxnSpMkLst>
            <pc:docMk/>
            <pc:sldMk cId="3056061408" sldId="267"/>
            <ac:cxnSpMk id="99" creationId="{8C470661-0E22-47E7-A1B6-EF40CF77A540}"/>
          </ac:cxnSpMkLst>
        </pc:cxnChg>
        <pc:cxnChg chg="mod">
          <ac:chgData name="Coleman, Jim" userId="8c647339-3dc1-4970-9fcc-34ab85c6fcb9" providerId="ADAL" clId="{552D7C1B-56CB-4550-9F98-B9EE7AD66695}" dt="2022-03-30T21:53:24.728" v="1082" actId="1076"/>
          <ac:cxnSpMkLst>
            <pc:docMk/>
            <pc:sldMk cId="3056061408" sldId="267"/>
            <ac:cxnSpMk id="104" creationId="{6F373A58-6F72-4EF8-8F50-494691A584E1}"/>
          </ac:cxnSpMkLst>
        </pc:cxnChg>
        <pc:cxnChg chg="mod">
          <ac:chgData name="Coleman, Jim" userId="8c647339-3dc1-4970-9fcc-34ab85c6fcb9" providerId="ADAL" clId="{552D7C1B-56CB-4550-9F98-B9EE7AD66695}" dt="2022-03-30T21:53:24.728" v="1082" actId="1076"/>
          <ac:cxnSpMkLst>
            <pc:docMk/>
            <pc:sldMk cId="3056061408" sldId="267"/>
            <ac:cxnSpMk id="106" creationId="{84A3F654-2616-4AF1-80A3-938CF75ED002}"/>
          </ac:cxnSpMkLst>
        </pc:cxnChg>
        <pc:cxnChg chg="del mod">
          <ac:chgData name="Coleman, Jim" userId="8c647339-3dc1-4970-9fcc-34ab85c6fcb9" providerId="ADAL" clId="{552D7C1B-56CB-4550-9F98-B9EE7AD66695}" dt="2022-03-30T21:17:57.011" v="846" actId="21"/>
          <ac:cxnSpMkLst>
            <pc:docMk/>
            <pc:sldMk cId="3056061408" sldId="267"/>
            <ac:cxnSpMk id="125" creationId="{541DE580-B1B9-4619-AFD7-07BCC9F970E6}"/>
          </ac:cxnSpMkLst>
        </pc:cxnChg>
        <pc:cxnChg chg="del mod">
          <ac:chgData name="Coleman, Jim" userId="8c647339-3dc1-4970-9fcc-34ab85c6fcb9" providerId="ADAL" clId="{552D7C1B-56CB-4550-9F98-B9EE7AD66695}" dt="2022-03-30T21:17:57.011" v="846" actId="21"/>
          <ac:cxnSpMkLst>
            <pc:docMk/>
            <pc:sldMk cId="3056061408" sldId="267"/>
            <ac:cxnSpMk id="126" creationId="{2B540225-BEAD-4905-AF12-3084E82AEF02}"/>
          </ac:cxnSpMkLst>
        </pc:cxnChg>
        <pc:cxnChg chg="del mod">
          <ac:chgData name="Coleman, Jim" userId="8c647339-3dc1-4970-9fcc-34ab85c6fcb9" providerId="ADAL" clId="{552D7C1B-56CB-4550-9F98-B9EE7AD66695}" dt="2022-03-30T21:17:57.011" v="846" actId="21"/>
          <ac:cxnSpMkLst>
            <pc:docMk/>
            <pc:sldMk cId="3056061408" sldId="267"/>
            <ac:cxnSpMk id="127" creationId="{0563B054-430F-4C7B-B5D1-8CC53E90422B}"/>
          </ac:cxnSpMkLst>
        </pc:cxnChg>
        <pc:cxnChg chg="del mod">
          <ac:chgData name="Coleman, Jim" userId="8c647339-3dc1-4970-9fcc-34ab85c6fcb9" providerId="ADAL" clId="{552D7C1B-56CB-4550-9F98-B9EE7AD66695}" dt="2022-03-30T21:17:57.011" v="846" actId="21"/>
          <ac:cxnSpMkLst>
            <pc:docMk/>
            <pc:sldMk cId="3056061408" sldId="267"/>
            <ac:cxnSpMk id="130" creationId="{5CBABD1D-EFD9-4385-9625-294C55219DF4}"/>
          </ac:cxnSpMkLst>
        </pc:cxnChg>
      </pc:sldChg>
      <pc:sldChg chg="addSp delSp modSp mod">
        <pc:chgData name="Coleman, Jim" userId="8c647339-3dc1-4970-9fcc-34ab85c6fcb9" providerId="ADAL" clId="{552D7C1B-56CB-4550-9F98-B9EE7AD66695}" dt="2022-03-30T22:34:52.199" v="1427" actId="20577"/>
        <pc:sldMkLst>
          <pc:docMk/>
          <pc:sldMk cId="3537172836" sldId="268"/>
        </pc:sldMkLst>
        <pc:spChg chg="mod">
          <ac:chgData name="Coleman, Jim" userId="8c647339-3dc1-4970-9fcc-34ab85c6fcb9" providerId="ADAL" clId="{552D7C1B-56CB-4550-9F98-B9EE7AD66695}" dt="2022-03-30T19:34:42.291" v="591" actId="1076"/>
          <ac:spMkLst>
            <pc:docMk/>
            <pc:sldMk cId="3537172836" sldId="268"/>
            <ac:spMk id="4" creationId="{18AC720E-CEE9-4BCA-85E3-52613E6B4034}"/>
          </ac:spMkLst>
        </pc:spChg>
        <pc:spChg chg="mod">
          <ac:chgData name="Coleman, Jim" userId="8c647339-3dc1-4970-9fcc-34ab85c6fcb9" providerId="ADAL" clId="{552D7C1B-56CB-4550-9F98-B9EE7AD66695}" dt="2022-03-30T19:34:42.291" v="591" actId="1076"/>
          <ac:spMkLst>
            <pc:docMk/>
            <pc:sldMk cId="3537172836" sldId="268"/>
            <ac:spMk id="28" creationId="{B6960702-F41C-4E0F-AEE5-01A661EDD50F}"/>
          </ac:spMkLst>
        </pc:spChg>
        <pc:spChg chg="mod">
          <ac:chgData name="Coleman, Jim" userId="8c647339-3dc1-4970-9fcc-34ab85c6fcb9" providerId="ADAL" clId="{552D7C1B-56CB-4550-9F98-B9EE7AD66695}" dt="2022-03-30T19:34:42.291" v="591" actId="1076"/>
          <ac:spMkLst>
            <pc:docMk/>
            <pc:sldMk cId="3537172836" sldId="268"/>
            <ac:spMk id="29" creationId="{EB54D4BB-EE21-46CC-8F7E-EC7362F8108E}"/>
          </ac:spMkLst>
        </pc:spChg>
        <pc:spChg chg="mod">
          <ac:chgData name="Coleman, Jim" userId="8c647339-3dc1-4970-9fcc-34ab85c6fcb9" providerId="ADAL" clId="{552D7C1B-56CB-4550-9F98-B9EE7AD66695}" dt="2022-03-30T19:34:42.291" v="591" actId="1076"/>
          <ac:spMkLst>
            <pc:docMk/>
            <pc:sldMk cId="3537172836" sldId="268"/>
            <ac:spMk id="35" creationId="{E46DDF61-793C-4FC8-A31A-9660E7F5153E}"/>
          </ac:spMkLst>
        </pc:spChg>
        <pc:spChg chg="mod">
          <ac:chgData name="Coleman, Jim" userId="8c647339-3dc1-4970-9fcc-34ab85c6fcb9" providerId="ADAL" clId="{552D7C1B-56CB-4550-9F98-B9EE7AD66695}" dt="2022-03-30T19:34:59.372" v="593" actId="1076"/>
          <ac:spMkLst>
            <pc:docMk/>
            <pc:sldMk cId="3537172836" sldId="268"/>
            <ac:spMk id="36" creationId="{CD92B4DB-F5D2-4443-B06F-12C8B7617F4F}"/>
          </ac:spMkLst>
        </pc:spChg>
        <pc:spChg chg="mod">
          <ac:chgData name="Coleman, Jim" userId="8c647339-3dc1-4970-9fcc-34ab85c6fcb9" providerId="ADAL" clId="{552D7C1B-56CB-4550-9F98-B9EE7AD66695}" dt="2022-03-30T19:34:59.372" v="593" actId="1076"/>
          <ac:spMkLst>
            <pc:docMk/>
            <pc:sldMk cId="3537172836" sldId="268"/>
            <ac:spMk id="37" creationId="{2165B8C2-635F-4AF4-8385-42A4E6FA73B9}"/>
          </ac:spMkLst>
        </pc:spChg>
        <pc:spChg chg="mod">
          <ac:chgData name="Coleman, Jim" userId="8c647339-3dc1-4970-9fcc-34ab85c6fcb9" providerId="ADAL" clId="{552D7C1B-56CB-4550-9F98-B9EE7AD66695}" dt="2022-03-30T19:34:59.372" v="593" actId="1076"/>
          <ac:spMkLst>
            <pc:docMk/>
            <pc:sldMk cId="3537172836" sldId="268"/>
            <ac:spMk id="38" creationId="{69FE5B55-116F-4444-9EF2-3244FA8F03DF}"/>
          </ac:spMkLst>
        </pc:spChg>
        <pc:spChg chg="mod">
          <ac:chgData name="Coleman, Jim" userId="8c647339-3dc1-4970-9fcc-34ab85c6fcb9" providerId="ADAL" clId="{552D7C1B-56CB-4550-9F98-B9EE7AD66695}" dt="2022-03-30T19:34:59.372" v="593" actId="1076"/>
          <ac:spMkLst>
            <pc:docMk/>
            <pc:sldMk cId="3537172836" sldId="268"/>
            <ac:spMk id="39" creationId="{856CB80B-C56F-4C51-AFF2-8666901651C8}"/>
          </ac:spMkLst>
        </pc:spChg>
        <pc:spChg chg="del mod">
          <ac:chgData name="Coleman, Jim" userId="8c647339-3dc1-4970-9fcc-34ab85c6fcb9" providerId="ADAL" clId="{552D7C1B-56CB-4550-9F98-B9EE7AD66695}" dt="2022-03-30T19:31:11.924" v="573" actId="478"/>
          <ac:spMkLst>
            <pc:docMk/>
            <pc:sldMk cId="3537172836" sldId="268"/>
            <ac:spMk id="40" creationId="{7C5AF680-9E9F-4FB3-A625-18EFD73219E5}"/>
          </ac:spMkLst>
        </pc:spChg>
        <pc:spChg chg="del mod">
          <ac:chgData name="Coleman, Jim" userId="8c647339-3dc1-4970-9fcc-34ab85c6fcb9" providerId="ADAL" clId="{552D7C1B-56CB-4550-9F98-B9EE7AD66695}" dt="2022-03-30T19:31:11.924" v="573" actId="478"/>
          <ac:spMkLst>
            <pc:docMk/>
            <pc:sldMk cId="3537172836" sldId="268"/>
            <ac:spMk id="41" creationId="{5C036150-6795-4494-8DCE-CB4F9293499E}"/>
          </ac:spMkLst>
        </pc:spChg>
        <pc:spChg chg="mod">
          <ac:chgData name="Coleman, Jim" userId="8c647339-3dc1-4970-9fcc-34ab85c6fcb9" providerId="ADAL" clId="{552D7C1B-56CB-4550-9F98-B9EE7AD66695}" dt="2022-03-30T19:34:59.372" v="593" actId="1076"/>
          <ac:spMkLst>
            <pc:docMk/>
            <pc:sldMk cId="3537172836" sldId="268"/>
            <ac:spMk id="42" creationId="{C0C86521-EE01-4A35-9B97-BF804F235967}"/>
          </ac:spMkLst>
        </pc:spChg>
        <pc:spChg chg="mod">
          <ac:chgData name="Coleman, Jim" userId="8c647339-3dc1-4970-9fcc-34ab85c6fcb9" providerId="ADAL" clId="{552D7C1B-56CB-4550-9F98-B9EE7AD66695}" dt="2022-03-30T22:34:52.199" v="1427" actId="20577"/>
          <ac:spMkLst>
            <pc:docMk/>
            <pc:sldMk cId="3537172836" sldId="268"/>
            <ac:spMk id="44" creationId="{DD7256F6-CABC-4EDB-A677-A37C8C054454}"/>
          </ac:spMkLst>
        </pc:spChg>
        <pc:spChg chg="mod">
          <ac:chgData name="Coleman, Jim" userId="8c647339-3dc1-4970-9fcc-34ab85c6fcb9" providerId="ADAL" clId="{552D7C1B-56CB-4550-9F98-B9EE7AD66695}" dt="2022-03-30T19:34:59.372" v="593" actId="1076"/>
          <ac:spMkLst>
            <pc:docMk/>
            <pc:sldMk cId="3537172836" sldId="268"/>
            <ac:spMk id="45" creationId="{04A6D1E7-2EEA-4271-8980-6A4108E52E63}"/>
          </ac:spMkLst>
        </pc:spChg>
        <pc:spChg chg="mod">
          <ac:chgData name="Coleman, Jim" userId="8c647339-3dc1-4970-9fcc-34ab85c6fcb9" providerId="ADAL" clId="{552D7C1B-56CB-4550-9F98-B9EE7AD66695}" dt="2022-03-30T19:34:59.372" v="593" actId="1076"/>
          <ac:spMkLst>
            <pc:docMk/>
            <pc:sldMk cId="3537172836" sldId="268"/>
            <ac:spMk id="46" creationId="{24A64462-2298-4313-B42E-DE98EC7F24E1}"/>
          </ac:spMkLst>
        </pc:spChg>
        <pc:spChg chg="mod">
          <ac:chgData name="Coleman, Jim" userId="8c647339-3dc1-4970-9fcc-34ab85c6fcb9" providerId="ADAL" clId="{552D7C1B-56CB-4550-9F98-B9EE7AD66695}" dt="2022-03-30T19:34:59.372" v="593" actId="1076"/>
          <ac:spMkLst>
            <pc:docMk/>
            <pc:sldMk cId="3537172836" sldId="268"/>
            <ac:spMk id="47" creationId="{7E70A97C-CB32-42D2-A31E-EB86C2C19392}"/>
          </ac:spMkLst>
        </pc:spChg>
        <pc:spChg chg="mod">
          <ac:chgData name="Coleman, Jim" userId="8c647339-3dc1-4970-9fcc-34ab85c6fcb9" providerId="ADAL" clId="{552D7C1B-56CB-4550-9F98-B9EE7AD66695}" dt="2022-03-30T19:34:59.372" v="593" actId="1076"/>
          <ac:spMkLst>
            <pc:docMk/>
            <pc:sldMk cId="3537172836" sldId="268"/>
            <ac:spMk id="48" creationId="{29ADD402-7801-4DC8-B328-C3EB75DC6F2E}"/>
          </ac:spMkLst>
        </pc:spChg>
        <pc:spChg chg="del mod">
          <ac:chgData name="Coleman, Jim" userId="8c647339-3dc1-4970-9fcc-34ab85c6fcb9" providerId="ADAL" clId="{552D7C1B-56CB-4550-9F98-B9EE7AD66695}" dt="2022-03-30T19:31:11.924" v="573" actId="478"/>
          <ac:spMkLst>
            <pc:docMk/>
            <pc:sldMk cId="3537172836" sldId="268"/>
            <ac:spMk id="49" creationId="{0871AB5E-8FE4-4C46-B6E1-3108496C8836}"/>
          </ac:spMkLst>
        </pc:spChg>
        <pc:spChg chg="mod">
          <ac:chgData name="Coleman, Jim" userId="8c647339-3dc1-4970-9fcc-34ab85c6fcb9" providerId="ADAL" clId="{552D7C1B-56CB-4550-9F98-B9EE7AD66695}" dt="2022-03-30T19:34:59.372" v="593" actId="1076"/>
          <ac:spMkLst>
            <pc:docMk/>
            <pc:sldMk cId="3537172836" sldId="268"/>
            <ac:spMk id="50" creationId="{59160E84-AB1D-4E49-B0B0-F6161B2B4ED9}"/>
          </ac:spMkLst>
        </pc:spChg>
        <pc:spChg chg="del mod">
          <ac:chgData name="Coleman, Jim" userId="8c647339-3dc1-4970-9fcc-34ab85c6fcb9" providerId="ADAL" clId="{552D7C1B-56CB-4550-9F98-B9EE7AD66695}" dt="2022-03-30T19:31:11.924" v="573" actId="478"/>
          <ac:spMkLst>
            <pc:docMk/>
            <pc:sldMk cId="3537172836" sldId="268"/>
            <ac:spMk id="51" creationId="{BD6109E6-4E45-407B-9631-8BFB581709A9}"/>
          </ac:spMkLst>
        </pc:spChg>
        <pc:spChg chg="mod">
          <ac:chgData name="Coleman, Jim" userId="8c647339-3dc1-4970-9fcc-34ab85c6fcb9" providerId="ADAL" clId="{552D7C1B-56CB-4550-9F98-B9EE7AD66695}" dt="2022-03-30T22:19:35.009" v="1306" actId="1076"/>
          <ac:spMkLst>
            <pc:docMk/>
            <pc:sldMk cId="3537172836" sldId="268"/>
            <ac:spMk id="52" creationId="{21EA2FE2-41BD-4B5B-AA4A-06133F7CC4C5}"/>
          </ac:spMkLst>
        </pc:spChg>
        <pc:spChg chg="mod">
          <ac:chgData name="Coleman, Jim" userId="8c647339-3dc1-4970-9fcc-34ab85c6fcb9" providerId="ADAL" clId="{552D7C1B-56CB-4550-9F98-B9EE7AD66695}" dt="2022-03-30T22:19:49.406" v="1309" actId="1076"/>
          <ac:spMkLst>
            <pc:docMk/>
            <pc:sldMk cId="3537172836" sldId="268"/>
            <ac:spMk id="53" creationId="{2838F00C-9DCF-4D74-8FE3-7E90DC210860}"/>
          </ac:spMkLst>
        </pc:spChg>
        <pc:spChg chg="del mod">
          <ac:chgData name="Coleman, Jim" userId="8c647339-3dc1-4970-9fcc-34ab85c6fcb9" providerId="ADAL" clId="{552D7C1B-56CB-4550-9F98-B9EE7AD66695}" dt="2022-03-30T19:31:11.924" v="573" actId="478"/>
          <ac:spMkLst>
            <pc:docMk/>
            <pc:sldMk cId="3537172836" sldId="268"/>
            <ac:spMk id="54" creationId="{DDC71F3E-060D-43C8-B00A-46CFA4BF7A65}"/>
          </ac:spMkLst>
        </pc:spChg>
        <pc:spChg chg="mod">
          <ac:chgData name="Coleman, Jim" userId="8c647339-3dc1-4970-9fcc-34ab85c6fcb9" providerId="ADAL" clId="{552D7C1B-56CB-4550-9F98-B9EE7AD66695}" dt="2022-03-30T19:34:42.291" v="591" actId="1076"/>
          <ac:spMkLst>
            <pc:docMk/>
            <pc:sldMk cId="3537172836" sldId="268"/>
            <ac:spMk id="55" creationId="{507DFFE5-5AC3-44C3-A293-50B3253F5082}"/>
          </ac:spMkLst>
        </pc:spChg>
        <pc:spChg chg="del mod">
          <ac:chgData name="Coleman, Jim" userId="8c647339-3dc1-4970-9fcc-34ab85c6fcb9" providerId="ADAL" clId="{552D7C1B-56CB-4550-9F98-B9EE7AD66695}" dt="2022-03-30T19:31:11.924" v="573" actId="478"/>
          <ac:spMkLst>
            <pc:docMk/>
            <pc:sldMk cId="3537172836" sldId="268"/>
            <ac:spMk id="56" creationId="{24F03811-FC9E-4AFE-9F12-CEA72A74385C}"/>
          </ac:spMkLst>
        </pc:spChg>
        <pc:spChg chg="mod">
          <ac:chgData name="Coleman, Jim" userId="8c647339-3dc1-4970-9fcc-34ab85c6fcb9" providerId="ADAL" clId="{552D7C1B-56CB-4550-9F98-B9EE7AD66695}" dt="2022-03-30T19:34:59.372" v="593" actId="1076"/>
          <ac:spMkLst>
            <pc:docMk/>
            <pc:sldMk cId="3537172836" sldId="268"/>
            <ac:spMk id="57" creationId="{455992D0-7AB9-4B21-ABB3-F9FD26D44A64}"/>
          </ac:spMkLst>
        </pc:spChg>
        <pc:spChg chg="mod">
          <ac:chgData name="Coleman, Jim" userId="8c647339-3dc1-4970-9fcc-34ab85c6fcb9" providerId="ADAL" clId="{552D7C1B-56CB-4550-9F98-B9EE7AD66695}" dt="2022-03-30T19:34:59.372" v="593" actId="1076"/>
          <ac:spMkLst>
            <pc:docMk/>
            <pc:sldMk cId="3537172836" sldId="268"/>
            <ac:spMk id="58" creationId="{6E971761-9703-4144-B0AC-357DDB333283}"/>
          </ac:spMkLst>
        </pc:spChg>
        <pc:spChg chg="del mod">
          <ac:chgData name="Coleman, Jim" userId="8c647339-3dc1-4970-9fcc-34ab85c6fcb9" providerId="ADAL" clId="{552D7C1B-56CB-4550-9F98-B9EE7AD66695}" dt="2022-03-30T19:31:11.924" v="573" actId="478"/>
          <ac:spMkLst>
            <pc:docMk/>
            <pc:sldMk cId="3537172836" sldId="268"/>
            <ac:spMk id="60" creationId="{426E976D-6C5D-40B5-A979-C6DAB528C563}"/>
          </ac:spMkLst>
        </pc:spChg>
        <pc:spChg chg="mod">
          <ac:chgData name="Coleman, Jim" userId="8c647339-3dc1-4970-9fcc-34ab85c6fcb9" providerId="ADAL" clId="{552D7C1B-56CB-4550-9F98-B9EE7AD66695}" dt="2022-03-30T19:34:42.291" v="591" actId="1076"/>
          <ac:spMkLst>
            <pc:docMk/>
            <pc:sldMk cId="3537172836" sldId="268"/>
            <ac:spMk id="62" creationId="{2912C3DE-0046-4706-A5E9-8C01A42D1925}"/>
          </ac:spMkLst>
        </pc:spChg>
        <pc:spChg chg="mod">
          <ac:chgData name="Coleman, Jim" userId="8c647339-3dc1-4970-9fcc-34ab85c6fcb9" providerId="ADAL" clId="{552D7C1B-56CB-4550-9F98-B9EE7AD66695}" dt="2022-03-30T19:34:59.372" v="593" actId="1076"/>
          <ac:spMkLst>
            <pc:docMk/>
            <pc:sldMk cId="3537172836" sldId="268"/>
            <ac:spMk id="63" creationId="{0D58903E-827B-4EEE-80E8-C09002BABFE4}"/>
          </ac:spMkLst>
        </pc:spChg>
        <pc:spChg chg="mod">
          <ac:chgData name="Coleman, Jim" userId="8c647339-3dc1-4970-9fcc-34ab85c6fcb9" providerId="ADAL" clId="{552D7C1B-56CB-4550-9F98-B9EE7AD66695}" dt="2022-03-30T19:34:59.372" v="593" actId="1076"/>
          <ac:spMkLst>
            <pc:docMk/>
            <pc:sldMk cId="3537172836" sldId="268"/>
            <ac:spMk id="64" creationId="{4CBF1D48-8D09-4BDC-91CC-D9F3D059B330}"/>
          </ac:spMkLst>
        </pc:spChg>
        <pc:spChg chg="mod">
          <ac:chgData name="Coleman, Jim" userId="8c647339-3dc1-4970-9fcc-34ab85c6fcb9" providerId="ADAL" clId="{552D7C1B-56CB-4550-9F98-B9EE7AD66695}" dt="2022-03-30T19:34:59.372" v="593" actId="1076"/>
          <ac:spMkLst>
            <pc:docMk/>
            <pc:sldMk cId="3537172836" sldId="268"/>
            <ac:spMk id="67" creationId="{990B30A6-5740-4A7C-8733-A0C5C2BCAD23}"/>
          </ac:spMkLst>
        </pc:spChg>
        <pc:spChg chg="del mod">
          <ac:chgData name="Coleman, Jim" userId="8c647339-3dc1-4970-9fcc-34ab85c6fcb9" providerId="ADAL" clId="{552D7C1B-56CB-4550-9F98-B9EE7AD66695}" dt="2022-03-30T19:31:11.924" v="573" actId="478"/>
          <ac:spMkLst>
            <pc:docMk/>
            <pc:sldMk cId="3537172836" sldId="268"/>
            <ac:spMk id="69" creationId="{ECB84D72-68F2-45ED-8839-035D98318FC0}"/>
          </ac:spMkLst>
        </pc:spChg>
        <pc:spChg chg="del mod">
          <ac:chgData name="Coleman, Jim" userId="8c647339-3dc1-4970-9fcc-34ab85c6fcb9" providerId="ADAL" clId="{552D7C1B-56CB-4550-9F98-B9EE7AD66695}" dt="2022-03-30T19:33:13.080" v="582" actId="478"/>
          <ac:spMkLst>
            <pc:docMk/>
            <pc:sldMk cId="3537172836" sldId="268"/>
            <ac:spMk id="70" creationId="{80C1528F-3A05-4F70-833E-E0FC37DBBB33}"/>
          </ac:spMkLst>
        </pc:spChg>
        <pc:spChg chg="del mod">
          <ac:chgData name="Coleman, Jim" userId="8c647339-3dc1-4970-9fcc-34ab85c6fcb9" providerId="ADAL" clId="{552D7C1B-56CB-4550-9F98-B9EE7AD66695}" dt="2022-03-30T19:33:13.080" v="582" actId="478"/>
          <ac:spMkLst>
            <pc:docMk/>
            <pc:sldMk cId="3537172836" sldId="268"/>
            <ac:spMk id="71" creationId="{F464B2C5-CCF4-423E-BA04-E9D8CAA660BB}"/>
          </ac:spMkLst>
        </pc:spChg>
        <pc:spChg chg="del mod">
          <ac:chgData name="Coleman, Jim" userId="8c647339-3dc1-4970-9fcc-34ab85c6fcb9" providerId="ADAL" clId="{552D7C1B-56CB-4550-9F98-B9EE7AD66695}" dt="2022-03-30T19:33:13.080" v="582" actId="478"/>
          <ac:spMkLst>
            <pc:docMk/>
            <pc:sldMk cId="3537172836" sldId="268"/>
            <ac:spMk id="72" creationId="{2653ED38-A5E6-48E7-8795-6077E6E4DE0C}"/>
          </ac:spMkLst>
        </pc:spChg>
        <pc:spChg chg="del mod">
          <ac:chgData name="Coleman, Jim" userId="8c647339-3dc1-4970-9fcc-34ab85c6fcb9" providerId="ADAL" clId="{552D7C1B-56CB-4550-9F98-B9EE7AD66695}" dt="2022-03-30T19:31:11.924" v="573" actId="478"/>
          <ac:spMkLst>
            <pc:docMk/>
            <pc:sldMk cId="3537172836" sldId="268"/>
            <ac:spMk id="73" creationId="{0CCF603F-969C-4D9F-8A0A-2EA9596C4ACB}"/>
          </ac:spMkLst>
        </pc:spChg>
        <pc:spChg chg="del mod">
          <ac:chgData name="Coleman, Jim" userId="8c647339-3dc1-4970-9fcc-34ab85c6fcb9" providerId="ADAL" clId="{552D7C1B-56CB-4550-9F98-B9EE7AD66695}" dt="2022-03-30T19:33:13.080" v="582" actId="478"/>
          <ac:spMkLst>
            <pc:docMk/>
            <pc:sldMk cId="3537172836" sldId="268"/>
            <ac:spMk id="75" creationId="{66A3F491-FC06-44D4-9375-0592B191C1A5}"/>
          </ac:spMkLst>
        </pc:spChg>
        <pc:spChg chg="del mod">
          <ac:chgData name="Coleman, Jim" userId="8c647339-3dc1-4970-9fcc-34ab85c6fcb9" providerId="ADAL" clId="{552D7C1B-56CB-4550-9F98-B9EE7AD66695}" dt="2022-03-30T19:33:13.080" v="582" actId="478"/>
          <ac:spMkLst>
            <pc:docMk/>
            <pc:sldMk cId="3537172836" sldId="268"/>
            <ac:spMk id="76" creationId="{90B66225-7C54-4AB2-B2E6-372726898AEB}"/>
          </ac:spMkLst>
        </pc:spChg>
        <pc:spChg chg="add mod">
          <ac:chgData name="Coleman, Jim" userId="8c647339-3dc1-4970-9fcc-34ab85c6fcb9" providerId="ADAL" clId="{552D7C1B-56CB-4550-9F98-B9EE7AD66695}" dt="2022-03-30T22:27:34.650" v="1330" actId="1076"/>
          <ac:spMkLst>
            <pc:docMk/>
            <pc:sldMk cId="3537172836" sldId="268"/>
            <ac:spMk id="77" creationId="{1ED39497-0129-4F86-9D01-23D3073C1163}"/>
          </ac:spMkLst>
        </pc:spChg>
        <pc:spChg chg="add mod">
          <ac:chgData name="Coleman, Jim" userId="8c647339-3dc1-4970-9fcc-34ab85c6fcb9" providerId="ADAL" clId="{552D7C1B-56CB-4550-9F98-B9EE7AD66695}" dt="2022-03-30T22:27:34.650" v="1330" actId="1076"/>
          <ac:spMkLst>
            <pc:docMk/>
            <pc:sldMk cId="3537172836" sldId="268"/>
            <ac:spMk id="78" creationId="{B4D97089-327E-4B46-BFB4-C4E57F88328D}"/>
          </ac:spMkLst>
        </pc:spChg>
        <pc:spChg chg="add mod">
          <ac:chgData name="Coleman, Jim" userId="8c647339-3dc1-4970-9fcc-34ab85c6fcb9" providerId="ADAL" clId="{552D7C1B-56CB-4550-9F98-B9EE7AD66695}" dt="2022-03-30T22:27:34.650" v="1330" actId="1076"/>
          <ac:spMkLst>
            <pc:docMk/>
            <pc:sldMk cId="3537172836" sldId="268"/>
            <ac:spMk id="79" creationId="{F3F1CE6E-D8CF-481B-AA78-8A96B5978DC1}"/>
          </ac:spMkLst>
        </pc:spChg>
        <pc:spChg chg="add mod">
          <ac:chgData name="Coleman, Jim" userId="8c647339-3dc1-4970-9fcc-34ab85c6fcb9" providerId="ADAL" clId="{552D7C1B-56CB-4550-9F98-B9EE7AD66695}" dt="2022-03-30T22:27:34.650" v="1330" actId="1076"/>
          <ac:spMkLst>
            <pc:docMk/>
            <pc:sldMk cId="3537172836" sldId="268"/>
            <ac:spMk id="80" creationId="{7DC2D600-ABB0-4ADF-AFF3-DD2270CF33B3}"/>
          </ac:spMkLst>
        </pc:spChg>
        <pc:spChg chg="add del mod">
          <ac:chgData name="Coleman, Jim" userId="8c647339-3dc1-4970-9fcc-34ab85c6fcb9" providerId="ADAL" clId="{552D7C1B-56CB-4550-9F98-B9EE7AD66695}" dt="2022-03-30T19:33:58.523" v="587" actId="478"/>
          <ac:spMkLst>
            <pc:docMk/>
            <pc:sldMk cId="3537172836" sldId="268"/>
            <ac:spMk id="81" creationId="{F12CB915-5427-4D59-B43F-241B547EDE73}"/>
          </ac:spMkLst>
        </pc:spChg>
        <pc:spChg chg="add del mod">
          <ac:chgData name="Coleman, Jim" userId="8c647339-3dc1-4970-9fcc-34ab85c6fcb9" providerId="ADAL" clId="{552D7C1B-56CB-4550-9F98-B9EE7AD66695}" dt="2022-03-30T19:33:58.523" v="587" actId="478"/>
          <ac:spMkLst>
            <pc:docMk/>
            <pc:sldMk cId="3537172836" sldId="268"/>
            <ac:spMk id="82" creationId="{86B86E44-666C-4AA7-81E7-B567AFD0675A}"/>
          </ac:spMkLst>
        </pc:spChg>
        <pc:spChg chg="mod">
          <ac:chgData name="Coleman, Jim" userId="8c647339-3dc1-4970-9fcc-34ab85c6fcb9" providerId="ADAL" clId="{552D7C1B-56CB-4550-9F98-B9EE7AD66695}" dt="2022-03-30T19:34:42.291" v="591" actId="1076"/>
          <ac:spMkLst>
            <pc:docMk/>
            <pc:sldMk cId="3537172836" sldId="268"/>
            <ac:spMk id="83" creationId="{84C23FA5-7C49-41D1-A512-24C2F43BCAE9}"/>
          </ac:spMkLst>
        </pc:spChg>
        <pc:spChg chg="mod">
          <ac:chgData name="Coleman, Jim" userId="8c647339-3dc1-4970-9fcc-34ab85c6fcb9" providerId="ADAL" clId="{552D7C1B-56CB-4550-9F98-B9EE7AD66695}" dt="2022-03-30T19:34:42.291" v="591" actId="1076"/>
          <ac:spMkLst>
            <pc:docMk/>
            <pc:sldMk cId="3537172836" sldId="268"/>
            <ac:spMk id="84" creationId="{4FE8C1DE-234A-489E-9119-B6C47A1986B7}"/>
          </ac:spMkLst>
        </pc:spChg>
        <pc:spChg chg="mod">
          <ac:chgData name="Coleman, Jim" userId="8c647339-3dc1-4970-9fcc-34ab85c6fcb9" providerId="ADAL" clId="{552D7C1B-56CB-4550-9F98-B9EE7AD66695}" dt="2022-03-30T19:34:42.291" v="591" actId="1076"/>
          <ac:spMkLst>
            <pc:docMk/>
            <pc:sldMk cId="3537172836" sldId="268"/>
            <ac:spMk id="85" creationId="{F2420EDC-8425-4542-AC9A-F74C77F93B82}"/>
          </ac:spMkLst>
        </pc:spChg>
        <pc:spChg chg="del mod">
          <ac:chgData name="Coleman, Jim" userId="8c647339-3dc1-4970-9fcc-34ab85c6fcb9" providerId="ADAL" clId="{552D7C1B-56CB-4550-9F98-B9EE7AD66695}" dt="2022-03-30T19:33:13.080" v="582" actId="478"/>
          <ac:spMkLst>
            <pc:docMk/>
            <pc:sldMk cId="3537172836" sldId="268"/>
            <ac:spMk id="86" creationId="{E69C4A3F-0C3E-45EB-87A5-FC40ED9B1879}"/>
          </ac:spMkLst>
        </pc:spChg>
        <pc:spChg chg="mod">
          <ac:chgData name="Coleman, Jim" userId="8c647339-3dc1-4970-9fcc-34ab85c6fcb9" providerId="ADAL" clId="{552D7C1B-56CB-4550-9F98-B9EE7AD66695}" dt="2022-03-30T19:34:42.291" v="591" actId="1076"/>
          <ac:spMkLst>
            <pc:docMk/>
            <pc:sldMk cId="3537172836" sldId="268"/>
            <ac:spMk id="87" creationId="{486E5AAB-61D0-4426-A6E2-A4077463EA97}"/>
          </ac:spMkLst>
        </pc:spChg>
        <pc:spChg chg="del mod">
          <ac:chgData name="Coleman, Jim" userId="8c647339-3dc1-4970-9fcc-34ab85c6fcb9" providerId="ADAL" clId="{552D7C1B-56CB-4550-9F98-B9EE7AD66695}" dt="2022-03-30T19:33:13.080" v="582" actId="478"/>
          <ac:spMkLst>
            <pc:docMk/>
            <pc:sldMk cId="3537172836" sldId="268"/>
            <ac:spMk id="88" creationId="{313D41D7-6A32-4877-AE4B-A247FED06C9F}"/>
          </ac:spMkLst>
        </pc:spChg>
        <pc:spChg chg="add mod">
          <ac:chgData name="Coleman, Jim" userId="8c647339-3dc1-4970-9fcc-34ab85c6fcb9" providerId="ADAL" clId="{552D7C1B-56CB-4550-9F98-B9EE7AD66695}" dt="2022-03-30T22:27:34.650" v="1330" actId="1076"/>
          <ac:spMkLst>
            <pc:docMk/>
            <pc:sldMk cId="3537172836" sldId="268"/>
            <ac:spMk id="89" creationId="{DF5CBE44-5FD3-4A63-B259-E144984B5091}"/>
          </ac:spMkLst>
        </pc:spChg>
        <pc:spChg chg="add mod">
          <ac:chgData name="Coleman, Jim" userId="8c647339-3dc1-4970-9fcc-34ab85c6fcb9" providerId="ADAL" clId="{552D7C1B-56CB-4550-9F98-B9EE7AD66695}" dt="2022-03-30T22:27:34.650" v="1330" actId="1076"/>
          <ac:spMkLst>
            <pc:docMk/>
            <pc:sldMk cId="3537172836" sldId="268"/>
            <ac:spMk id="90" creationId="{1FA7BFCA-DDF9-4FCC-AF9E-9D402E6B9220}"/>
          </ac:spMkLst>
        </pc:spChg>
        <pc:spChg chg="mod">
          <ac:chgData name="Coleman, Jim" userId="8c647339-3dc1-4970-9fcc-34ab85c6fcb9" providerId="ADAL" clId="{552D7C1B-56CB-4550-9F98-B9EE7AD66695}" dt="2022-03-30T19:34:42.291" v="591" actId="1076"/>
          <ac:spMkLst>
            <pc:docMk/>
            <pc:sldMk cId="3537172836" sldId="268"/>
            <ac:spMk id="91" creationId="{8E906F95-5B19-4B9F-B0A3-5CCC51BD00EA}"/>
          </ac:spMkLst>
        </pc:spChg>
        <pc:spChg chg="del mod">
          <ac:chgData name="Coleman, Jim" userId="8c647339-3dc1-4970-9fcc-34ab85c6fcb9" providerId="ADAL" clId="{552D7C1B-56CB-4550-9F98-B9EE7AD66695}" dt="2022-03-30T19:33:13.080" v="582" actId="478"/>
          <ac:spMkLst>
            <pc:docMk/>
            <pc:sldMk cId="3537172836" sldId="268"/>
            <ac:spMk id="92" creationId="{BAD1C6FB-A16D-4E87-AD3C-DC00BCFECE52}"/>
          </ac:spMkLst>
        </pc:spChg>
        <pc:spChg chg="mod">
          <ac:chgData name="Coleman, Jim" userId="8c647339-3dc1-4970-9fcc-34ab85c6fcb9" providerId="ADAL" clId="{552D7C1B-56CB-4550-9F98-B9EE7AD66695}" dt="2022-03-30T22:19:22.782" v="1304" actId="1076"/>
          <ac:spMkLst>
            <pc:docMk/>
            <pc:sldMk cId="3537172836" sldId="268"/>
            <ac:spMk id="93" creationId="{57CD184E-EC5E-4413-BE38-2DD31087383E}"/>
          </ac:spMkLst>
        </pc:spChg>
        <pc:spChg chg="mod">
          <ac:chgData name="Coleman, Jim" userId="8c647339-3dc1-4970-9fcc-34ab85c6fcb9" providerId="ADAL" clId="{552D7C1B-56CB-4550-9F98-B9EE7AD66695}" dt="2022-03-30T22:19:26.587" v="1305" actId="1076"/>
          <ac:spMkLst>
            <pc:docMk/>
            <pc:sldMk cId="3537172836" sldId="268"/>
            <ac:spMk id="94" creationId="{34B52350-7610-40F4-B31F-C24AD394686A}"/>
          </ac:spMkLst>
        </pc:spChg>
        <pc:spChg chg="del mod">
          <ac:chgData name="Coleman, Jim" userId="8c647339-3dc1-4970-9fcc-34ab85c6fcb9" providerId="ADAL" clId="{552D7C1B-56CB-4550-9F98-B9EE7AD66695}" dt="2022-03-30T19:33:13.080" v="582" actId="478"/>
          <ac:spMkLst>
            <pc:docMk/>
            <pc:sldMk cId="3537172836" sldId="268"/>
            <ac:spMk id="95" creationId="{BCEB5D40-7D98-4CD4-9384-44D98B0A13D8}"/>
          </ac:spMkLst>
        </pc:spChg>
        <pc:spChg chg="del mod">
          <ac:chgData name="Coleman, Jim" userId="8c647339-3dc1-4970-9fcc-34ab85c6fcb9" providerId="ADAL" clId="{552D7C1B-56CB-4550-9F98-B9EE7AD66695}" dt="2022-03-30T19:33:13.080" v="582" actId="478"/>
          <ac:spMkLst>
            <pc:docMk/>
            <pc:sldMk cId="3537172836" sldId="268"/>
            <ac:spMk id="96" creationId="{1730E027-8E49-4BCE-9F18-FC9E0C749A30}"/>
          </ac:spMkLst>
        </pc:spChg>
        <pc:spChg chg="mod">
          <ac:chgData name="Coleman, Jim" userId="8c647339-3dc1-4970-9fcc-34ab85c6fcb9" providerId="ADAL" clId="{552D7C1B-56CB-4550-9F98-B9EE7AD66695}" dt="2022-03-30T19:34:42.291" v="591" actId="1076"/>
          <ac:spMkLst>
            <pc:docMk/>
            <pc:sldMk cId="3537172836" sldId="268"/>
            <ac:spMk id="97" creationId="{7CA30C1C-DB49-45A9-9588-52F8B94F4BA7}"/>
          </ac:spMkLst>
        </pc:spChg>
        <pc:spChg chg="mod">
          <ac:chgData name="Coleman, Jim" userId="8c647339-3dc1-4970-9fcc-34ab85c6fcb9" providerId="ADAL" clId="{552D7C1B-56CB-4550-9F98-B9EE7AD66695}" dt="2022-03-30T19:34:42.291" v="591" actId="1076"/>
          <ac:spMkLst>
            <pc:docMk/>
            <pc:sldMk cId="3537172836" sldId="268"/>
            <ac:spMk id="98" creationId="{68D8CB7D-94DE-43FB-91BD-1963517BF9D9}"/>
          </ac:spMkLst>
        </pc:spChg>
        <pc:spChg chg="add mod">
          <ac:chgData name="Coleman, Jim" userId="8c647339-3dc1-4970-9fcc-34ab85c6fcb9" providerId="ADAL" clId="{552D7C1B-56CB-4550-9F98-B9EE7AD66695}" dt="2022-03-30T22:27:34.650" v="1330" actId="1076"/>
          <ac:spMkLst>
            <pc:docMk/>
            <pc:sldMk cId="3537172836" sldId="268"/>
            <ac:spMk id="100" creationId="{6568B0FA-F029-4CC1-A79F-7EFF6CAF45CA}"/>
          </ac:spMkLst>
        </pc:spChg>
        <pc:spChg chg="add mod">
          <ac:chgData name="Coleman, Jim" userId="8c647339-3dc1-4970-9fcc-34ab85c6fcb9" providerId="ADAL" clId="{552D7C1B-56CB-4550-9F98-B9EE7AD66695}" dt="2022-03-30T22:27:34.650" v="1330" actId="1076"/>
          <ac:spMkLst>
            <pc:docMk/>
            <pc:sldMk cId="3537172836" sldId="268"/>
            <ac:spMk id="101" creationId="{50E543DF-6E16-4F4F-AF6A-A0BAFF9CF432}"/>
          </ac:spMkLst>
        </pc:spChg>
        <pc:spChg chg="add mod">
          <ac:chgData name="Coleman, Jim" userId="8c647339-3dc1-4970-9fcc-34ab85c6fcb9" providerId="ADAL" clId="{552D7C1B-56CB-4550-9F98-B9EE7AD66695}" dt="2022-03-30T22:27:34.650" v="1330" actId="1076"/>
          <ac:spMkLst>
            <pc:docMk/>
            <pc:sldMk cId="3537172836" sldId="268"/>
            <ac:spMk id="102" creationId="{22829FF3-EA10-4F8C-AA58-EC7763B06D8E}"/>
          </ac:spMkLst>
        </pc:spChg>
        <pc:spChg chg="del mod">
          <ac:chgData name="Coleman, Jim" userId="8c647339-3dc1-4970-9fcc-34ab85c6fcb9" providerId="ADAL" clId="{552D7C1B-56CB-4550-9F98-B9EE7AD66695}" dt="2022-03-30T19:33:13.080" v="582" actId="478"/>
          <ac:spMkLst>
            <pc:docMk/>
            <pc:sldMk cId="3537172836" sldId="268"/>
            <ac:spMk id="103" creationId="{E85DE882-A118-4656-9B48-B523372FD19A}"/>
          </ac:spMkLst>
        </pc:spChg>
        <pc:spChg chg="add del mod">
          <ac:chgData name="Coleman, Jim" userId="8c647339-3dc1-4970-9fcc-34ab85c6fcb9" providerId="ADAL" clId="{552D7C1B-56CB-4550-9F98-B9EE7AD66695}" dt="2022-03-30T19:34:00.617" v="588" actId="478"/>
          <ac:spMkLst>
            <pc:docMk/>
            <pc:sldMk cId="3537172836" sldId="268"/>
            <ac:spMk id="104" creationId="{62AA0FCD-42F5-4029-9930-12CFF896ACAC}"/>
          </ac:spMkLst>
        </pc:spChg>
        <pc:spChg chg="add mod">
          <ac:chgData name="Coleman, Jim" userId="8c647339-3dc1-4970-9fcc-34ab85c6fcb9" providerId="ADAL" clId="{552D7C1B-56CB-4550-9F98-B9EE7AD66695}" dt="2022-03-30T22:27:34.650" v="1330" actId="1076"/>
          <ac:spMkLst>
            <pc:docMk/>
            <pc:sldMk cId="3537172836" sldId="268"/>
            <ac:spMk id="105" creationId="{FABD723D-CB03-4D20-BB45-F565B4B15C47}"/>
          </ac:spMkLst>
        </pc:spChg>
        <pc:spChg chg="add del mod">
          <ac:chgData name="Coleman, Jim" userId="8c647339-3dc1-4970-9fcc-34ab85c6fcb9" providerId="ADAL" clId="{552D7C1B-56CB-4550-9F98-B9EE7AD66695}" dt="2022-03-30T19:33:58.523" v="587" actId="478"/>
          <ac:spMkLst>
            <pc:docMk/>
            <pc:sldMk cId="3537172836" sldId="268"/>
            <ac:spMk id="106" creationId="{C2725948-CC33-474C-800D-326773856002}"/>
          </ac:spMkLst>
        </pc:spChg>
        <pc:spChg chg="add mod">
          <ac:chgData name="Coleman, Jim" userId="8c647339-3dc1-4970-9fcc-34ab85c6fcb9" providerId="ADAL" clId="{552D7C1B-56CB-4550-9F98-B9EE7AD66695}" dt="2022-03-30T22:27:34.650" v="1330" actId="1076"/>
          <ac:spMkLst>
            <pc:docMk/>
            <pc:sldMk cId="3537172836" sldId="268"/>
            <ac:spMk id="107" creationId="{3A7E0382-5F3D-47E4-9AB5-D78FD7EC3D03}"/>
          </ac:spMkLst>
        </pc:spChg>
        <pc:spChg chg="add mod">
          <ac:chgData name="Coleman, Jim" userId="8c647339-3dc1-4970-9fcc-34ab85c6fcb9" providerId="ADAL" clId="{552D7C1B-56CB-4550-9F98-B9EE7AD66695}" dt="2022-03-30T22:27:34.650" v="1330" actId="1076"/>
          <ac:spMkLst>
            <pc:docMk/>
            <pc:sldMk cId="3537172836" sldId="268"/>
            <ac:spMk id="109" creationId="{2BD37FD3-447D-45E1-BA7D-69B58B37E8C0}"/>
          </ac:spMkLst>
        </pc:spChg>
        <pc:spChg chg="add del mod">
          <ac:chgData name="Coleman, Jim" userId="8c647339-3dc1-4970-9fcc-34ab85c6fcb9" providerId="ADAL" clId="{552D7C1B-56CB-4550-9F98-B9EE7AD66695}" dt="2022-03-30T19:33:58.523" v="587" actId="478"/>
          <ac:spMkLst>
            <pc:docMk/>
            <pc:sldMk cId="3537172836" sldId="268"/>
            <ac:spMk id="110" creationId="{AD54D47B-CF5C-4C2F-BC29-355D7ED44E69}"/>
          </ac:spMkLst>
        </pc:spChg>
        <pc:spChg chg="add del mod">
          <ac:chgData name="Coleman, Jim" userId="8c647339-3dc1-4970-9fcc-34ab85c6fcb9" providerId="ADAL" clId="{552D7C1B-56CB-4550-9F98-B9EE7AD66695}" dt="2022-03-30T19:33:58.523" v="587" actId="478"/>
          <ac:spMkLst>
            <pc:docMk/>
            <pc:sldMk cId="3537172836" sldId="268"/>
            <ac:spMk id="111" creationId="{70C92832-CF21-4485-87D6-E8DAFDA694A0}"/>
          </ac:spMkLst>
        </pc:spChg>
        <pc:spChg chg="add mod">
          <ac:chgData name="Coleman, Jim" userId="8c647339-3dc1-4970-9fcc-34ab85c6fcb9" providerId="ADAL" clId="{552D7C1B-56CB-4550-9F98-B9EE7AD66695}" dt="2022-03-30T22:27:34.650" v="1330" actId="1076"/>
          <ac:spMkLst>
            <pc:docMk/>
            <pc:sldMk cId="3537172836" sldId="268"/>
            <ac:spMk id="112" creationId="{2A22A94C-96E2-412A-B7BD-CF7A10789180}"/>
          </ac:spMkLst>
        </pc:spChg>
        <pc:spChg chg="add mod">
          <ac:chgData name="Coleman, Jim" userId="8c647339-3dc1-4970-9fcc-34ab85c6fcb9" providerId="ADAL" clId="{552D7C1B-56CB-4550-9F98-B9EE7AD66695}" dt="2022-03-30T22:27:34.650" v="1330" actId="1076"/>
          <ac:spMkLst>
            <pc:docMk/>
            <pc:sldMk cId="3537172836" sldId="268"/>
            <ac:spMk id="113" creationId="{DD302EE1-29BA-404C-9553-7FEE421760DC}"/>
          </ac:spMkLst>
        </pc:spChg>
        <pc:spChg chg="add del mod">
          <ac:chgData name="Coleman, Jim" userId="8c647339-3dc1-4970-9fcc-34ab85c6fcb9" providerId="ADAL" clId="{552D7C1B-56CB-4550-9F98-B9EE7AD66695}" dt="2022-03-30T19:33:58.523" v="587" actId="478"/>
          <ac:spMkLst>
            <pc:docMk/>
            <pc:sldMk cId="3537172836" sldId="268"/>
            <ac:spMk id="115" creationId="{D45A1EAF-7664-41F3-B1ED-35FE548BCA9C}"/>
          </ac:spMkLst>
        </pc:spChg>
        <pc:spChg chg="add mod">
          <ac:chgData name="Coleman, Jim" userId="8c647339-3dc1-4970-9fcc-34ab85c6fcb9" providerId="ADAL" clId="{552D7C1B-56CB-4550-9F98-B9EE7AD66695}" dt="2022-03-30T22:27:34.650" v="1330" actId="1076"/>
          <ac:spMkLst>
            <pc:docMk/>
            <pc:sldMk cId="3537172836" sldId="268"/>
            <ac:spMk id="117" creationId="{B653F6DB-3577-4CD5-942B-07564E13F397}"/>
          </ac:spMkLst>
        </pc:spChg>
        <pc:spChg chg="add mod">
          <ac:chgData name="Coleman, Jim" userId="8c647339-3dc1-4970-9fcc-34ab85c6fcb9" providerId="ADAL" clId="{552D7C1B-56CB-4550-9F98-B9EE7AD66695}" dt="2022-03-30T22:27:34.650" v="1330" actId="1076"/>
          <ac:spMkLst>
            <pc:docMk/>
            <pc:sldMk cId="3537172836" sldId="268"/>
            <ac:spMk id="118" creationId="{3A95822F-79DE-4E60-AFE0-D90D7754C850}"/>
          </ac:spMkLst>
        </pc:spChg>
        <pc:spChg chg="add mod">
          <ac:chgData name="Coleman, Jim" userId="8c647339-3dc1-4970-9fcc-34ab85c6fcb9" providerId="ADAL" clId="{552D7C1B-56CB-4550-9F98-B9EE7AD66695}" dt="2022-03-30T22:27:34.650" v="1330" actId="1076"/>
          <ac:spMkLst>
            <pc:docMk/>
            <pc:sldMk cId="3537172836" sldId="268"/>
            <ac:spMk id="121" creationId="{5B25FB57-8347-494C-B318-45869087E6B6}"/>
          </ac:spMkLst>
        </pc:spChg>
        <pc:spChg chg="add del mod">
          <ac:chgData name="Coleman, Jim" userId="8c647339-3dc1-4970-9fcc-34ab85c6fcb9" providerId="ADAL" clId="{552D7C1B-56CB-4550-9F98-B9EE7AD66695}" dt="2022-03-30T19:33:58.523" v="587" actId="478"/>
          <ac:spMkLst>
            <pc:docMk/>
            <pc:sldMk cId="3537172836" sldId="268"/>
            <ac:spMk id="122" creationId="{414A1F1B-D18C-489C-BB72-579AAA5F6DF1}"/>
          </ac:spMkLst>
        </pc:spChg>
        <pc:spChg chg="add del mod">
          <ac:chgData name="Coleman, Jim" userId="8c647339-3dc1-4970-9fcc-34ab85c6fcb9" providerId="ADAL" clId="{552D7C1B-56CB-4550-9F98-B9EE7AD66695}" dt="2022-03-30T19:33:58.523" v="587" actId="478"/>
          <ac:spMkLst>
            <pc:docMk/>
            <pc:sldMk cId="3537172836" sldId="268"/>
            <ac:spMk id="123" creationId="{5B11204A-E7D9-4C4C-A437-6B234272FAB0}"/>
          </ac:spMkLst>
        </pc:spChg>
        <pc:spChg chg="add mod">
          <ac:chgData name="Coleman, Jim" userId="8c647339-3dc1-4970-9fcc-34ab85c6fcb9" providerId="ADAL" clId="{552D7C1B-56CB-4550-9F98-B9EE7AD66695}" dt="2022-03-30T22:29:23.129" v="1342" actId="1076"/>
          <ac:spMkLst>
            <pc:docMk/>
            <pc:sldMk cId="3537172836" sldId="268"/>
            <ac:spMk id="126" creationId="{37967661-F194-44B3-923B-36D886B1E4BA}"/>
          </ac:spMkLst>
        </pc:spChg>
        <pc:spChg chg="add mod">
          <ac:chgData name="Coleman, Jim" userId="8c647339-3dc1-4970-9fcc-34ab85c6fcb9" providerId="ADAL" clId="{552D7C1B-56CB-4550-9F98-B9EE7AD66695}" dt="2022-03-30T22:29:23.129" v="1342" actId="1076"/>
          <ac:spMkLst>
            <pc:docMk/>
            <pc:sldMk cId="3537172836" sldId="268"/>
            <ac:spMk id="127" creationId="{CFAF1186-A522-43F8-B01D-26CB2B8354CA}"/>
          </ac:spMkLst>
        </pc:spChg>
        <pc:spChg chg="add mod">
          <ac:chgData name="Coleman, Jim" userId="8c647339-3dc1-4970-9fcc-34ab85c6fcb9" providerId="ADAL" clId="{552D7C1B-56CB-4550-9F98-B9EE7AD66695}" dt="2022-03-30T22:29:23.129" v="1342" actId="1076"/>
          <ac:spMkLst>
            <pc:docMk/>
            <pc:sldMk cId="3537172836" sldId="268"/>
            <ac:spMk id="128" creationId="{38326CCC-DB31-408F-BF58-B876F5A7B3DE}"/>
          </ac:spMkLst>
        </pc:spChg>
        <pc:spChg chg="add mod">
          <ac:chgData name="Coleman, Jim" userId="8c647339-3dc1-4970-9fcc-34ab85c6fcb9" providerId="ADAL" clId="{552D7C1B-56CB-4550-9F98-B9EE7AD66695}" dt="2022-03-30T22:29:23.129" v="1342" actId="1076"/>
          <ac:spMkLst>
            <pc:docMk/>
            <pc:sldMk cId="3537172836" sldId="268"/>
            <ac:spMk id="129" creationId="{CF9A85FA-CEF8-4CEB-983C-70503D9003B6}"/>
          </ac:spMkLst>
        </pc:spChg>
        <pc:spChg chg="add mod">
          <ac:chgData name="Coleman, Jim" userId="8c647339-3dc1-4970-9fcc-34ab85c6fcb9" providerId="ADAL" clId="{552D7C1B-56CB-4550-9F98-B9EE7AD66695}" dt="2022-03-30T22:29:23.129" v="1342" actId="1076"/>
          <ac:spMkLst>
            <pc:docMk/>
            <pc:sldMk cId="3537172836" sldId="268"/>
            <ac:spMk id="130" creationId="{05E10A03-A331-4F93-B14C-5EBA9F1AD381}"/>
          </ac:spMkLst>
        </pc:spChg>
        <pc:spChg chg="add mod">
          <ac:chgData name="Coleman, Jim" userId="8c647339-3dc1-4970-9fcc-34ab85c6fcb9" providerId="ADAL" clId="{552D7C1B-56CB-4550-9F98-B9EE7AD66695}" dt="2022-03-30T22:29:23.129" v="1342" actId="1076"/>
          <ac:spMkLst>
            <pc:docMk/>
            <pc:sldMk cId="3537172836" sldId="268"/>
            <ac:spMk id="131" creationId="{2FF97108-1F5C-47F4-8701-81BAE2FFF2BB}"/>
          </ac:spMkLst>
        </pc:spChg>
        <pc:spChg chg="add mod">
          <ac:chgData name="Coleman, Jim" userId="8c647339-3dc1-4970-9fcc-34ab85c6fcb9" providerId="ADAL" clId="{552D7C1B-56CB-4550-9F98-B9EE7AD66695}" dt="2022-03-30T22:29:23.129" v="1342" actId="1076"/>
          <ac:spMkLst>
            <pc:docMk/>
            <pc:sldMk cId="3537172836" sldId="268"/>
            <ac:spMk id="132" creationId="{E84DFE60-7CE8-439C-8C72-2AB1FBF92A90}"/>
          </ac:spMkLst>
        </pc:spChg>
        <pc:spChg chg="add mod">
          <ac:chgData name="Coleman, Jim" userId="8c647339-3dc1-4970-9fcc-34ab85c6fcb9" providerId="ADAL" clId="{552D7C1B-56CB-4550-9F98-B9EE7AD66695}" dt="2022-03-30T22:29:23.129" v="1342" actId="1076"/>
          <ac:spMkLst>
            <pc:docMk/>
            <pc:sldMk cId="3537172836" sldId="268"/>
            <ac:spMk id="133" creationId="{883B12A1-355A-462D-9A76-C4607AACAE95}"/>
          </ac:spMkLst>
        </pc:spChg>
        <pc:spChg chg="add mod">
          <ac:chgData name="Coleman, Jim" userId="8c647339-3dc1-4970-9fcc-34ab85c6fcb9" providerId="ADAL" clId="{552D7C1B-56CB-4550-9F98-B9EE7AD66695}" dt="2022-03-30T22:29:23.129" v="1342" actId="1076"/>
          <ac:spMkLst>
            <pc:docMk/>
            <pc:sldMk cId="3537172836" sldId="268"/>
            <ac:spMk id="134" creationId="{CD6A4AD6-93ED-4389-B270-033251F1202B}"/>
          </ac:spMkLst>
        </pc:spChg>
        <pc:spChg chg="add mod">
          <ac:chgData name="Coleman, Jim" userId="8c647339-3dc1-4970-9fcc-34ab85c6fcb9" providerId="ADAL" clId="{552D7C1B-56CB-4550-9F98-B9EE7AD66695}" dt="2022-03-30T22:29:23.129" v="1342" actId="1076"/>
          <ac:spMkLst>
            <pc:docMk/>
            <pc:sldMk cId="3537172836" sldId="268"/>
            <ac:spMk id="135" creationId="{1145A38A-0F72-4CFC-A0E8-6E491C57345A}"/>
          </ac:spMkLst>
        </pc:spChg>
        <pc:spChg chg="add mod">
          <ac:chgData name="Coleman, Jim" userId="8c647339-3dc1-4970-9fcc-34ab85c6fcb9" providerId="ADAL" clId="{552D7C1B-56CB-4550-9F98-B9EE7AD66695}" dt="2022-03-30T22:29:23.129" v="1342" actId="1076"/>
          <ac:spMkLst>
            <pc:docMk/>
            <pc:sldMk cId="3537172836" sldId="268"/>
            <ac:spMk id="136" creationId="{8C46C502-0DED-4855-AA80-9D9682D36A86}"/>
          </ac:spMkLst>
        </pc:spChg>
        <pc:spChg chg="add mod">
          <ac:chgData name="Coleman, Jim" userId="8c647339-3dc1-4970-9fcc-34ab85c6fcb9" providerId="ADAL" clId="{552D7C1B-56CB-4550-9F98-B9EE7AD66695}" dt="2022-03-30T22:29:23.129" v="1342" actId="1076"/>
          <ac:spMkLst>
            <pc:docMk/>
            <pc:sldMk cId="3537172836" sldId="268"/>
            <ac:spMk id="137" creationId="{2A2D32DB-E475-48C6-A84E-82131DDDBE63}"/>
          </ac:spMkLst>
        </pc:spChg>
        <pc:spChg chg="add mod">
          <ac:chgData name="Coleman, Jim" userId="8c647339-3dc1-4970-9fcc-34ab85c6fcb9" providerId="ADAL" clId="{552D7C1B-56CB-4550-9F98-B9EE7AD66695}" dt="2022-03-30T22:29:23.129" v="1342" actId="1076"/>
          <ac:spMkLst>
            <pc:docMk/>
            <pc:sldMk cId="3537172836" sldId="268"/>
            <ac:spMk id="138" creationId="{39AE56AC-F1F7-42CA-B7C7-1AC08FFA9588}"/>
          </ac:spMkLst>
        </pc:spChg>
        <pc:spChg chg="add mod">
          <ac:chgData name="Coleman, Jim" userId="8c647339-3dc1-4970-9fcc-34ab85c6fcb9" providerId="ADAL" clId="{552D7C1B-56CB-4550-9F98-B9EE7AD66695}" dt="2022-03-30T22:29:23.129" v="1342" actId="1076"/>
          <ac:spMkLst>
            <pc:docMk/>
            <pc:sldMk cId="3537172836" sldId="268"/>
            <ac:spMk id="139" creationId="{6308630B-7278-4BEA-9A9B-438CCA7BDD64}"/>
          </ac:spMkLst>
        </pc:spChg>
        <pc:spChg chg="add mod">
          <ac:chgData name="Coleman, Jim" userId="8c647339-3dc1-4970-9fcc-34ab85c6fcb9" providerId="ADAL" clId="{552D7C1B-56CB-4550-9F98-B9EE7AD66695}" dt="2022-03-30T22:29:23.129" v="1342" actId="1076"/>
          <ac:spMkLst>
            <pc:docMk/>
            <pc:sldMk cId="3537172836" sldId="268"/>
            <ac:spMk id="142" creationId="{713F3E25-C2A8-446E-AA88-9AC24FA962E0}"/>
          </ac:spMkLst>
        </pc:spChg>
        <pc:spChg chg="add mod">
          <ac:chgData name="Coleman, Jim" userId="8c647339-3dc1-4970-9fcc-34ab85c6fcb9" providerId="ADAL" clId="{552D7C1B-56CB-4550-9F98-B9EE7AD66695}" dt="2022-03-30T22:29:23.129" v="1342" actId="1076"/>
          <ac:spMkLst>
            <pc:docMk/>
            <pc:sldMk cId="3537172836" sldId="268"/>
            <ac:spMk id="143" creationId="{0AD40777-E46C-4D3F-AA6C-AA3F7E591689}"/>
          </ac:spMkLst>
        </pc:spChg>
        <pc:spChg chg="add mod">
          <ac:chgData name="Coleman, Jim" userId="8c647339-3dc1-4970-9fcc-34ab85c6fcb9" providerId="ADAL" clId="{552D7C1B-56CB-4550-9F98-B9EE7AD66695}" dt="2022-03-30T22:29:23.129" v="1342" actId="1076"/>
          <ac:spMkLst>
            <pc:docMk/>
            <pc:sldMk cId="3537172836" sldId="268"/>
            <ac:spMk id="146" creationId="{618F64C8-B639-458C-86D6-AD4EF2043E9D}"/>
          </ac:spMkLst>
        </pc:spChg>
        <pc:spChg chg="add mod">
          <ac:chgData name="Coleman, Jim" userId="8c647339-3dc1-4970-9fcc-34ab85c6fcb9" providerId="ADAL" clId="{552D7C1B-56CB-4550-9F98-B9EE7AD66695}" dt="2022-03-30T22:29:23.129" v="1342" actId="1076"/>
          <ac:spMkLst>
            <pc:docMk/>
            <pc:sldMk cId="3537172836" sldId="268"/>
            <ac:spMk id="148" creationId="{0498C455-3F60-40A9-86DD-941C0379AC99}"/>
          </ac:spMkLst>
        </pc:spChg>
        <pc:spChg chg="add mod">
          <ac:chgData name="Coleman, Jim" userId="8c647339-3dc1-4970-9fcc-34ab85c6fcb9" providerId="ADAL" clId="{552D7C1B-56CB-4550-9F98-B9EE7AD66695}" dt="2022-03-30T22:29:23.129" v="1342" actId="1076"/>
          <ac:spMkLst>
            <pc:docMk/>
            <pc:sldMk cId="3537172836" sldId="268"/>
            <ac:spMk id="149" creationId="{A248058E-F9BD-4BFF-83DF-3561CAC1390D}"/>
          </ac:spMkLst>
        </pc:spChg>
        <pc:cxnChg chg="mod">
          <ac:chgData name="Coleman, Jim" userId="8c647339-3dc1-4970-9fcc-34ab85c6fcb9" providerId="ADAL" clId="{552D7C1B-56CB-4550-9F98-B9EE7AD66695}" dt="2022-03-30T19:34:42.291" v="591" actId="1076"/>
          <ac:cxnSpMkLst>
            <pc:docMk/>
            <pc:sldMk cId="3537172836" sldId="268"/>
            <ac:cxnSpMk id="3" creationId="{6742E706-F677-42C6-B02C-356422E018CF}"/>
          </ac:cxnSpMkLst>
        </pc:cxnChg>
        <pc:cxnChg chg="mod">
          <ac:chgData name="Coleman, Jim" userId="8c647339-3dc1-4970-9fcc-34ab85c6fcb9" providerId="ADAL" clId="{552D7C1B-56CB-4550-9F98-B9EE7AD66695}" dt="2022-03-30T19:34:42.291" v="591" actId="1076"/>
          <ac:cxnSpMkLst>
            <pc:docMk/>
            <pc:sldMk cId="3537172836" sldId="268"/>
            <ac:cxnSpMk id="32" creationId="{F07DD6FA-BE73-4D4D-AE90-3D2BD4F892E7}"/>
          </ac:cxnSpMkLst>
        </pc:cxnChg>
        <pc:cxnChg chg="mod">
          <ac:chgData name="Coleman, Jim" userId="8c647339-3dc1-4970-9fcc-34ab85c6fcb9" providerId="ADAL" clId="{552D7C1B-56CB-4550-9F98-B9EE7AD66695}" dt="2022-03-30T19:34:59.372" v="593" actId="1076"/>
          <ac:cxnSpMkLst>
            <pc:docMk/>
            <pc:sldMk cId="3537172836" sldId="268"/>
            <ac:cxnSpMk id="59" creationId="{35C1738E-A595-4181-8A7E-0442298A2292}"/>
          </ac:cxnSpMkLst>
        </pc:cxnChg>
        <pc:cxnChg chg="mod">
          <ac:chgData name="Coleman, Jim" userId="8c647339-3dc1-4970-9fcc-34ab85c6fcb9" providerId="ADAL" clId="{552D7C1B-56CB-4550-9F98-B9EE7AD66695}" dt="2022-03-30T19:34:59.372" v="593" actId="1076"/>
          <ac:cxnSpMkLst>
            <pc:docMk/>
            <pc:sldMk cId="3537172836" sldId="268"/>
            <ac:cxnSpMk id="61" creationId="{5A75DCA9-A9FB-4DBF-899B-3FFB539E2EDF}"/>
          </ac:cxnSpMkLst>
        </pc:cxnChg>
        <pc:cxnChg chg="del mod">
          <ac:chgData name="Coleman, Jim" userId="8c647339-3dc1-4970-9fcc-34ab85c6fcb9" providerId="ADAL" clId="{552D7C1B-56CB-4550-9F98-B9EE7AD66695}" dt="2022-03-30T19:32:16.645" v="580" actId="478"/>
          <ac:cxnSpMkLst>
            <pc:docMk/>
            <pc:sldMk cId="3537172836" sldId="268"/>
            <ac:cxnSpMk id="65" creationId="{D1793CAF-DDE2-45B2-A7E2-D0FCAD34C9A5}"/>
          </ac:cxnSpMkLst>
        </pc:cxnChg>
        <pc:cxnChg chg="del mod">
          <ac:chgData name="Coleman, Jim" userId="8c647339-3dc1-4970-9fcc-34ab85c6fcb9" providerId="ADAL" clId="{552D7C1B-56CB-4550-9F98-B9EE7AD66695}" dt="2022-03-30T19:32:14.789" v="579" actId="478"/>
          <ac:cxnSpMkLst>
            <pc:docMk/>
            <pc:sldMk cId="3537172836" sldId="268"/>
            <ac:cxnSpMk id="66" creationId="{9ABA1B6E-F541-4B3C-9174-07C14F77C138}"/>
          </ac:cxnSpMkLst>
        </pc:cxnChg>
        <pc:cxnChg chg="mod">
          <ac:chgData name="Coleman, Jim" userId="8c647339-3dc1-4970-9fcc-34ab85c6fcb9" providerId="ADAL" clId="{552D7C1B-56CB-4550-9F98-B9EE7AD66695}" dt="2022-03-30T19:34:42.291" v="591" actId="1076"/>
          <ac:cxnSpMkLst>
            <pc:docMk/>
            <pc:sldMk cId="3537172836" sldId="268"/>
            <ac:cxnSpMk id="68" creationId="{97C6F004-E31E-408E-A25B-D3D0389E2F49}"/>
          </ac:cxnSpMkLst>
        </pc:cxnChg>
        <pc:cxnChg chg="mod">
          <ac:chgData name="Coleman, Jim" userId="8c647339-3dc1-4970-9fcc-34ab85c6fcb9" providerId="ADAL" clId="{552D7C1B-56CB-4550-9F98-B9EE7AD66695}" dt="2022-03-30T19:34:59.372" v="593" actId="1076"/>
          <ac:cxnSpMkLst>
            <pc:docMk/>
            <pc:sldMk cId="3537172836" sldId="268"/>
            <ac:cxnSpMk id="74" creationId="{AEEF8486-BC7F-4A0B-986E-65F2C42A3443}"/>
          </ac:cxnSpMkLst>
        </pc:cxnChg>
        <pc:cxnChg chg="mod">
          <ac:chgData name="Coleman, Jim" userId="8c647339-3dc1-4970-9fcc-34ab85c6fcb9" providerId="ADAL" clId="{552D7C1B-56CB-4550-9F98-B9EE7AD66695}" dt="2022-03-30T19:34:42.291" v="591" actId="1076"/>
          <ac:cxnSpMkLst>
            <pc:docMk/>
            <pc:sldMk cId="3537172836" sldId="268"/>
            <ac:cxnSpMk id="99" creationId="{8C470661-0E22-47E7-A1B6-EF40CF77A540}"/>
          </ac:cxnSpMkLst>
        </pc:cxnChg>
        <pc:cxnChg chg="mod">
          <ac:chgData name="Coleman, Jim" userId="8c647339-3dc1-4970-9fcc-34ab85c6fcb9" providerId="ADAL" clId="{552D7C1B-56CB-4550-9F98-B9EE7AD66695}" dt="2022-03-30T19:34:42.291" v="591" actId="1076"/>
          <ac:cxnSpMkLst>
            <pc:docMk/>
            <pc:sldMk cId="3537172836" sldId="268"/>
            <ac:cxnSpMk id="108" creationId="{431AC4EF-084D-441D-8724-EB10980F9F80}"/>
          </ac:cxnSpMkLst>
        </pc:cxnChg>
        <pc:cxnChg chg="add mod">
          <ac:chgData name="Coleman, Jim" userId="8c647339-3dc1-4970-9fcc-34ab85c6fcb9" providerId="ADAL" clId="{552D7C1B-56CB-4550-9F98-B9EE7AD66695}" dt="2022-03-30T22:27:34.650" v="1330" actId="1076"/>
          <ac:cxnSpMkLst>
            <pc:docMk/>
            <pc:sldMk cId="3537172836" sldId="268"/>
            <ac:cxnSpMk id="114" creationId="{E9AC32DC-6A98-4414-B0BF-51F32CCE3371}"/>
          </ac:cxnSpMkLst>
        </pc:cxnChg>
        <pc:cxnChg chg="add mod">
          <ac:chgData name="Coleman, Jim" userId="8c647339-3dc1-4970-9fcc-34ab85c6fcb9" providerId="ADAL" clId="{552D7C1B-56CB-4550-9F98-B9EE7AD66695}" dt="2022-03-30T22:27:34.650" v="1330" actId="1076"/>
          <ac:cxnSpMkLst>
            <pc:docMk/>
            <pc:sldMk cId="3537172836" sldId="268"/>
            <ac:cxnSpMk id="116" creationId="{A325A42C-A5D1-4D98-ADBE-F03AEF606A08}"/>
          </ac:cxnSpMkLst>
        </pc:cxnChg>
        <pc:cxnChg chg="add mod">
          <ac:chgData name="Coleman, Jim" userId="8c647339-3dc1-4970-9fcc-34ab85c6fcb9" providerId="ADAL" clId="{552D7C1B-56CB-4550-9F98-B9EE7AD66695}" dt="2022-03-30T22:27:34.650" v="1330" actId="1076"/>
          <ac:cxnSpMkLst>
            <pc:docMk/>
            <pc:sldMk cId="3537172836" sldId="268"/>
            <ac:cxnSpMk id="119" creationId="{12CF3BB7-4BCD-483B-BB0C-420862ADEEF4}"/>
          </ac:cxnSpMkLst>
        </pc:cxnChg>
        <pc:cxnChg chg="add mod">
          <ac:chgData name="Coleman, Jim" userId="8c647339-3dc1-4970-9fcc-34ab85c6fcb9" providerId="ADAL" clId="{552D7C1B-56CB-4550-9F98-B9EE7AD66695}" dt="2022-03-30T22:27:34.650" v="1330" actId="1076"/>
          <ac:cxnSpMkLst>
            <pc:docMk/>
            <pc:sldMk cId="3537172836" sldId="268"/>
            <ac:cxnSpMk id="120" creationId="{FD5035AF-73B0-4019-A1E6-84A213593DDF}"/>
          </ac:cxnSpMkLst>
        </pc:cxnChg>
        <pc:cxnChg chg="add mod">
          <ac:chgData name="Coleman, Jim" userId="8c647339-3dc1-4970-9fcc-34ab85c6fcb9" providerId="ADAL" clId="{552D7C1B-56CB-4550-9F98-B9EE7AD66695}" dt="2022-03-30T22:29:55.875" v="1343" actId="14100"/>
          <ac:cxnSpMkLst>
            <pc:docMk/>
            <pc:sldMk cId="3537172836" sldId="268"/>
            <ac:cxnSpMk id="124" creationId="{6B8C1755-283B-4C7E-8494-8A1FFA5F5475}"/>
          </ac:cxnSpMkLst>
        </pc:cxnChg>
        <pc:cxnChg chg="add mod">
          <ac:chgData name="Coleman, Jim" userId="8c647339-3dc1-4970-9fcc-34ab85c6fcb9" providerId="ADAL" clId="{552D7C1B-56CB-4550-9F98-B9EE7AD66695}" dt="2022-03-30T19:34:59.372" v="593" actId="1076"/>
          <ac:cxnSpMkLst>
            <pc:docMk/>
            <pc:sldMk cId="3537172836" sldId="268"/>
            <ac:cxnSpMk id="125" creationId="{36DD4E73-F836-4ACE-95C6-AAF98F742596}"/>
          </ac:cxnSpMkLst>
        </pc:cxnChg>
        <pc:cxnChg chg="add mod">
          <ac:chgData name="Coleman, Jim" userId="8c647339-3dc1-4970-9fcc-34ab85c6fcb9" providerId="ADAL" clId="{552D7C1B-56CB-4550-9F98-B9EE7AD66695}" dt="2022-03-30T22:29:23.129" v="1342" actId="1076"/>
          <ac:cxnSpMkLst>
            <pc:docMk/>
            <pc:sldMk cId="3537172836" sldId="268"/>
            <ac:cxnSpMk id="140" creationId="{D526EC97-65F6-4870-BBF8-B5627A171B96}"/>
          </ac:cxnSpMkLst>
        </pc:cxnChg>
        <pc:cxnChg chg="add mod">
          <ac:chgData name="Coleman, Jim" userId="8c647339-3dc1-4970-9fcc-34ab85c6fcb9" providerId="ADAL" clId="{552D7C1B-56CB-4550-9F98-B9EE7AD66695}" dt="2022-03-30T22:29:23.129" v="1342" actId="1076"/>
          <ac:cxnSpMkLst>
            <pc:docMk/>
            <pc:sldMk cId="3537172836" sldId="268"/>
            <ac:cxnSpMk id="141" creationId="{A8FB39AD-2FE3-495C-839D-05CE29B32867}"/>
          </ac:cxnSpMkLst>
        </pc:cxnChg>
        <pc:cxnChg chg="add mod">
          <ac:chgData name="Coleman, Jim" userId="8c647339-3dc1-4970-9fcc-34ab85c6fcb9" providerId="ADAL" clId="{552D7C1B-56CB-4550-9F98-B9EE7AD66695}" dt="2022-03-30T22:29:23.129" v="1342" actId="1076"/>
          <ac:cxnSpMkLst>
            <pc:docMk/>
            <pc:sldMk cId="3537172836" sldId="268"/>
            <ac:cxnSpMk id="144" creationId="{A3F622A4-BA89-491E-8739-79974BAF7768}"/>
          </ac:cxnSpMkLst>
        </pc:cxnChg>
        <pc:cxnChg chg="add mod">
          <ac:chgData name="Coleman, Jim" userId="8c647339-3dc1-4970-9fcc-34ab85c6fcb9" providerId="ADAL" clId="{552D7C1B-56CB-4550-9F98-B9EE7AD66695}" dt="2022-03-30T22:29:23.129" v="1342" actId="1076"/>
          <ac:cxnSpMkLst>
            <pc:docMk/>
            <pc:sldMk cId="3537172836" sldId="268"/>
            <ac:cxnSpMk id="145" creationId="{4859F02B-D78F-4992-9C77-222CFBAE1293}"/>
          </ac:cxnSpMkLst>
        </pc:cxnChg>
        <pc:cxnChg chg="add mod">
          <ac:chgData name="Coleman, Jim" userId="8c647339-3dc1-4970-9fcc-34ab85c6fcb9" providerId="ADAL" clId="{552D7C1B-56CB-4550-9F98-B9EE7AD66695}" dt="2022-03-30T22:29:23.129" v="1342" actId="1076"/>
          <ac:cxnSpMkLst>
            <pc:docMk/>
            <pc:sldMk cId="3537172836" sldId="268"/>
            <ac:cxnSpMk id="147" creationId="{B96DA72C-A074-47AF-81F7-D78E6D0DAF2C}"/>
          </ac:cxnSpMkLst>
        </pc:cxnChg>
      </pc:sldChg>
      <pc:sldChg chg="addSp modSp mod">
        <pc:chgData name="Coleman, Jim" userId="8c647339-3dc1-4970-9fcc-34ab85c6fcb9" providerId="ADAL" clId="{552D7C1B-56CB-4550-9F98-B9EE7AD66695}" dt="2022-03-30T21:46:26.410" v="979" actId="1076"/>
        <pc:sldMkLst>
          <pc:docMk/>
          <pc:sldMk cId="1792124219" sldId="269"/>
        </pc:sldMkLst>
        <pc:spChg chg="mod">
          <ac:chgData name="Coleman, Jim" userId="8c647339-3dc1-4970-9fcc-34ab85c6fcb9" providerId="ADAL" clId="{552D7C1B-56CB-4550-9F98-B9EE7AD66695}" dt="2022-03-30T21:44:40.713" v="964" actId="1076"/>
          <ac:spMkLst>
            <pc:docMk/>
            <pc:sldMk cId="1792124219" sldId="269"/>
            <ac:spMk id="54" creationId="{8381BA22-8CF7-4A4F-829E-40CEC7B4319A}"/>
          </ac:spMkLst>
        </pc:spChg>
        <pc:spChg chg="mod">
          <ac:chgData name="Coleman, Jim" userId="8c647339-3dc1-4970-9fcc-34ab85c6fcb9" providerId="ADAL" clId="{552D7C1B-56CB-4550-9F98-B9EE7AD66695}" dt="2022-03-30T21:44:16.482" v="960" actId="1076"/>
          <ac:spMkLst>
            <pc:docMk/>
            <pc:sldMk cId="1792124219" sldId="269"/>
            <ac:spMk id="57" creationId="{8A4863E9-5CBC-4236-B412-65303BAD1901}"/>
          </ac:spMkLst>
        </pc:spChg>
        <pc:spChg chg="mod">
          <ac:chgData name="Coleman, Jim" userId="8c647339-3dc1-4970-9fcc-34ab85c6fcb9" providerId="ADAL" clId="{552D7C1B-56CB-4550-9F98-B9EE7AD66695}" dt="2022-03-30T21:44:31.855" v="962" actId="1076"/>
          <ac:spMkLst>
            <pc:docMk/>
            <pc:sldMk cId="1792124219" sldId="269"/>
            <ac:spMk id="59" creationId="{D2FA82C2-C061-4072-9FC6-691C8DF5223F}"/>
          </ac:spMkLst>
        </pc:spChg>
        <pc:spChg chg="mod">
          <ac:chgData name="Coleman, Jim" userId="8c647339-3dc1-4970-9fcc-34ab85c6fcb9" providerId="ADAL" clId="{552D7C1B-56CB-4550-9F98-B9EE7AD66695}" dt="2022-03-30T21:44:35.968" v="963" actId="1076"/>
          <ac:spMkLst>
            <pc:docMk/>
            <pc:sldMk cId="1792124219" sldId="269"/>
            <ac:spMk id="61" creationId="{81964C48-16EF-4680-8B2F-E94D00FE116A}"/>
          </ac:spMkLst>
        </pc:spChg>
        <pc:spChg chg="mod">
          <ac:chgData name="Coleman, Jim" userId="8c647339-3dc1-4970-9fcc-34ab85c6fcb9" providerId="ADAL" clId="{552D7C1B-56CB-4550-9F98-B9EE7AD66695}" dt="2022-03-30T21:43:21.134" v="954" actId="1076"/>
          <ac:spMkLst>
            <pc:docMk/>
            <pc:sldMk cId="1792124219" sldId="269"/>
            <ac:spMk id="93" creationId="{57CD184E-EC5E-4413-BE38-2DD31087383E}"/>
          </ac:spMkLst>
        </pc:spChg>
        <pc:spChg chg="mod">
          <ac:chgData name="Coleman, Jim" userId="8c647339-3dc1-4970-9fcc-34ab85c6fcb9" providerId="ADAL" clId="{552D7C1B-56CB-4550-9F98-B9EE7AD66695}" dt="2022-03-30T21:43:58.444" v="957" actId="1076"/>
          <ac:spMkLst>
            <pc:docMk/>
            <pc:sldMk cId="1792124219" sldId="269"/>
            <ac:spMk id="94" creationId="{34B52350-7610-40F4-B31F-C24AD394686A}"/>
          </ac:spMkLst>
        </pc:spChg>
        <pc:spChg chg="mod">
          <ac:chgData name="Coleman, Jim" userId="8c647339-3dc1-4970-9fcc-34ab85c6fcb9" providerId="ADAL" clId="{552D7C1B-56CB-4550-9F98-B9EE7AD66695}" dt="2022-03-30T21:44:04.450" v="958" actId="1076"/>
          <ac:spMkLst>
            <pc:docMk/>
            <pc:sldMk cId="1792124219" sldId="269"/>
            <ac:spMk id="96" creationId="{1730E027-8E49-4BCE-9F18-FC9E0C749A30}"/>
          </ac:spMkLst>
        </pc:spChg>
        <pc:spChg chg="mod">
          <ac:chgData name="Coleman, Jim" userId="8c647339-3dc1-4970-9fcc-34ab85c6fcb9" providerId="ADAL" clId="{552D7C1B-56CB-4550-9F98-B9EE7AD66695}" dt="2022-03-30T21:46:15.943" v="977" actId="1076"/>
          <ac:spMkLst>
            <pc:docMk/>
            <pc:sldMk cId="1792124219" sldId="269"/>
            <ac:spMk id="116" creationId="{DB338209-FFAB-4ED9-B6D7-A799CAD646D7}"/>
          </ac:spMkLst>
        </pc:spChg>
        <pc:spChg chg="mod">
          <ac:chgData name="Coleman, Jim" userId="8c647339-3dc1-4970-9fcc-34ab85c6fcb9" providerId="ADAL" clId="{552D7C1B-56CB-4550-9F98-B9EE7AD66695}" dt="2022-03-30T21:46:22.038" v="978" actId="1076"/>
          <ac:spMkLst>
            <pc:docMk/>
            <pc:sldMk cId="1792124219" sldId="269"/>
            <ac:spMk id="117" creationId="{76682D89-85A9-47B0-89DF-526E33CC6C6F}"/>
          </ac:spMkLst>
        </pc:spChg>
        <pc:spChg chg="mod">
          <ac:chgData name="Coleman, Jim" userId="8c647339-3dc1-4970-9fcc-34ab85c6fcb9" providerId="ADAL" clId="{552D7C1B-56CB-4550-9F98-B9EE7AD66695}" dt="2022-03-30T21:46:26.410" v="979" actId="1076"/>
          <ac:spMkLst>
            <pc:docMk/>
            <pc:sldMk cId="1792124219" sldId="269"/>
            <ac:spMk id="119" creationId="{8606F839-B6E2-4672-9B83-195FD505C462}"/>
          </ac:spMkLst>
        </pc:spChg>
        <pc:spChg chg="mod">
          <ac:chgData name="Coleman, Jim" userId="8c647339-3dc1-4970-9fcc-34ab85c6fcb9" providerId="ADAL" clId="{552D7C1B-56CB-4550-9F98-B9EE7AD66695}" dt="2022-03-30T21:45:51.177" v="974" actId="1076"/>
          <ac:spMkLst>
            <pc:docMk/>
            <pc:sldMk cId="1792124219" sldId="269"/>
            <ac:spMk id="121" creationId="{24DC6462-EC92-4E1E-9E05-41C643EB85C0}"/>
          </ac:spMkLst>
        </pc:spChg>
        <pc:cxnChg chg="add mod">
          <ac:chgData name="Coleman, Jim" userId="8c647339-3dc1-4970-9fcc-34ab85c6fcb9" providerId="ADAL" clId="{552D7C1B-56CB-4550-9F98-B9EE7AD66695}" dt="2022-03-30T21:46:00.259" v="976" actId="14100"/>
          <ac:cxnSpMkLst>
            <pc:docMk/>
            <pc:sldMk cId="1792124219" sldId="269"/>
            <ac:cxnSpMk id="77" creationId="{9590A106-229E-43A2-8D9E-852560280A60}"/>
          </ac:cxnSpMkLst>
        </pc:cxnChg>
        <pc:cxnChg chg="mod">
          <ac:chgData name="Coleman, Jim" userId="8c647339-3dc1-4970-9fcc-34ab85c6fcb9" providerId="ADAL" clId="{552D7C1B-56CB-4550-9F98-B9EE7AD66695}" dt="2022-03-30T21:45:55.987" v="975" actId="14100"/>
          <ac:cxnSpMkLst>
            <pc:docMk/>
            <pc:sldMk cId="1792124219" sldId="269"/>
            <ac:cxnSpMk id="123" creationId="{5C555AB7-A59C-4E31-B14E-BB7B654D14A8}"/>
          </ac:cxnSpMkLst>
        </pc:cxnChg>
        <pc:cxnChg chg="mod">
          <ac:chgData name="Coleman, Jim" userId="8c647339-3dc1-4970-9fcc-34ab85c6fcb9" providerId="ADAL" clId="{552D7C1B-56CB-4550-9F98-B9EE7AD66695}" dt="2022-03-30T21:44:44.854" v="965" actId="14100"/>
          <ac:cxnSpMkLst>
            <pc:docMk/>
            <pc:sldMk cId="1792124219" sldId="269"/>
            <ac:cxnSpMk id="131" creationId="{B3BB5402-D21D-449C-A755-1D81A74A601D}"/>
          </ac:cxnSpMkLst>
        </pc:cxnChg>
      </pc:sldChg>
      <pc:sldChg chg="addSp modSp mod">
        <pc:chgData name="Coleman, Jim" userId="8c647339-3dc1-4970-9fcc-34ab85c6fcb9" providerId="ADAL" clId="{552D7C1B-56CB-4550-9F98-B9EE7AD66695}" dt="2022-03-30T22:00:40.026" v="1297" actId="1076"/>
        <pc:sldMkLst>
          <pc:docMk/>
          <pc:sldMk cId="1797724080" sldId="270"/>
        </pc:sldMkLst>
        <pc:spChg chg="mod">
          <ac:chgData name="Coleman, Jim" userId="8c647339-3dc1-4970-9fcc-34ab85c6fcb9" providerId="ADAL" clId="{552D7C1B-56CB-4550-9F98-B9EE7AD66695}" dt="2022-03-30T15:36:26.218" v="351" actId="1076"/>
          <ac:spMkLst>
            <pc:docMk/>
            <pc:sldMk cId="1797724080" sldId="270"/>
            <ac:spMk id="4" creationId="{18AC720E-CEE9-4BCA-85E3-52613E6B4034}"/>
          </ac:spMkLst>
        </pc:spChg>
        <pc:spChg chg="add mod">
          <ac:chgData name="Coleman, Jim" userId="8c647339-3dc1-4970-9fcc-34ab85c6fcb9" providerId="ADAL" clId="{552D7C1B-56CB-4550-9F98-B9EE7AD66695}" dt="2022-03-30T15:38:58.387" v="440" actId="1076"/>
          <ac:spMkLst>
            <pc:docMk/>
            <pc:sldMk cId="1797724080" sldId="270"/>
            <ac:spMk id="32" creationId="{710F3667-E1ED-4982-817A-3F40996B8285}"/>
          </ac:spMkLst>
        </pc:spChg>
        <pc:spChg chg="mod">
          <ac:chgData name="Coleman, Jim" userId="8c647339-3dc1-4970-9fcc-34ab85c6fcb9" providerId="ADAL" clId="{552D7C1B-56CB-4550-9F98-B9EE7AD66695}" dt="2022-03-30T15:36:26.218" v="351" actId="1076"/>
          <ac:spMkLst>
            <pc:docMk/>
            <pc:sldMk cId="1797724080" sldId="270"/>
            <ac:spMk id="55" creationId="{507DFFE5-5AC3-44C3-A293-50B3253F5082}"/>
          </ac:spMkLst>
        </pc:spChg>
        <pc:spChg chg="mod">
          <ac:chgData name="Coleman, Jim" userId="8c647339-3dc1-4970-9fcc-34ab85c6fcb9" providerId="ADAL" clId="{552D7C1B-56CB-4550-9F98-B9EE7AD66695}" dt="2022-03-30T15:36:26.218" v="351" actId="1076"/>
          <ac:spMkLst>
            <pc:docMk/>
            <pc:sldMk cId="1797724080" sldId="270"/>
            <ac:spMk id="62" creationId="{2912C3DE-0046-4706-A5E9-8C01A42D1925}"/>
          </ac:spMkLst>
        </pc:spChg>
        <pc:spChg chg="mod">
          <ac:chgData name="Coleman, Jim" userId="8c647339-3dc1-4970-9fcc-34ab85c6fcb9" providerId="ADAL" clId="{552D7C1B-56CB-4550-9F98-B9EE7AD66695}" dt="2022-03-30T15:36:26.218" v="351" actId="1076"/>
          <ac:spMkLst>
            <pc:docMk/>
            <pc:sldMk cId="1797724080" sldId="270"/>
            <ac:spMk id="71" creationId="{F464B2C5-CCF4-423E-BA04-E9D8CAA660BB}"/>
          </ac:spMkLst>
        </pc:spChg>
        <pc:spChg chg="mod">
          <ac:chgData name="Coleman, Jim" userId="8c647339-3dc1-4970-9fcc-34ab85c6fcb9" providerId="ADAL" clId="{552D7C1B-56CB-4550-9F98-B9EE7AD66695}" dt="2022-03-30T15:36:26.218" v="351" actId="1076"/>
          <ac:spMkLst>
            <pc:docMk/>
            <pc:sldMk cId="1797724080" sldId="270"/>
            <ac:spMk id="75" creationId="{66A3F491-FC06-44D4-9375-0592B191C1A5}"/>
          </ac:spMkLst>
        </pc:spChg>
        <pc:spChg chg="mod">
          <ac:chgData name="Coleman, Jim" userId="8c647339-3dc1-4970-9fcc-34ab85c6fcb9" providerId="ADAL" clId="{552D7C1B-56CB-4550-9F98-B9EE7AD66695}" dt="2022-03-30T15:36:26.218" v="351" actId="1076"/>
          <ac:spMkLst>
            <pc:docMk/>
            <pc:sldMk cId="1797724080" sldId="270"/>
            <ac:spMk id="76" creationId="{90B66225-7C54-4AB2-B2E6-372726898AEB}"/>
          </ac:spMkLst>
        </pc:spChg>
        <pc:spChg chg="mod">
          <ac:chgData name="Coleman, Jim" userId="8c647339-3dc1-4970-9fcc-34ab85c6fcb9" providerId="ADAL" clId="{552D7C1B-56CB-4550-9F98-B9EE7AD66695}" dt="2022-03-30T15:36:26.218" v="351" actId="1076"/>
          <ac:spMkLst>
            <pc:docMk/>
            <pc:sldMk cId="1797724080" sldId="270"/>
            <ac:spMk id="83" creationId="{84C23FA5-7C49-41D1-A512-24C2F43BCAE9}"/>
          </ac:spMkLst>
        </pc:spChg>
        <pc:spChg chg="mod">
          <ac:chgData name="Coleman, Jim" userId="8c647339-3dc1-4970-9fcc-34ab85c6fcb9" providerId="ADAL" clId="{552D7C1B-56CB-4550-9F98-B9EE7AD66695}" dt="2022-03-30T15:36:26.218" v="351" actId="1076"/>
          <ac:spMkLst>
            <pc:docMk/>
            <pc:sldMk cId="1797724080" sldId="270"/>
            <ac:spMk id="84" creationId="{4FE8C1DE-234A-489E-9119-B6C47A1986B7}"/>
          </ac:spMkLst>
        </pc:spChg>
        <pc:spChg chg="mod">
          <ac:chgData name="Coleman, Jim" userId="8c647339-3dc1-4970-9fcc-34ab85c6fcb9" providerId="ADAL" clId="{552D7C1B-56CB-4550-9F98-B9EE7AD66695}" dt="2022-03-30T15:36:26.218" v="351" actId="1076"/>
          <ac:spMkLst>
            <pc:docMk/>
            <pc:sldMk cId="1797724080" sldId="270"/>
            <ac:spMk id="85" creationId="{F2420EDC-8425-4542-AC9A-F74C77F93B82}"/>
          </ac:spMkLst>
        </pc:spChg>
        <pc:spChg chg="mod">
          <ac:chgData name="Coleman, Jim" userId="8c647339-3dc1-4970-9fcc-34ab85c6fcb9" providerId="ADAL" clId="{552D7C1B-56CB-4550-9F98-B9EE7AD66695}" dt="2022-03-30T15:36:26.218" v="351" actId="1076"/>
          <ac:spMkLst>
            <pc:docMk/>
            <pc:sldMk cId="1797724080" sldId="270"/>
            <ac:spMk id="86" creationId="{E69C4A3F-0C3E-45EB-87A5-FC40ED9B1879}"/>
          </ac:spMkLst>
        </pc:spChg>
        <pc:spChg chg="mod">
          <ac:chgData name="Coleman, Jim" userId="8c647339-3dc1-4970-9fcc-34ab85c6fcb9" providerId="ADAL" clId="{552D7C1B-56CB-4550-9F98-B9EE7AD66695}" dt="2022-03-30T15:36:26.218" v="351" actId="1076"/>
          <ac:spMkLst>
            <pc:docMk/>
            <pc:sldMk cId="1797724080" sldId="270"/>
            <ac:spMk id="87" creationId="{486E5AAB-61D0-4426-A6E2-A4077463EA97}"/>
          </ac:spMkLst>
        </pc:spChg>
        <pc:spChg chg="mod">
          <ac:chgData name="Coleman, Jim" userId="8c647339-3dc1-4970-9fcc-34ab85c6fcb9" providerId="ADAL" clId="{552D7C1B-56CB-4550-9F98-B9EE7AD66695}" dt="2022-03-30T15:36:26.218" v="351" actId="1076"/>
          <ac:spMkLst>
            <pc:docMk/>
            <pc:sldMk cId="1797724080" sldId="270"/>
            <ac:spMk id="88" creationId="{313D41D7-6A32-4877-AE4B-A247FED06C9F}"/>
          </ac:spMkLst>
        </pc:spChg>
        <pc:spChg chg="mod">
          <ac:chgData name="Coleman, Jim" userId="8c647339-3dc1-4970-9fcc-34ab85c6fcb9" providerId="ADAL" clId="{552D7C1B-56CB-4550-9F98-B9EE7AD66695}" dt="2022-03-30T15:36:26.218" v="351" actId="1076"/>
          <ac:spMkLst>
            <pc:docMk/>
            <pc:sldMk cId="1797724080" sldId="270"/>
            <ac:spMk id="91" creationId="{8E906F95-5B19-4B9F-B0A3-5CCC51BD00EA}"/>
          </ac:spMkLst>
        </pc:spChg>
        <pc:spChg chg="mod">
          <ac:chgData name="Coleman, Jim" userId="8c647339-3dc1-4970-9fcc-34ab85c6fcb9" providerId="ADAL" clId="{552D7C1B-56CB-4550-9F98-B9EE7AD66695}" dt="2022-03-30T15:36:26.218" v="351" actId="1076"/>
          <ac:spMkLst>
            <pc:docMk/>
            <pc:sldMk cId="1797724080" sldId="270"/>
            <ac:spMk id="92" creationId="{BAD1C6FB-A16D-4E87-AD3C-DC00BCFECE52}"/>
          </ac:spMkLst>
        </pc:spChg>
        <pc:spChg chg="mod">
          <ac:chgData name="Coleman, Jim" userId="8c647339-3dc1-4970-9fcc-34ab85c6fcb9" providerId="ADAL" clId="{552D7C1B-56CB-4550-9F98-B9EE7AD66695}" dt="2022-03-30T22:00:24.543" v="1294" actId="1076"/>
          <ac:spMkLst>
            <pc:docMk/>
            <pc:sldMk cId="1797724080" sldId="270"/>
            <ac:spMk id="93" creationId="{57CD184E-EC5E-4413-BE38-2DD31087383E}"/>
          </ac:spMkLst>
        </pc:spChg>
        <pc:spChg chg="mod">
          <ac:chgData name="Coleman, Jim" userId="8c647339-3dc1-4970-9fcc-34ab85c6fcb9" providerId="ADAL" clId="{552D7C1B-56CB-4550-9F98-B9EE7AD66695}" dt="2022-03-30T22:00:31.253" v="1295" actId="1076"/>
          <ac:spMkLst>
            <pc:docMk/>
            <pc:sldMk cId="1797724080" sldId="270"/>
            <ac:spMk id="94" creationId="{34B52350-7610-40F4-B31F-C24AD394686A}"/>
          </ac:spMkLst>
        </pc:spChg>
        <pc:spChg chg="mod">
          <ac:chgData name="Coleman, Jim" userId="8c647339-3dc1-4970-9fcc-34ab85c6fcb9" providerId="ADAL" clId="{552D7C1B-56CB-4550-9F98-B9EE7AD66695}" dt="2022-03-30T15:36:26.218" v="351" actId="1076"/>
          <ac:spMkLst>
            <pc:docMk/>
            <pc:sldMk cId="1797724080" sldId="270"/>
            <ac:spMk id="95" creationId="{BCEB5D40-7D98-4CD4-9384-44D98B0A13D8}"/>
          </ac:spMkLst>
        </pc:spChg>
        <pc:spChg chg="mod">
          <ac:chgData name="Coleman, Jim" userId="8c647339-3dc1-4970-9fcc-34ab85c6fcb9" providerId="ADAL" clId="{552D7C1B-56CB-4550-9F98-B9EE7AD66695}" dt="2022-03-30T22:00:40.026" v="1297" actId="1076"/>
          <ac:spMkLst>
            <pc:docMk/>
            <pc:sldMk cId="1797724080" sldId="270"/>
            <ac:spMk id="96" creationId="{1730E027-8E49-4BCE-9F18-FC9E0C749A30}"/>
          </ac:spMkLst>
        </pc:spChg>
        <pc:spChg chg="mod">
          <ac:chgData name="Coleman, Jim" userId="8c647339-3dc1-4970-9fcc-34ab85c6fcb9" providerId="ADAL" clId="{552D7C1B-56CB-4550-9F98-B9EE7AD66695}" dt="2022-03-30T15:36:26.218" v="351" actId="1076"/>
          <ac:spMkLst>
            <pc:docMk/>
            <pc:sldMk cId="1797724080" sldId="270"/>
            <ac:spMk id="97" creationId="{7CA30C1C-DB49-45A9-9588-52F8B94F4BA7}"/>
          </ac:spMkLst>
        </pc:spChg>
        <pc:spChg chg="mod">
          <ac:chgData name="Coleman, Jim" userId="8c647339-3dc1-4970-9fcc-34ab85c6fcb9" providerId="ADAL" clId="{552D7C1B-56CB-4550-9F98-B9EE7AD66695}" dt="2022-03-30T15:36:26.218" v="351" actId="1076"/>
          <ac:spMkLst>
            <pc:docMk/>
            <pc:sldMk cId="1797724080" sldId="270"/>
            <ac:spMk id="103" creationId="{E85DE882-A118-4656-9B48-B523372FD19A}"/>
          </ac:spMkLst>
        </pc:spChg>
        <pc:spChg chg="mod">
          <ac:chgData name="Coleman, Jim" userId="8c647339-3dc1-4970-9fcc-34ab85c6fcb9" providerId="ADAL" clId="{552D7C1B-56CB-4550-9F98-B9EE7AD66695}" dt="2022-03-30T15:36:26.218" v="351" actId="1076"/>
          <ac:spMkLst>
            <pc:docMk/>
            <pc:sldMk cId="1797724080" sldId="270"/>
            <ac:spMk id="113" creationId="{ED60AA52-D3DE-4A69-B86E-1B8EA65F572F}"/>
          </ac:spMkLst>
        </pc:spChg>
        <pc:spChg chg="mod">
          <ac:chgData name="Coleman, Jim" userId="8c647339-3dc1-4970-9fcc-34ab85c6fcb9" providerId="ADAL" clId="{552D7C1B-56CB-4550-9F98-B9EE7AD66695}" dt="2022-03-30T15:36:26.218" v="351" actId="1076"/>
          <ac:spMkLst>
            <pc:docMk/>
            <pc:sldMk cId="1797724080" sldId="270"/>
            <ac:spMk id="114" creationId="{6019BB0D-B4F5-4A69-B270-D6EAFF88B49D}"/>
          </ac:spMkLst>
        </pc:spChg>
        <pc:spChg chg="mod">
          <ac:chgData name="Coleman, Jim" userId="8c647339-3dc1-4970-9fcc-34ab85c6fcb9" providerId="ADAL" clId="{552D7C1B-56CB-4550-9F98-B9EE7AD66695}" dt="2022-03-30T15:36:26.218" v="351" actId="1076"/>
          <ac:spMkLst>
            <pc:docMk/>
            <pc:sldMk cId="1797724080" sldId="270"/>
            <ac:spMk id="115" creationId="{884639C4-2301-4AAB-9DD9-D4FFAA5EC886}"/>
          </ac:spMkLst>
        </pc:spChg>
        <pc:picChg chg="add mod ord">
          <ac:chgData name="Coleman, Jim" userId="8c647339-3dc1-4970-9fcc-34ab85c6fcb9" providerId="ADAL" clId="{552D7C1B-56CB-4550-9F98-B9EE7AD66695}" dt="2022-03-30T15:36:54.611" v="355" actId="14100"/>
          <ac:picMkLst>
            <pc:docMk/>
            <pc:sldMk cId="1797724080" sldId="270"/>
            <ac:picMk id="3" creationId="{5601A069-9706-41E4-902E-00BC73FCDABD}"/>
          </ac:picMkLst>
        </pc:picChg>
        <pc:cxnChg chg="mod">
          <ac:chgData name="Coleman, Jim" userId="8c647339-3dc1-4970-9fcc-34ab85c6fcb9" providerId="ADAL" clId="{552D7C1B-56CB-4550-9F98-B9EE7AD66695}" dt="2022-03-30T15:36:26.218" v="351" actId="1076"/>
          <ac:cxnSpMkLst>
            <pc:docMk/>
            <pc:sldMk cId="1797724080" sldId="270"/>
            <ac:cxnSpMk id="64" creationId="{E7187C3D-4245-480A-BA81-99F7AF4F8E33}"/>
          </ac:cxnSpMkLst>
        </pc:cxnChg>
        <pc:cxnChg chg="mod">
          <ac:chgData name="Coleman, Jim" userId="8c647339-3dc1-4970-9fcc-34ab85c6fcb9" providerId="ADAL" clId="{552D7C1B-56CB-4550-9F98-B9EE7AD66695}" dt="2022-03-30T15:36:26.218" v="351" actId="1076"/>
          <ac:cxnSpMkLst>
            <pc:docMk/>
            <pc:sldMk cId="1797724080" sldId="270"/>
            <ac:cxnSpMk id="111" creationId="{C5039DDE-DDEA-4D4A-B441-A1BCBBAC3069}"/>
          </ac:cxnSpMkLst>
        </pc:cxnChg>
        <pc:cxnChg chg="mod">
          <ac:chgData name="Coleman, Jim" userId="8c647339-3dc1-4970-9fcc-34ab85c6fcb9" providerId="ADAL" clId="{552D7C1B-56CB-4550-9F98-B9EE7AD66695}" dt="2022-03-30T15:36:26.218" v="351" actId="1076"/>
          <ac:cxnSpMkLst>
            <pc:docMk/>
            <pc:sldMk cId="1797724080" sldId="270"/>
            <ac:cxnSpMk id="112" creationId="{67A32AE4-6684-46A4-9E29-14F66ABB2122}"/>
          </ac:cxnSpMkLst>
        </pc:cxnChg>
      </pc:sldChg>
      <pc:sldChg chg="modSp mod">
        <pc:chgData name="Coleman, Jim" userId="8c647339-3dc1-4970-9fcc-34ab85c6fcb9" providerId="ADAL" clId="{552D7C1B-56CB-4550-9F98-B9EE7AD66695}" dt="2022-03-30T21:32:15.158" v="946" actId="1076"/>
        <pc:sldMkLst>
          <pc:docMk/>
          <pc:sldMk cId="899595568" sldId="271"/>
        </pc:sldMkLst>
        <pc:spChg chg="mod">
          <ac:chgData name="Coleman, Jim" userId="8c647339-3dc1-4970-9fcc-34ab85c6fcb9" providerId="ADAL" clId="{552D7C1B-56CB-4550-9F98-B9EE7AD66695}" dt="2022-03-30T21:32:15.158" v="946" actId="1076"/>
          <ac:spMkLst>
            <pc:docMk/>
            <pc:sldMk cId="899595568" sldId="271"/>
            <ac:spMk id="69" creationId="{EC960871-D36E-4FEE-B54D-F3313D0BE0B2}"/>
          </ac:spMkLst>
        </pc:spChg>
        <pc:spChg chg="mod">
          <ac:chgData name="Coleman, Jim" userId="8c647339-3dc1-4970-9fcc-34ab85c6fcb9" providerId="ADAL" clId="{552D7C1B-56CB-4550-9F98-B9EE7AD66695}" dt="2022-03-30T21:31:50.027" v="945" actId="1076"/>
          <ac:spMkLst>
            <pc:docMk/>
            <pc:sldMk cId="899595568" sldId="271"/>
            <ac:spMk id="70" creationId="{C1EFDDDA-EB81-4AF3-A47F-E2A4A569B2CC}"/>
          </ac:spMkLst>
        </pc:spChg>
        <pc:spChg chg="mod">
          <ac:chgData name="Coleman, Jim" userId="8c647339-3dc1-4970-9fcc-34ab85c6fcb9" providerId="ADAL" clId="{552D7C1B-56CB-4550-9F98-B9EE7AD66695}" dt="2022-03-30T21:31:42.128" v="944" actId="1076"/>
          <ac:spMkLst>
            <pc:docMk/>
            <pc:sldMk cId="899595568" sldId="271"/>
            <ac:spMk id="123" creationId="{CF86A444-424B-43D7-8138-D86ADD099FF9}"/>
          </ac:spMkLst>
        </pc:spChg>
      </pc:sldChg>
      <pc:sldChg chg="modSp mod">
        <pc:chgData name="Coleman, Jim" userId="8c647339-3dc1-4970-9fcc-34ab85c6fcb9" providerId="ADAL" clId="{552D7C1B-56CB-4550-9F98-B9EE7AD66695}" dt="2022-03-30T21:31:29.834" v="943" actId="1076"/>
        <pc:sldMkLst>
          <pc:docMk/>
          <pc:sldMk cId="1697688272" sldId="273"/>
        </pc:sldMkLst>
        <pc:spChg chg="mod">
          <ac:chgData name="Coleman, Jim" userId="8c647339-3dc1-4970-9fcc-34ab85c6fcb9" providerId="ADAL" clId="{552D7C1B-56CB-4550-9F98-B9EE7AD66695}" dt="2022-03-30T21:30:22.097" v="938" actId="1076"/>
          <ac:spMkLst>
            <pc:docMk/>
            <pc:sldMk cId="1697688272" sldId="273"/>
            <ac:spMk id="70" creationId="{C1EFDDDA-EB81-4AF3-A47F-E2A4A569B2CC}"/>
          </ac:spMkLst>
        </pc:spChg>
        <pc:spChg chg="mod">
          <ac:chgData name="Coleman, Jim" userId="8c647339-3dc1-4970-9fcc-34ab85c6fcb9" providerId="ADAL" clId="{552D7C1B-56CB-4550-9F98-B9EE7AD66695}" dt="2022-03-30T21:30:30.921" v="939" actId="1076"/>
          <ac:spMkLst>
            <pc:docMk/>
            <pc:sldMk cId="1697688272" sldId="273"/>
            <ac:spMk id="123" creationId="{CF86A444-424B-43D7-8138-D86ADD099FF9}"/>
          </ac:spMkLst>
        </pc:spChg>
        <pc:spChg chg="mod">
          <ac:chgData name="Coleman, Jim" userId="8c647339-3dc1-4970-9fcc-34ab85c6fcb9" providerId="ADAL" clId="{552D7C1B-56CB-4550-9F98-B9EE7AD66695}" dt="2022-03-30T21:30:37.111" v="940" actId="1076"/>
          <ac:spMkLst>
            <pc:docMk/>
            <pc:sldMk cId="1697688272" sldId="273"/>
            <ac:spMk id="178" creationId="{EAB466A3-E222-4FE9-9543-C70F56457DB0}"/>
          </ac:spMkLst>
        </pc:spChg>
        <pc:spChg chg="mod">
          <ac:chgData name="Coleman, Jim" userId="8c647339-3dc1-4970-9fcc-34ab85c6fcb9" providerId="ADAL" clId="{552D7C1B-56CB-4550-9F98-B9EE7AD66695}" dt="2022-03-30T21:30:42.528" v="941" actId="1076"/>
          <ac:spMkLst>
            <pc:docMk/>
            <pc:sldMk cId="1697688272" sldId="273"/>
            <ac:spMk id="181" creationId="{26BD68D9-7D9A-4147-94E2-57DD5122AB24}"/>
          </ac:spMkLst>
        </pc:spChg>
        <pc:spChg chg="mod">
          <ac:chgData name="Coleman, Jim" userId="8c647339-3dc1-4970-9fcc-34ab85c6fcb9" providerId="ADAL" clId="{552D7C1B-56CB-4550-9F98-B9EE7AD66695}" dt="2022-03-30T21:31:20.900" v="942" actId="1076"/>
          <ac:spMkLst>
            <pc:docMk/>
            <pc:sldMk cId="1697688272" sldId="273"/>
            <ac:spMk id="201" creationId="{2258C4C4-7C6C-410C-BD56-EF0F132840D0}"/>
          </ac:spMkLst>
        </pc:spChg>
        <pc:spChg chg="mod">
          <ac:chgData name="Coleman, Jim" userId="8c647339-3dc1-4970-9fcc-34ab85c6fcb9" providerId="ADAL" clId="{552D7C1B-56CB-4550-9F98-B9EE7AD66695}" dt="2022-03-30T21:31:29.834" v="943" actId="1076"/>
          <ac:spMkLst>
            <pc:docMk/>
            <pc:sldMk cId="1697688272" sldId="273"/>
            <ac:spMk id="204" creationId="{AB2ECF0A-519C-4452-9716-3EE8DB40D440}"/>
          </ac:spMkLst>
        </pc:spChg>
      </pc:sldChg>
      <pc:sldChg chg="addSp modSp mod">
        <pc:chgData name="Coleman, Jim" userId="8c647339-3dc1-4970-9fcc-34ab85c6fcb9" providerId="ADAL" clId="{552D7C1B-56CB-4550-9F98-B9EE7AD66695}" dt="2022-03-30T21:33:31.509" v="949" actId="14100"/>
        <pc:sldMkLst>
          <pc:docMk/>
          <pc:sldMk cId="51014139" sldId="274"/>
        </pc:sldMkLst>
        <pc:spChg chg="add mod">
          <ac:chgData name="Coleman, Jim" userId="8c647339-3dc1-4970-9fcc-34ab85c6fcb9" providerId="ADAL" clId="{552D7C1B-56CB-4550-9F98-B9EE7AD66695}" dt="2022-03-30T21:27:32.650" v="928" actId="1076"/>
          <ac:spMkLst>
            <pc:docMk/>
            <pc:sldMk cId="51014139" sldId="274"/>
            <ac:spMk id="98" creationId="{8A01E662-56F0-431A-938E-F74F7DFBF4C5}"/>
          </ac:spMkLst>
        </pc:spChg>
        <pc:spChg chg="add mod">
          <ac:chgData name="Coleman, Jim" userId="8c647339-3dc1-4970-9fcc-34ab85c6fcb9" providerId="ADAL" clId="{552D7C1B-56CB-4550-9F98-B9EE7AD66695}" dt="2022-03-30T21:29:45.555" v="937" actId="1076"/>
          <ac:spMkLst>
            <pc:docMk/>
            <pc:sldMk cId="51014139" sldId="274"/>
            <ac:spMk id="101" creationId="{A3B075DA-FF9E-4612-9031-0FC1FF1422B7}"/>
          </ac:spMkLst>
        </pc:spChg>
        <pc:spChg chg="add mod">
          <ac:chgData name="Coleman, Jim" userId="8c647339-3dc1-4970-9fcc-34ab85c6fcb9" providerId="ADAL" clId="{552D7C1B-56CB-4550-9F98-B9EE7AD66695}" dt="2022-03-30T21:27:32.650" v="928" actId="1076"/>
          <ac:spMkLst>
            <pc:docMk/>
            <pc:sldMk cId="51014139" sldId="274"/>
            <ac:spMk id="102" creationId="{A40016A4-32EB-4DA4-92DB-37531C2B1D7A}"/>
          </ac:spMkLst>
        </pc:spChg>
        <pc:spChg chg="add mod">
          <ac:chgData name="Coleman, Jim" userId="8c647339-3dc1-4970-9fcc-34ab85c6fcb9" providerId="ADAL" clId="{552D7C1B-56CB-4550-9F98-B9EE7AD66695}" dt="2022-03-30T21:27:32.650" v="928" actId="1076"/>
          <ac:spMkLst>
            <pc:docMk/>
            <pc:sldMk cId="51014139" sldId="274"/>
            <ac:spMk id="104" creationId="{006E0EBE-62CD-47D2-AD59-EAFED22E14E5}"/>
          </ac:spMkLst>
        </pc:spChg>
        <pc:spChg chg="mod">
          <ac:chgData name="Coleman, Jim" userId="8c647339-3dc1-4970-9fcc-34ab85c6fcb9" providerId="ADAL" clId="{552D7C1B-56CB-4550-9F98-B9EE7AD66695}" dt="2022-03-30T21:27:52.506" v="929" actId="1076"/>
          <ac:spMkLst>
            <pc:docMk/>
            <pc:sldMk cId="51014139" sldId="274"/>
            <ac:spMk id="113" creationId="{B22604D1-692B-4F69-8114-3890EC2A44D8}"/>
          </ac:spMkLst>
        </pc:spChg>
        <pc:spChg chg="mod">
          <ac:chgData name="Coleman, Jim" userId="8c647339-3dc1-4970-9fcc-34ab85c6fcb9" providerId="ADAL" clId="{552D7C1B-56CB-4550-9F98-B9EE7AD66695}" dt="2022-03-30T21:26:59.118" v="925" actId="1076"/>
          <ac:spMkLst>
            <pc:docMk/>
            <pc:sldMk cId="51014139" sldId="274"/>
            <ac:spMk id="132" creationId="{66857264-4327-4D75-81B4-7D289AFDF820}"/>
          </ac:spMkLst>
        </pc:spChg>
        <pc:spChg chg="mod">
          <ac:chgData name="Coleman, Jim" userId="8c647339-3dc1-4970-9fcc-34ab85c6fcb9" providerId="ADAL" clId="{552D7C1B-56CB-4550-9F98-B9EE7AD66695}" dt="2022-03-30T21:26:59.118" v="925" actId="1076"/>
          <ac:spMkLst>
            <pc:docMk/>
            <pc:sldMk cId="51014139" sldId="274"/>
            <ac:spMk id="154" creationId="{EC4F4E24-0A8A-4C49-A69A-05967B0FCB7D}"/>
          </ac:spMkLst>
        </pc:spChg>
        <pc:spChg chg="mod">
          <ac:chgData name="Coleman, Jim" userId="8c647339-3dc1-4970-9fcc-34ab85c6fcb9" providerId="ADAL" clId="{552D7C1B-56CB-4550-9F98-B9EE7AD66695}" dt="2022-03-30T21:28:07.571" v="930" actId="1076"/>
          <ac:spMkLst>
            <pc:docMk/>
            <pc:sldMk cId="51014139" sldId="274"/>
            <ac:spMk id="159" creationId="{2FF64B96-8725-4564-8B6D-EF7D82F25719}"/>
          </ac:spMkLst>
        </pc:spChg>
        <pc:spChg chg="mod">
          <ac:chgData name="Coleman, Jim" userId="8c647339-3dc1-4970-9fcc-34ab85c6fcb9" providerId="ADAL" clId="{552D7C1B-56CB-4550-9F98-B9EE7AD66695}" dt="2022-03-30T21:33:19.571" v="947" actId="1076"/>
          <ac:spMkLst>
            <pc:docMk/>
            <pc:sldMk cId="51014139" sldId="274"/>
            <ac:spMk id="161" creationId="{0A272338-C765-4AA3-AA63-721DE4A5BF42}"/>
          </ac:spMkLst>
        </pc:spChg>
        <pc:spChg chg="mod">
          <ac:chgData name="Coleman, Jim" userId="8c647339-3dc1-4970-9fcc-34ab85c6fcb9" providerId="ADAL" clId="{552D7C1B-56CB-4550-9F98-B9EE7AD66695}" dt="2022-03-30T21:33:19.571" v="947" actId="1076"/>
          <ac:spMkLst>
            <pc:docMk/>
            <pc:sldMk cId="51014139" sldId="274"/>
            <ac:spMk id="162" creationId="{D10C4415-6A6C-4F06-B9B3-87DEEB5EE7AB}"/>
          </ac:spMkLst>
        </pc:spChg>
        <pc:spChg chg="mod">
          <ac:chgData name="Coleman, Jim" userId="8c647339-3dc1-4970-9fcc-34ab85c6fcb9" providerId="ADAL" clId="{552D7C1B-56CB-4550-9F98-B9EE7AD66695}" dt="2022-03-30T21:28:56.901" v="935" actId="1076"/>
          <ac:spMkLst>
            <pc:docMk/>
            <pc:sldMk cId="51014139" sldId="274"/>
            <ac:spMk id="167" creationId="{F19EF2DB-C77E-425E-9A69-75CB22FDB9A4}"/>
          </ac:spMkLst>
        </pc:spChg>
        <pc:spChg chg="mod">
          <ac:chgData name="Coleman, Jim" userId="8c647339-3dc1-4970-9fcc-34ab85c6fcb9" providerId="ADAL" clId="{552D7C1B-56CB-4550-9F98-B9EE7AD66695}" dt="2022-03-30T21:25:38.779" v="923" actId="1076"/>
          <ac:spMkLst>
            <pc:docMk/>
            <pc:sldMk cId="51014139" sldId="274"/>
            <ac:spMk id="178" creationId="{EAB466A3-E222-4FE9-9543-C70F56457DB0}"/>
          </ac:spMkLst>
        </pc:spChg>
        <pc:spChg chg="mod">
          <ac:chgData name="Coleman, Jim" userId="8c647339-3dc1-4970-9fcc-34ab85c6fcb9" providerId="ADAL" clId="{552D7C1B-56CB-4550-9F98-B9EE7AD66695}" dt="2022-03-30T21:25:32.057" v="922" actId="1076"/>
          <ac:spMkLst>
            <pc:docMk/>
            <pc:sldMk cId="51014139" sldId="274"/>
            <ac:spMk id="181" creationId="{26BD68D9-7D9A-4147-94E2-57DD5122AB24}"/>
          </ac:spMkLst>
        </pc:spChg>
        <pc:spChg chg="mod">
          <ac:chgData name="Coleman, Jim" userId="8c647339-3dc1-4970-9fcc-34ab85c6fcb9" providerId="ADAL" clId="{552D7C1B-56CB-4550-9F98-B9EE7AD66695}" dt="2022-03-30T18:41:52.521" v="475" actId="1076"/>
          <ac:spMkLst>
            <pc:docMk/>
            <pc:sldMk cId="51014139" sldId="274"/>
            <ac:spMk id="182" creationId="{A5C54DBA-F3C9-4AA0-8F1F-FA5B466B0CBD}"/>
          </ac:spMkLst>
        </pc:spChg>
        <pc:cxnChg chg="mod">
          <ac:chgData name="Coleman, Jim" userId="8c647339-3dc1-4970-9fcc-34ab85c6fcb9" providerId="ADAL" clId="{552D7C1B-56CB-4550-9F98-B9EE7AD66695}" dt="2022-03-30T21:26:59.118" v="925" actId="1076"/>
          <ac:cxnSpMkLst>
            <pc:docMk/>
            <pc:sldMk cId="51014139" sldId="274"/>
            <ac:cxnSpMk id="129" creationId="{C25B7E5A-885C-49F4-AE4E-127E67E844DC}"/>
          </ac:cxnSpMkLst>
        </pc:cxnChg>
        <pc:cxnChg chg="mod">
          <ac:chgData name="Coleman, Jim" userId="8c647339-3dc1-4970-9fcc-34ab85c6fcb9" providerId="ADAL" clId="{552D7C1B-56CB-4550-9F98-B9EE7AD66695}" dt="2022-03-30T21:29:11.146" v="936" actId="14100"/>
          <ac:cxnSpMkLst>
            <pc:docMk/>
            <pc:sldMk cId="51014139" sldId="274"/>
            <ac:cxnSpMk id="130" creationId="{E1ADBE84-DEF5-4B6D-8DE9-790FE0996333}"/>
          </ac:cxnSpMkLst>
        </pc:cxnChg>
        <pc:cxnChg chg="mod">
          <ac:chgData name="Coleman, Jim" userId="8c647339-3dc1-4970-9fcc-34ab85c6fcb9" providerId="ADAL" clId="{552D7C1B-56CB-4550-9F98-B9EE7AD66695}" dt="2022-03-30T21:33:24.998" v="948" actId="1076"/>
          <ac:cxnSpMkLst>
            <pc:docMk/>
            <pc:sldMk cId="51014139" sldId="274"/>
            <ac:cxnSpMk id="163" creationId="{900740C1-0990-4A40-9410-6A3D925BA468}"/>
          </ac:cxnSpMkLst>
        </pc:cxnChg>
        <pc:cxnChg chg="mod">
          <ac:chgData name="Coleman, Jim" userId="8c647339-3dc1-4970-9fcc-34ab85c6fcb9" providerId="ADAL" clId="{552D7C1B-56CB-4550-9F98-B9EE7AD66695}" dt="2022-03-30T21:33:31.509" v="949" actId="14100"/>
          <ac:cxnSpMkLst>
            <pc:docMk/>
            <pc:sldMk cId="51014139" sldId="274"/>
            <ac:cxnSpMk id="164" creationId="{07B0D5FF-6EF4-413B-A02B-339490079D7C}"/>
          </ac:cxnSpMkLst>
        </pc:cxnChg>
      </pc:sldChg>
      <pc:sldChg chg="addSp delSp modSp add mod">
        <pc:chgData name="Coleman, Jim" userId="8c647339-3dc1-4970-9fcc-34ab85c6fcb9" providerId="ADAL" clId="{552D7C1B-56CB-4550-9F98-B9EE7AD66695}" dt="2022-03-31T13:29:17.934" v="1478" actId="14100"/>
        <pc:sldMkLst>
          <pc:docMk/>
          <pc:sldMk cId="2083199272" sldId="276"/>
        </pc:sldMkLst>
        <pc:spChg chg="del mod">
          <ac:chgData name="Coleman, Jim" userId="8c647339-3dc1-4970-9fcc-34ab85c6fcb9" providerId="ADAL" clId="{552D7C1B-56CB-4550-9F98-B9EE7AD66695}" dt="2022-03-30T21:24:00.515" v="897" actId="478"/>
          <ac:spMkLst>
            <pc:docMk/>
            <pc:sldMk cId="2083199272" sldId="276"/>
            <ac:spMk id="4" creationId="{18AC720E-CEE9-4BCA-85E3-52613E6B4034}"/>
          </ac:spMkLst>
        </pc:spChg>
        <pc:spChg chg="add mod">
          <ac:chgData name="Coleman, Jim" userId="8c647339-3dc1-4970-9fcc-34ab85c6fcb9" providerId="ADAL" clId="{552D7C1B-56CB-4550-9F98-B9EE7AD66695}" dt="2022-03-31T13:27:04.946" v="1467" actId="1076"/>
          <ac:spMkLst>
            <pc:docMk/>
            <pc:sldMk cId="2083199272" sldId="276"/>
            <ac:spMk id="32" creationId="{3319B4C4-134F-4C9C-910E-B43F95C612A2}"/>
          </ac:spMkLst>
        </pc:spChg>
        <pc:spChg chg="add mod">
          <ac:chgData name="Coleman, Jim" userId="8c647339-3dc1-4970-9fcc-34ab85c6fcb9" providerId="ADAL" clId="{552D7C1B-56CB-4550-9F98-B9EE7AD66695}" dt="2022-03-31T13:27:04.946" v="1467" actId="1076"/>
          <ac:spMkLst>
            <pc:docMk/>
            <pc:sldMk cId="2083199272" sldId="276"/>
            <ac:spMk id="33" creationId="{D647426D-6AEB-4359-9AF7-CAEB97354FC6}"/>
          </ac:spMkLst>
        </pc:spChg>
        <pc:spChg chg="add mod">
          <ac:chgData name="Coleman, Jim" userId="8c647339-3dc1-4970-9fcc-34ab85c6fcb9" providerId="ADAL" clId="{552D7C1B-56CB-4550-9F98-B9EE7AD66695}" dt="2022-03-31T13:27:04.946" v="1467" actId="1076"/>
          <ac:spMkLst>
            <pc:docMk/>
            <pc:sldMk cId="2083199272" sldId="276"/>
            <ac:spMk id="34" creationId="{FF50835C-4A56-4F05-85EF-027D2D10F53C}"/>
          </ac:spMkLst>
        </pc:spChg>
        <pc:spChg chg="add mod">
          <ac:chgData name="Coleman, Jim" userId="8c647339-3dc1-4970-9fcc-34ab85c6fcb9" providerId="ADAL" clId="{552D7C1B-56CB-4550-9F98-B9EE7AD66695}" dt="2022-03-31T13:15:09.175" v="1436" actId="1076"/>
          <ac:spMkLst>
            <pc:docMk/>
            <pc:sldMk cId="2083199272" sldId="276"/>
            <ac:spMk id="35" creationId="{2A02351C-79E2-412B-A350-45AB046FC8A9}"/>
          </ac:spMkLst>
        </pc:spChg>
        <pc:spChg chg="add mod">
          <ac:chgData name="Coleman, Jim" userId="8c647339-3dc1-4970-9fcc-34ab85c6fcb9" providerId="ADAL" clId="{552D7C1B-56CB-4550-9F98-B9EE7AD66695}" dt="2022-03-31T13:15:09.175" v="1436" actId="1076"/>
          <ac:spMkLst>
            <pc:docMk/>
            <pc:sldMk cId="2083199272" sldId="276"/>
            <ac:spMk id="36" creationId="{4732E7F5-9869-419C-9288-D2FBC560F089}"/>
          </ac:spMkLst>
        </pc:spChg>
        <pc:spChg chg="add mod">
          <ac:chgData name="Coleman, Jim" userId="8c647339-3dc1-4970-9fcc-34ab85c6fcb9" providerId="ADAL" clId="{552D7C1B-56CB-4550-9F98-B9EE7AD66695}" dt="2022-03-31T13:15:09.175" v="1436" actId="1076"/>
          <ac:spMkLst>
            <pc:docMk/>
            <pc:sldMk cId="2083199272" sldId="276"/>
            <ac:spMk id="37" creationId="{8B6C5881-061B-44A7-99E9-B6F04C0B189D}"/>
          </ac:spMkLst>
        </pc:spChg>
        <pc:spChg chg="add mod">
          <ac:chgData name="Coleman, Jim" userId="8c647339-3dc1-4970-9fcc-34ab85c6fcb9" providerId="ADAL" clId="{552D7C1B-56CB-4550-9F98-B9EE7AD66695}" dt="2022-03-31T13:15:09.175" v="1436" actId="1076"/>
          <ac:spMkLst>
            <pc:docMk/>
            <pc:sldMk cId="2083199272" sldId="276"/>
            <ac:spMk id="38" creationId="{C68D56B4-04DF-4622-A56E-FD2C4BA2C1D7}"/>
          </ac:spMkLst>
        </pc:spChg>
        <pc:spChg chg="add mod">
          <ac:chgData name="Coleman, Jim" userId="8c647339-3dc1-4970-9fcc-34ab85c6fcb9" providerId="ADAL" clId="{552D7C1B-56CB-4550-9F98-B9EE7AD66695}" dt="2022-03-31T13:15:09.175" v="1436" actId="1076"/>
          <ac:spMkLst>
            <pc:docMk/>
            <pc:sldMk cId="2083199272" sldId="276"/>
            <ac:spMk id="39" creationId="{99D0FDFD-B905-45C5-915C-4F5CC2DA02B1}"/>
          </ac:spMkLst>
        </pc:spChg>
        <pc:spChg chg="add mod">
          <ac:chgData name="Coleman, Jim" userId="8c647339-3dc1-4970-9fcc-34ab85c6fcb9" providerId="ADAL" clId="{552D7C1B-56CB-4550-9F98-B9EE7AD66695}" dt="2022-03-31T13:15:09.175" v="1436" actId="1076"/>
          <ac:spMkLst>
            <pc:docMk/>
            <pc:sldMk cId="2083199272" sldId="276"/>
            <ac:spMk id="40" creationId="{47F3C504-A05D-4B94-BDB6-729FB284DCE1}"/>
          </ac:spMkLst>
        </pc:spChg>
        <pc:spChg chg="add mod">
          <ac:chgData name="Coleman, Jim" userId="8c647339-3dc1-4970-9fcc-34ab85c6fcb9" providerId="ADAL" clId="{552D7C1B-56CB-4550-9F98-B9EE7AD66695}" dt="2022-03-31T13:15:09.175" v="1436" actId="1076"/>
          <ac:spMkLst>
            <pc:docMk/>
            <pc:sldMk cId="2083199272" sldId="276"/>
            <ac:spMk id="41" creationId="{06F029F9-D647-417A-B178-30B443055C3C}"/>
          </ac:spMkLst>
        </pc:spChg>
        <pc:spChg chg="add mod">
          <ac:chgData name="Coleman, Jim" userId="8c647339-3dc1-4970-9fcc-34ab85c6fcb9" providerId="ADAL" clId="{552D7C1B-56CB-4550-9F98-B9EE7AD66695}" dt="2022-03-31T13:15:09.175" v="1436" actId="1076"/>
          <ac:spMkLst>
            <pc:docMk/>
            <pc:sldMk cId="2083199272" sldId="276"/>
            <ac:spMk id="42" creationId="{AEC195CA-BAE8-4BD0-9407-93154689AE9C}"/>
          </ac:spMkLst>
        </pc:spChg>
        <pc:spChg chg="add mod">
          <ac:chgData name="Coleman, Jim" userId="8c647339-3dc1-4970-9fcc-34ab85c6fcb9" providerId="ADAL" clId="{552D7C1B-56CB-4550-9F98-B9EE7AD66695}" dt="2022-03-31T13:15:09.175" v="1436" actId="1076"/>
          <ac:spMkLst>
            <pc:docMk/>
            <pc:sldMk cId="2083199272" sldId="276"/>
            <ac:spMk id="43" creationId="{FB7CEC20-3B38-4000-8510-D0342EF31377}"/>
          </ac:spMkLst>
        </pc:spChg>
        <pc:spChg chg="mod">
          <ac:chgData name="Coleman, Jim" userId="8c647339-3dc1-4970-9fcc-34ab85c6fcb9" providerId="ADAL" clId="{552D7C1B-56CB-4550-9F98-B9EE7AD66695}" dt="2022-03-30T21:24:37.404" v="921" actId="20577"/>
          <ac:spMkLst>
            <pc:docMk/>
            <pc:sldMk cId="2083199272" sldId="276"/>
            <ac:spMk id="44" creationId="{F4A943E7-1D51-4AED-B6A9-A8F413356D5D}"/>
          </ac:spMkLst>
        </pc:spChg>
        <pc:spChg chg="add mod">
          <ac:chgData name="Coleman, Jim" userId="8c647339-3dc1-4970-9fcc-34ab85c6fcb9" providerId="ADAL" clId="{552D7C1B-56CB-4550-9F98-B9EE7AD66695}" dt="2022-03-31T13:15:09.175" v="1436" actId="1076"/>
          <ac:spMkLst>
            <pc:docMk/>
            <pc:sldMk cId="2083199272" sldId="276"/>
            <ac:spMk id="46" creationId="{F615DCBD-A97F-412D-AD97-9C5F4F0214F6}"/>
          </ac:spMkLst>
        </pc:spChg>
        <pc:spChg chg="add mod">
          <ac:chgData name="Coleman, Jim" userId="8c647339-3dc1-4970-9fcc-34ab85c6fcb9" providerId="ADAL" clId="{552D7C1B-56CB-4550-9F98-B9EE7AD66695}" dt="2022-03-31T13:15:09.175" v="1436" actId="1076"/>
          <ac:spMkLst>
            <pc:docMk/>
            <pc:sldMk cId="2083199272" sldId="276"/>
            <ac:spMk id="47" creationId="{A0C8F8BE-4197-43E2-BCA1-EE950150AC7C}"/>
          </ac:spMkLst>
        </pc:spChg>
        <pc:spChg chg="add mod">
          <ac:chgData name="Coleman, Jim" userId="8c647339-3dc1-4970-9fcc-34ab85c6fcb9" providerId="ADAL" clId="{552D7C1B-56CB-4550-9F98-B9EE7AD66695}" dt="2022-03-31T13:15:09.175" v="1436" actId="1076"/>
          <ac:spMkLst>
            <pc:docMk/>
            <pc:sldMk cId="2083199272" sldId="276"/>
            <ac:spMk id="48" creationId="{A85AD317-E9BB-4ED0-9F9A-5ACA9D439355}"/>
          </ac:spMkLst>
        </pc:spChg>
        <pc:spChg chg="add mod">
          <ac:chgData name="Coleman, Jim" userId="8c647339-3dc1-4970-9fcc-34ab85c6fcb9" providerId="ADAL" clId="{552D7C1B-56CB-4550-9F98-B9EE7AD66695}" dt="2022-03-31T13:27:04.946" v="1467" actId="1076"/>
          <ac:spMkLst>
            <pc:docMk/>
            <pc:sldMk cId="2083199272" sldId="276"/>
            <ac:spMk id="49" creationId="{0E89EB6B-837D-497E-9C24-052652181F84}"/>
          </ac:spMkLst>
        </pc:spChg>
        <pc:spChg chg="add mod">
          <ac:chgData name="Coleman, Jim" userId="8c647339-3dc1-4970-9fcc-34ab85c6fcb9" providerId="ADAL" clId="{552D7C1B-56CB-4550-9F98-B9EE7AD66695}" dt="2022-03-31T13:15:09.175" v="1436" actId="1076"/>
          <ac:spMkLst>
            <pc:docMk/>
            <pc:sldMk cId="2083199272" sldId="276"/>
            <ac:spMk id="50" creationId="{C03A2E3A-DDBE-42A1-9FF1-55EC9965A3DE}"/>
          </ac:spMkLst>
        </pc:spChg>
        <pc:spChg chg="add mod">
          <ac:chgData name="Coleman, Jim" userId="8c647339-3dc1-4970-9fcc-34ab85c6fcb9" providerId="ADAL" clId="{552D7C1B-56CB-4550-9F98-B9EE7AD66695}" dt="2022-03-31T13:15:09.175" v="1436" actId="1076"/>
          <ac:spMkLst>
            <pc:docMk/>
            <pc:sldMk cId="2083199272" sldId="276"/>
            <ac:spMk id="51" creationId="{D0455D43-F136-44EE-85E5-AB1912C75169}"/>
          </ac:spMkLst>
        </pc:spChg>
        <pc:spChg chg="add mod">
          <ac:chgData name="Coleman, Jim" userId="8c647339-3dc1-4970-9fcc-34ab85c6fcb9" providerId="ADAL" clId="{552D7C1B-56CB-4550-9F98-B9EE7AD66695}" dt="2022-03-31T13:15:09.175" v="1436" actId="1076"/>
          <ac:spMkLst>
            <pc:docMk/>
            <pc:sldMk cId="2083199272" sldId="276"/>
            <ac:spMk id="52" creationId="{1775EE0C-4752-43EE-A7B5-779F85E6A296}"/>
          </ac:spMkLst>
        </pc:spChg>
        <pc:spChg chg="add mod">
          <ac:chgData name="Coleman, Jim" userId="8c647339-3dc1-4970-9fcc-34ab85c6fcb9" providerId="ADAL" clId="{552D7C1B-56CB-4550-9F98-B9EE7AD66695}" dt="2022-03-31T13:15:09.175" v="1436" actId="1076"/>
          <ac:spMkLst>
            <pc:docMk/>
            <pc:sldMk cId="2083199272" sldId="276"/>
            <ac:spMk id="53" creationId="{42440DC1-7AEF-4DEF-A022-D4A36E13A183}"/>
          </ac:spMkLst>
        </pc:spChg>
        <pc:spChg chg="add mod">
          <ac:chgData name="Coleman, Jim" userId="8c647339-3dc1-4970-9fcc-34ab85c6fcb9" providerId="ADAL" clId="{552D7C1B-56CB-4550-9F98-B9EE7AD66695}" dt="2022-03-31T13:15:09.175" v="1436" actId="1076"/>
          <ac:spMkLst>
            <pc:docMk/>
            <pc:sldMk cId="2083199272" sldId="276"/>
            <ac:spMk id="54" creationId="{1A63B622-6E63-4945-ACA4-2305DCE3152E}"/>
          </ac:spMkLst>
        </pc:spChg>
        <pc:spChg chg="del mod">
          <ac:chgData name="Coleman, Jim" userId="8c647339-3dc1-4970-9fcc-34ab85c6fcb9" providerId="ADAL" clId="{552D7C1B-56CB-4550-9F98-B9EE7AD66695}" dt="2022-03-30T21:24:00.515" v="897" actId="478"/>
          <ac:spMkLst>
            <pc:docMk/>
            <pc:sldMk cId="2083199272" sldId="276"/>
            <ac:spMk id="55" creationId="{507DFFE5-5AC3-44C3-A293-50B3253F5082}"/>
          </ac:spMkLst>
        </pc:spChg>
        <pc:spChg chg="add mod">
          <ac:chgData name="Coleman, Jim" userId="8c647339-3dc1-4970-9fcc-34ab85c6fcb9" providerId="ADAL" clId="{552D7C1B-56CB-4550-9F98-B9EE7AD66695}" dt="2022-03-31T13:27:04.946" v="1467" actId="1076"/>
          <ac:spMkLst>
            <pc:docMk/>
            <pc:sldMk cId="2083199272" sldId="276"/>
            <ac:spMk id="55" creationId="{521B5C2D-197D-40D8-BFFD-9EE64435B44F}"/>
          </ac:spMkLst>
        </pc:spChg>
        <pc:spChg chg="add mod">
          <ac:chgData name="Coleman, Jim" userId="8c647339-3dc1-4970-9fcc-34ab85c6fcb9" providerId="ADAL" clId="{552D7C1B-56CB-4550-9F98-B9EE7AD66695}" dt="2022-03-31T13:15:09.175" v="1436" actId="1076"/>
          <ac:spMkLst>
            <pc:docMk/>
            <pc:sldMk cId="2083199272" sldId="276"/>
            <ac:spMk id="56" creationId="{9647059B-2EB1-4144-9BB6-4FFDF2AFEA12}"/>
          </ac:spMkLst>
        </pc:spChg>
        <pc:spChg chg="del mod">
          <ac:chgData name="Coleman, Jim" userId="8c647339-3dc1-4970-9fcc-34ab85c6fcb9" providerId="ADAL" clId="{552D7C1B-56CB-4550-9F98-B9EE7AD66695}" dt="2022-03-30T21:24:00.515" v="897" actId="478"/>
          <ac:spMkLst>
            <pc:docMk/>
            <pc:sldMk cId="2083199272" sldId="276"/>
            <ac:spMk id="57" creationId="{13E1BF7D-AE2F-446F-A343-F842E3ABBDA0}"/>
          </ac:spMkLst>
        </pc:spChg>
        <pc:spChg chg="add mod">
          <ac:chgData name="Coleman, Jim" userId="8c647339-3dc1-4970-9fcc-34ab85c6fcb9" providerId="ADAL" clId="{552D7C1B-56CB-4550-9F98-B9EE7AD66695}" dt="2022-03-31T13:27:04.946" v="1467" actId="1076"/>
          <ac:spMkLst>
            <pc:docMk/>
            <pc:sldMk cId="2083199272" sldId="276"/>
            <ac:spMk id="57" creationId="{C5559A76-8493-475A-9B4A-C74DB9DCF7F8}"/>
          </ac:spMkLst>
        </pc:spChg>
        <pc:spChg chg="add mod">
          <ac:chgData name="Coleman, Jim" userId="8c647339-3dc1-4970-9fcc-34ab85c6fcb9" providerId="ADAL" clId="{552D7C1B-56CB-4550-9F98-B9EE7AD66695}" dt="2022-03-31T13:27:04.946" v="1467" actId="1076"/>
          <ac:spMkLst>
            <pc:docMk/>
            <pc:sldMk cId="2083199272" sldId="276"/>
            <ac:spMk id="58" creationId="{DCE52539-0723-4FD4-B47A-4EDF174BB464}"/>
          </ac:spMkLst>
        </pc:spChg>
        <pc:spChg chg="del mod">
          <ac:chgData name="Coleman, Jim" userId="8c647339-3dc1-4970-9fcc-34ab85c6fcb9" providerId="ADAL" clId="{552D7C1B-56CB-4550-9F98-B9EE7AD66695}" dt="2022-03-30T21:24:00.515" v="897" actId="478"/>
          <ac:spMkLst>
            <pc:docMk/>
            <pc:sldMk cId="2083199272" sldId="276"/>
            <ac:spMk id="59" creationId="{7DC78521-DBCE-4E8C-800F-F19442ABEC17}"/>
          </ac:spMkLst>
        </pc:spChg>
        <pc:spChg chg="add mod">
          <ac:chgData name="Coleman, Jim" userId="8c647339-3dc1-4970-9fcc-34ab85c6fcb9" providerId="ADAL" clId="{552D7C1B-56CB-4550-9F98-B9EE7AD66695}" dt="2022-03-31T13:27:04.946" v="1467" actId="1076"/>
          <ac:spMkLst>
            <pc:docMk/>
            <pc:sldMk cId="2083199272" sldId="276"/>
            <ac:spMk id="59" creationId="{CA69B67F-FFF8-4788-9E2E-F8A9F5BB1359}"/>
          </ac:spMkLst>
        </pc:spChg>
        <pc:spChg chg="add mod">
          <ac:chgData name="Coleman, Jim" userId="8c647339-3dc1-4970-9fcc-34ab85c6fcb9" providerId="ADAL" clId="{552D7C1B-56CB-4550-9F98-B9EE7AD66695}" dt="2022-03-31T13:27:04.946" v="1467" actId="1076"/>
          <ac:spMkLst>
            <pc:docMk/>
            <pc:sldMk cId="2083199272" sldId="276"/>
            <ac:spMk id="60" creationId="{3CE1CFF7-4EBC-44DA-ADB5-6EA7E2D2250A}"/>
          </ac:spMkLst>
        </pc:spChg>
        <pc:spChg chg="add mod">
          <ac:chgData name="Coleman, Jim" userId="8c647339-3dc1-4970-9fcc-34ab85c6fcb9" providerId="ADAL" clId="{552D7C1B-56CB-4550-9F98-B9EE7AD66695}" dt="2022-03-31T13:27:04.946" v="1467" actId="1076"/>
          <ac:spMkLst>
            <pc:docMk/>
            <pc:sldMk cId="2083199272" sldId="276"/>
            <ac:spMk id="61" creationId="{4E596B99-BC30-4A9C-AEDE-44EFDD4FE0D8}"/>
          </ac:spMkLst>
        </pc:spChg>
        <pc:spChg chg="del mod">
          <ac:chgData name="Coleman, Jim" userId="8c647339-3dc1-4970-9fcc-34ab85c6fcb9" providerId="ADAL" clId="{552D7C1B-56CB-4550-9F98-B9EE7AD66695}" dt="2022-03-30T21:24:00.515" v="897" actId="478"/>
          <ac:spMkLst>
            <pc:docMk/>
            <pc:sldMk cId="2083199272" sldId="276"/>
            <ac:spMk id="61" creationId="{E93FBA9A-3114-4567-9BAB-3B14ACCF6989}"/>
          </ac:spMkLst>
        </pc:spChg>
        <pc:spChg chg="del mod">
          <ac:chgData name="Coleman, Jim" userId="8c647339-3dc1-4970-9fcc-34ab85c6fcb9" providerId="ADAL" clId="{552D7C1B-56CB-4550-9F98-B9EE7AD66695}" dt="2022-03-30T21:24:00.515" v="897" actId="478"/>
          <ac:spMkLst>
            <pc:docMk/>
            <pc:sldMk cId="2083199272" sldId="276"/>
            <ac:spMk id="62" creationId="{2912C3DE-0046-4706-A5E9-8C01A42D1925}"/>
          </ac:spMkLst>
        </pc:spChg>
        <pc:spChg chg="add mod">
          <ac:chgData name="Coleman, Jim" userId="8c647339-3dc1-4970-9fcc-34ab85c6fcb9" providerId="ADAL" clId="{552D7C1B-56CB-4550-9F98-B9EE7AD66695}" dt="2022-03-31T13:27:04.946" v="1467" actId="1076"/>
          <ac:spMkLst>
            <pc:docMk/>
            <pc:sldMk cId="2083199272" sldId="276"/>
            <ac:spMk id="62" creationId="{6B48DFD5-A28A-44AB-A8FE-49A9314D7698}"/>
          </ac:spMkLst>
        </pc:spChg>
        <pc:spChg chg="add mod">
          <ac:chgData name="Coleman, Jim" userId="8c647339-3dc1-4970-9fcc-34ab85c6fcb9" providerId="ADAL" clId="{552D7C1B-56CB-4550-9F98-B9EE7AD66695}" dt="2022-03-31T13:27:04.946" v="1467" actId="1076"/>
          <ac:spMkLst>
            <pc:docMk/>
            <pc:sldMk cId="2083199272" sldId="276"/>
            <ac:spMk id="63" creationId="{C5DD837F-F8C7-467D-BDE8-02417640C984}"/>
          </ac:spMkLst>
        </pc:spChg>
        <pc:spChg chg="del mod">
          <ac:chgData name="Coleman, Jim" userId="8c647339-3dc1-4970-9fcc-34ab85c6fcb9" providerId="ADAL" clId="{552D7C1B-56CB-4550-9F98-B9EE7AD66695}" dt="2022-03-30T21:24:00.515" v="897" actId="478"/>
          <ac:spMkLst>
            <pc:docMk/>
            <pc:sldMk cId="2083199272" sldId="276"/>
            <ac:spMk id="63" creationId="{D3AAA579-6DFE-46E2-9E01-58D6F3191BD6}"/>
          </ac:spMkLst>
        </pc:spChg>
        <pc:spChg chg="add mod">
          <ac:chgData name="Coleman, Jim" userId="8c647339-3dc1-4970-9fcc-34ab85c6fcb9" providerId="ADAL" clId="{552D7C1B-56CB-4550-9F98-B9EE7AD66695}" dt="2022-03-31T13:15:09.175" v="1436" actId="1076"/>
          <ac:spMkLst>
            <pc:docMk/>
            <pc:sldMk cId="2083199272" sldId="276"/>
            <ac:spMk id="64" creationId="{BB31CD7F-4890-4F5A-958E-7F58125A9956}"/>
          </ac:spMkLst>
        </pc:spChg>
        <pc:spChg chg="add mod">
          <ac:chgData name="Coleman, Jim" userId="8c647339-3dc1-4970-9fcc-34ab85c6fcb9" providerId="ADAL" clId="{552D7C1B-56CB-4550-9F98-B9EE7AD66695}" dt="2022-03-31T13:15:09.175" v="1436" actId="1076"/>
          <ac:spMkLst>
            <pc:docMk/>
            <pc:sldMk cId="2083199272" sldId="276"/>
            <ac:spMk id="65" creationId="{78CC0F1B-44DE-4D70-9E7D-A2C383D440EE}"/>
          </ac:spMkLst>
        </pc:spChg>
        <pc:spChg chg="add mod">
          <ac:chgData name="Coleman, Jim" userId="8c647339-3dc1-4970-9fcc-34ab85c6fcb9" providerId="ADAL" clId="{552D7C1B-56CB-4550-9F98-B9EE7AD66695}" dt="2022-03-31T13:15:09.175" v="1436" actId="1076"/>
          <ac:spMkLst>
            <pc:docMk/>
            <pc:sldMk cId="2083199272" sldId="276"/>
            <ac:spMk id="69" creationId="{B567F01D-2363-49C2-83AE-C504934FBAB0}"/>
          </ac:spMkLst>
        </pc:spChg>
        <pc:spChg chg="add mod">
          <ac:chgData name="Coleman, Jim" userId="8c647339-3dc1-4970-9fcc-34ab85c6fcb9" providerId="ADAL" clId="{552D7C1B-56CB-4550-9F98-B9EE7AD66695}" dt="2022-03-31T13:27:04.946" v="1467" actId="1076"/>
          <ac:spMkLst>
            <pc:docMk/>
            <pc:sldMk cId="2083199272" sldId="276"/>
            <ac:spMk id="70" creationId="{AE625A97-CB22-436A-81EC-751CF4AD21D1}"/>
          </ac:spMkLst>
        </pc:spChg>
        <pc:spChg chg="add mod">
          <ac:chgData name="Coleman, Jim" userId="8c647339-3dc1-4970-9fcc-34ab85c6fcb9" providerId="ADAL" clId="{552D7C1B-56CB-4550-9F98-B9EE7AD66695}" dt="2022-03-31T13:27:04.946" v="1467" actId="1076"/>
          <ac:spMkLst>
            <pc:docMk/>
            <pc:sldMk cId="2083199272" sldId="276"/>
            <ac:spMk id="71" creationId="{76369F43-8E40-4C61-B5A2-9E5008961782}"/>
          </ac:spMkLst>
        </pc:spChg>
        <pc:spChg chg="del mod">
          <ac:chgData name="Coleman, Jim" userId="8c647339-3dc1-4970-9fcc-34ab85c6fcb9" providerId="ADAL" clId="{552D7C1B-56CB-4550-9F98-B9EE7AD66695}" dt="2022-03-30T21:24:00.515" v="897" actId="478"/>
          <ac:spMkLst>
            <pc:docMk/>
            <pc:sldMk cId="2083199272" sldId="276"/>
            <ac:spMk id="71" creationId="{F464B2C5-CCF4-423E-BA04-E9D8CAA660BB}"/>
          </ac:spMkLst>
        </pc:spChg>
        <pc:spChg chg="add mod">
          <ac:chgData name="Coleman, Jim" userId="8c647339-3dc1-4970-9fcc-34ab85c6fcb9" providerId="ADAL" clId="{552D7C1B-56CB-4550-9F98-B9EE7AD66695}" dt="2022-03-31T13:15:09.175" v="1436" actId="1076"/>
          <ac:spMkLst>
            <pc:docMk/>
            <pc:sldMk cId="2083199272" sldId="276"/>
            <ac:spMk id="72" creationId="{9547AD84-C5E9-437D-A7C8-CA29307D142E}"/>
          </ac:spMkLst>
        </pc:spChg>
        <pc:spChg chg="add mod">
          <ac:chgData name="Coleman, Jim" userId="8c647339-3dc1-4970-9fcc-34ab85c6fcb9" providerId="ADAL" clId="{552D7C1B-56CB-4550-9F98-B9EE7AD66695}" dt="2022-03-31T13:15:09.175" v="1436" actId="1076"/>
          <ac:spMkLst>
            <pc:docMk/>
            <pc:sldMk cId="2083199272" sldId="276"/>
            <ac:spMk id="73" creationId="{F5C27218-EAF4-4C96-9FE3-DDAEC3AEEC43}"/>
          </ac:spMkLst>
        </pc:spChg>
        <pc:spChg chg="add mod">
          <ac:chgData name="Coleman, Jim" userId="8c647339-3dc1-4970-9fcc-34ab85c6fcb9" providerId="ADAL" clId="{552D7C1B-56CB-4550-9F98-B9EE7AD66695}" dt="2022-03-31T13:15:09.175" v="1436" actId="1076"/>
          <ac:spMkLst>
            <pc:docMk/>
            <pc:sldMk cId="2083199272" sldId="276"/>
            <ac:spMk id="74" creationId="{83EDFF50-3327-4317-BE76-29A8DE62E330}"/>
          </ac:spMkLst>
        </pc:spChg>
        <pc:spChg chg="add mod">
          <ac:chgData name="Coleman, Jim" userId="8c647339-3dc1-4970-9fcc-34ab85c6fcb9" providerId="ADAL" clId="{552D7C1B-56CB-4550-9F98-B9EE7AD66695}" dt="2022-03-31T13:27:04.946" v="1467" actId="1076"/>
          <ac:spMkLst>
            <pc:docMk/>
            <pc:sldMk cId="2083199272" sldId="276"/>
            <ac:spMk id="75" creationId="{41AA03A6-69BE-4700-BED6-E45E9D3E482C}"/>
          </ac:spMkLst>
        </pc:spChg>
        <pc:spChg chg="del mod">
          <ac:chgData name="Coleman, Jim" userId="8c647339-3dc1-4970-9fcc-34ab85c6fcb9" providerId="ADAL" clId="{552D7C1B-56CB-4550-9F98-B9EE7AD66695}" dt="2022-03-30T21:24:00.515" v="897" actId="478"/>
          <ac:spMkLst>
            <pc:docMk/>
            <pc:sldMk cId="2083199272" sldId="276"/>
            <ac:spMk id="75" creationId="{66A3F491-FC06-44D4-9375-0592B191C1A5}"/>
          </ac:spMkLst>
        </pc:spChg>
        <pc:spChg chg="add mod">
          <ac:chgData name="Coleman, Jim" userId="8c647339-3dc1-4970-9fcc-34ab85c6fcb9" providerId="ADAL" clId="{552D7C1B-56CB-4550-9F98-B9EE7AD66695}" dt="2022-03-31T13:27:04.946" v="1467" actId="1076"/>
          <ac:spMkLst>
            <pc:docMk/>
            <pc:sldMk cId="2083199272" sldId="276"/>
            <ac:spMk id="76" creationId="{59E853CD-4277-4819-B27A-C01E488D8D97}"/>
          </ac:spMkLst>
        </pc:spChg>
        <pc:spChg chg="del mod">
          <ac:chgData name="Coleman, Jim" userId="8c647339-3dc1-4970-9fcc-34ab85c6fcb9" providerId="ADAL" clId="{552D7C1B-56CB-4550-9F98-B9EE7AD66695}" dt="2022-03-30T21:24:00.515" v="897" actId="478"/>
          <ac:spMkLst>
            <pc:docMk/>
            <pc:sldMk cId="2083199272" sldId="276"/>
            <ac:spMk id="76" creationId="{90B66225-7C54-4AB2-B2E6-372726898AEB}"/>
          </ac:spMkLst>
        </pc:spChg>
        <pc:spChg chg="add mod">
          <ac:chgData name="Coleman, Jim" userId="8c647339-3dc1-4970-9fcc-34ab85c6fcb9" providerId="ADAL" clId="{552D7C1B-56CB-4550-9F98-B9EE7AD66695}" dt="2022-03-30T21:58:57.770" v="1293" actId="20577"/>
          <ac:spMkLst>
            <pc:docMk/>
            <pc:sldMk cId="2083199272" sldId="276"/>
            <ac:spMk id="77" creationId="{933DC63C-B102-456F-8186-2F716E43A012}"/>
          </ac:spMkLst>
        </pc:spChg>
        <pc:spChg chg="add mod">
          <ac:chgData name="Coleman, Jim" userId="8c647339-3dc1-4970-9fcc-34ab85c6fcb9" providerId="ADAL" clId="{552D7C1B-56CB-4550-9F98-B9EE7AD66695}" dt="2022-03-31T13:27:04.946" v="1467" actId="1076"/>
          <ac:spMkLst>
            <pc:docMk/>
            <pc:sldMk cId="2083199272" sldId="276"/>
            <ac:spMk id="78" creationId="{E240D0D7-06E6-4D45-B49F-7849AA3631D7}"/>
          </ac:spMkLst>
        </pc:spChg>
        <pc:spChg chg="add mod">
          <ac:chgData name="Coleman, Jim" userId="8c647339-3dc1-4970-9fcc-34ab85c6fcb9" providerId="ADAL" clId="{552D7C1B-56CB-4550-9F98-B9EE7AD66695}" dt="2022-03-31T13:27:04.946" v="1467" actId="1076"/>
          <ac:spMkLst>
            <pc:docMk/>
            <pc:sldMk cId="2083199272" sldId="276"/>
            <ac:spMk id="79" creationId="{CD2EBDDB-1E84-431E-BC80-F67003DA9EE2}"/>
          </ac:spMkLst>
        </pc:spChg>
        <pc:spChg chg="add mod">
          <ac:chgData name="Coleman, Jim" userId="8c647339-3dc1-4970-9fcc-34ab85c6fcb9" providerId="ADAL" clId="{552D7C1B-56CB-4550-9F98-B9EE7AD66695}" dt="2022-03-31T13:27:04.946" v="1467" actId="1076"/>
          <ac:spMkLst>
            <pc:docMk/>
            <pc:sldMk cId="2083199272" sldId="276"/>
            <ac:spMk id="80" creationId="{E9BF9BEF-3662-410A-94F8-40463E8C0381}"/>
          </ac:spMkLst>
        </pc:spChg>
        <pc:spChg chg="add mod">
          <ac:chgData name="Coleman, Jim" userId="8c647339-3dc1-4970-9fcc-34ab85c6fcb9" providerId="ADAL" clId="{552D7C1B-56CB-4550-9F98-B9EE7AD66695}" dt="2022-03-31T13:27:04.946" v="1467" actId="1076"/>
          <ac:spMkLst>
            <pc:docMk/>
            <pc:sldMk cId="2083199272" sldId="276"/>
            <ac:spMk id="81" creationId="{7AFC258A-EA7A-4890-B862-6CC02BDC7311}"/>
          </ac:spMkLst>
        </pc:spChg>
        <pc:spChg chg="add mod">
          <ac:chgData name="Coleman, Jim" userId="8c647339-3dc1-4970-9fcc-34ab85c6fcb9" providerId="ADAL" clId="{552D7C1B-56CB-4550-9F98-B9EE7AD66695}" dt="2022-03-31T13:27:04.946" v="1467" actId="1076"/>
          <ac:spMkLst>
            <pc:docMk/>
            <pc:sldMk cId="2083199272" sldId="276"/>
            <ac:spMk id="82" creationId="{D320AB3E-4B8D-4421-95D7-0649EC1D79BE}"/>
          </ac:spMkLst>
        </pc:spChg>
        <pc:spChg chg="del mod">
          <ac:chgData name="Coleman, Jim" userId="8c647339-3dc1-4970-9fcc-34ab85c6fcb9" providerId="ADAL" clId="{552D7C1B-56CB-4550-9F98-B9EE7AD66695}" dt="2022-03-30T21:24:00.515" v="897" actId="478"/>
          <ac:spMkLst>
            <pc:docMk/>
            <pc:sldMk cId="2083199272" sldId="276"/>
            <ac:spMk id="83" creationId="{84C23FA5-7C49-41D1-A512-24C2F43BCAE9}"/>
          </ac:spMkLst>
        </pc:spChg>
        <pc:spChg chg="del mod">
          <ac:chgData name="Coleman, Jim" userId="8c647339-3dc1-4970-9fcc-34ab85c6fcb9" providerId="ADAL" clId="{552D7C1B-56CB-4550-9F98-B9EE7AD66695}" dt="2022-03-30T21:24:00.515" v="897" actId="478"/>
          <ac:spMkLst>
            <pc:docMk/>
            <pc:sldMk cId="2083199272" sldId="276"/>
            <ac:spMk id="84" creationId="{4FE8C1DE-234A-489E-9119-B6C47A1986B7}"/>
          </ac:spMkLst>
        </pc:spChg>
        <pc:spChg chg="add mod">
          <ac:chgData name="Coleman, Jim" userId="8c647339-3dc1-4970-9fcc-34ab85c6fcb9" providerId="ADAL" clId="{552D7C1B-56CB-4550-9F98-B9EE7AD66695}" dt="2022-03-31T13:27:04.946" v="1467" actId="1076"/>
          <ac:spMkLst>
            <pc:docMk/>
            <pc:sldMk cId="2083199272" sldId="276"/>
            <ac:spMk id="85" creationId="{17417922-94CC-46FA-822B-DCF3C4900612}"/>
          </ac:spMkLst>
        </pc:spChg>
        <pc:spChg chg="del mod">
          <ac:chgData name="Coleman, Jim" userId="8c647339-3dc1-4970-9fcc-34ab85c6fcb9" providerId="ADAL" clId="{552D7C1B-56CB-4550-9F98-B9EE7AD66695}" dt="2022-03-30T21:24:00.515" v="897" actId="478"/>
          <ac:spMkLst>
            <pc:docMk/>
            <pc:sldMk cId="2083199272" sldId="276"/>
            <ac:spMk id="85" creationId="{F2420EDC-8425-4542-AC9A-F74C77F93B82}"/>
          </ac:spMkLst>
        </pc:spChg>
        <pc:spChg chg="del mod">
          <ac:chgData name="Coleman, Jim" userId="8c647339-3dc1-4970-9fcc-34ab85c6fcb9" providerId="ADAL" clId="{552D7C1B-56CB-4550-9F98-B9EE7AD66695}" dt="2022-03-30T21:24:00.515" v="897" actId="478"/>
          <ac:spMkLst>
            <pc:docMk/>
            <pc:sldMk cId="2083199272" sldId="276"/>
            <ac:spMk id="86" creationId="{E69C4A3F-0C3E-45EB-87A5-FC40ED9B1879}"/>
          </ac:spMkLst>
        </pc:spChg>
        <pc:spChg chg="del mod">
          <ac:chgData name="Coleman, Jim" userId="8c647339-3dc1-4970-9fcc-34ab85c6fcb9" providerId="ADAL" clId="{552D7C1B-56CB-4550-9F98-B9EE7AD66695}" dt="2022-03-30T21:24:00.515" v="897" actId="478"/>
          <ac:spMkLst>
            <pc:docMk/>
            <pc:sldMk cId="2083199272" sldId="276"/>
            <ac:spMk id="87" creationId="{486E5AAB-61D0-4426-A6E2-A4077463EA97}"/>
          </ac:spMkLst>
        </pc:spChg>
        <pc:spChg chg="add del mod">
          <ac:chgData name="Coleman, Jim" userId="8c647339-3dc1-4970-9fcc-34ab85c6fcb9" providerId="ADAL" clId="{552D7C1B-56CB-4550-9F98-B9EE7AD66695}" dt="2022-03-31T13:21:10.116" v="1453" actId="478"/>
          <ac:spMkLst>
            <pc:docMk/>
            <pc:sldMk cId="2083199272" sldId="276"/>
            <ac:spMk id="88" creationId="{2EAA8F03-68A6-4099-8308-AAD8FAA3DF13}"/>
          </ac:spMkLst>
        </pc:spChg>
        <pc:spChg chg="del mod">
          <ac:chgData name="Coleman, Jim" userId="8c647339-3dc1-4970-9fcc-34ab85c6fcb9" providerId="ADAL" clId="{552D7C1B-56CB-4550-9F98-B9EE7AD66695}" dt="2022-03-30T21:24:00.515" v="897" actId="478"/>
          <ac:spMkLst>
            <pc:docMk/>
            <pc:sldMk cId="2083199272" sldId="276"/>
            <ac:spMk id="88" creationId="{313D41D7-6A32-4877-AE4B-A247FED06C9F}"/>
          </ac:spMkLst>
        </pc:spChg>
        <pc:spChg chg="add mod">
          <ac:chgData name="Coleman, Jim" userId="8c647339-3dc1-4970-9fcc-34ab85c6fcb9" providerId="ADAL" clId="{552D7C1B-56CB-4550-9F98-B9EE7AD66695}" dt="2022-03-31T13:27:04.946" v="1467" actId="1076"/>
          <ac:spMkLst>
            <pc:docMk/>
            <pc:sldMk cId="2083199272" sldId="276"/>
            <ac:spMk id="89" creationId="{A3DD14F0-EF5E-4527-B2FC-3AFE1A692B88}"/>
          </ac:spMkLst>
        </pc:spChg>
        <pc:spChg chg="add mod">
          <ac:chgData name="Coleman, Jim" userId="8c647339-3dc1-4970-9fcc-34ab85c6fcb9" providerId="ADAL" clId="{552D7C1B-56CB-4550-9F98-B9EE7AD66695}" dt="2022-03-31T13:27:04.946" v="1467" actId="1076"/>
          <ac:spMkLst>
            <pc:docMk/>
            <pc:sldMk cId="2083199272" sldId="276"/>
            <ac:spMk id="90" creationId="{E03C1B69-CF8B-43B9-8389-E98230D6E886}"/>
          </ac:spMkLst>
        </pc:spChg>
        <pc:spChg chg="del mod">
          <ac:chgData name="Coleman, Jim" userId="8c647339-3dc1-4970-9fcc-34ab85c6fcb9" providerId="ADAL" clId="{552D7C1B-56CB-4550-9F98-B9EE7AD66695}" dt="2022-03-30T21:24:00.515" v="897" actId="478"/>
          <ac:spMkLst>
            <pc:docMk/>
            <pc:sldMk cId="2083199272" sldId="276"/>
            <ac:spMk id="91" creationId="{8E906F95-5B19-4B9F-B0A3-5CCC51BD00EA}"/>
          </ac:spMkLst>
        </pc:spChg>
        <pc:spChg chg="add mod">
          <ac:chgData name="Coleman, Jim" userId="8c647339-3dc1-4970-9fcc-34ab85c6fcb9" providerId="ADAL" clId="{552D7C1B-56CB-4550-9F98-B9EE7AD66695}" dt="2022-03-31T13:27:04.946" v="1467" actId="1076"/>
          <ac:spMkLst>
            <pc:docMk/>
            <pc:sldMk cId="2083199272" sldId="276"/>
            <ac:spMk id="91" creationId="{9026E6B8-7658-42DE-A166-11CFDE0CF9F2}"/>
          </ac:spMkLst>
        </pc:spChg>
        <pc:spChg chg="add mod">
          <ac:chgData name="Coleman, Jim" userId="8c647339-3dc1-4970-9fcc-34ab85c6fcb9" providerId="ADAL" clId="{552D7C1B-56CB-4550-9F98-B9EE7AD66695}" dt="2022-03-31T13:27:04.946" v="1467" actId="1076"/>
          <ac:spMkLst>
            <pc:docMk/>
            <pc:sldMk cId="2083199272" sldId="276"/>
            <ac:spMk id="92" creationId="{AB36D784-4161-41F2-88C9-F7C72096CA33}"/>
          </ac:spMkLst>
        </pc:spChg>
        <pc:spChg chg="del mod">
          <ac:chgData name="Coleman, Jim" userId="8c647339-3dc1-4970-9fcc-34ab85c6fcb9" providerId="ADAL" clId="{552D7C1B-56CB-4550-9F98-B9EE7AD66695}" dt="2022-03-30T21:24:00.515" v="897" actId="478"/>
          <ac:spMkLst>
            <pc:docMk/>
            <pc:sldMk cId="2083199272" sldId="276"/>
            <ac:spMk id="92" creationId="{BAD1C6FB-A16D-4E87-AD3C-DC00BCFECE52}"/>
          </ac:spMkLst>
        </pc:spChg>
        <pc:spChg chg="add mod">
          <ac:chgData name="Coleman, Jim" userId="8c647339-3dc1-4970-9fcc-34ab85c6fcb9" providerId="ADAL" clId="{552D7C1B-56CB-4550-9F98-B9EE7AD66695}" dt="2022-03-31T13:27:04.946" v="1467" actId="1076"/>
          <ac:spMkLst>
            <pc:docMk/>
            <pc:sldMk cId="2083199272" sldId="276"/>
            <ac:spMk id="93" creationId="{2D0649E9-EA57-4B9D-8F36-CBF016496E25}"/>
          </ac:spMkLst>
        </pc:spChg>
        <pc:spChg chg="del mod">
          <ac:chgData name="Coleman, Jim" userId="8c647339-3dc1-4970-9fcc-34ab85c6fcb9" providerId="ADAL" clId="{552D7C1B-56CB-4550-9F98-B9EE7AD66695}" dt="2022-03-30T21:24:00.515" v="897" actId="478"/>
          <ac:spMkLst>
            <pc:docMk/>
            <pc:sldMk cId="2083199272" sldId="276"/>
            <ac:spMk id="93" creationId="{57CD184E-EC5E-4413-BE38-2DD31087383E}"/>
          </ac:spMkLst>
        </pc:spChg>
        <pc:spChg chg="del mod">
          <ac:chgData name="Coleman, Jim" userId="8c647339-3dc1-4970-9fcc-34ab85c6fcb9" providerId="ADAL" clId="{552D7C1B-56CB-4550-9F98-B9EE7AD66695}" dt="2022-03-30T21:24:00.515" v="897" actId="478"/>
          <ac:spMkLst>
            <pc:docMk/>
            <pc:sldMk cId="2083199272" sldId="276"/>
            <ac:spMk id="94" creationId="{34B52350-7610-40F4-B31F-C24AD394686A}"/>
          </ac:spMkLst>
        </pc:spChg>
        <pc:spChg chg="add mod">
          <ac:chgData name="Coleman, Jim" userId="8c647339-3dc1-4970-9fcc-34ab85c6fcb9" providerId="ADAL" clId="{552D7C1B-56CB-4550-9F98-B9EE7AD66695}" dt="2022-03-31T13:27:04.946" v="1467" actId="1076"/>
          <ac:spMkLst>
            <pc:docMk/>
            <pc:sldMk cId="2083199272" sldId="276"/>
            <ac:spMk id="94" creationId="{81CF3CA7-977B-4A07-91F2-F94710875F25}"/>
          </ac:spMkLst>
        </pc:spChg>
        <pc:spChg chg="del mod">
          <ac:chgData name="Coleman, Jim" userId="8c647339-3dc1-4970-9fcc-34ab85c6fcb9" providerId="ADAL" clId="{552D7C1B-56CB-4550-9F98-B9EE7AD66695}" dt="2022-03-30T21:24:00.515" v="897" actId="478"/>
          <ac:spMkLst>
            <pc:docMk/>
            <pc:sldMk cId="2083199272" sldId="276"/>
            <ac:spMk id="95" creationId="{BCEB5D40-7D98-4CD4-9384-44D98B0A13D8}"/>
          </ac:spMkLst>
        </pc:spChg>
        <pc:spChg chg="add mod">
          <ac:chgData name="Coleman, Jim" userId="8c647339-3dc1-4970-9fcc-34ab85c6fcb9" providerId="ADAL" clId="{552D7C1B-56CB-4550-9F98-B9EE7AD66695}" dt="2022-03-31T13:27:04.946" v="1467" actId="1076"/>
          <ac:spMkLst>
            <pc:docMk/>
            <pc:sldMk cId="2083199272" sldId="276"/>
            <ac:spMk id="95" creationId="{C9FBEF34-308F-4FC0-94F7-F91A8D76C93C}"/>
          </ac:spMkLst>
        </pc:spChg>
        <pc:spChg chg="del mod">
          <ac:chgData name="Coleman, Jim" userId="8c647339-3dc1-4970-9fcc-34ab85c6fcb9" providerId="ADAL" clId="{552D7C1B-56CB-4550-9F98-B9EE7AD66695}" dt="2022-03-30T21:24:00.515" v="897" actId="478"/>
          <ac:spMkLst>
            <pc:docMk/>
            <pc:sldMk cId="2083199272" sldId="276"/>
            <ac:spMk id="96" creationId="{1730E027-8E49-4BCE-9F18-FC9E0C749A30}"/>
          </ac:spMkLst>
        </pc:spChg>
        <pc:spChg chg="add mod">
          <ac:chgData name="Coleman, Jim" userId="8c647339-3dc1-4970-9fcc-34ab85c6fcb9" providerId="ADAL" clId="{552D7C1B-56CB-4550-9F98-B9EE7AD66695}" dt="2022-03-31T13:27:04.946" v="1467" actId="1076"/>
          <ac:spMkLst>
            <pc:docMk/>
            <pc:sldMk cId="2083199272" sldId="276"/>
            <ac:spMk id="96" creationId="{9985326E-D94A-4995-818B-64E440723E3C}"/>
          </ac:spMkLst>
        </pc:spChg>
        <pc:spChg chg="add mod">
          <ac:chgData name="Coleman, Jim" userId="8c647339-3dc1-4970-9fcc-34ab85c6fcb9" providerId="ADAL" clId="{552D7C1B-56CB-4550-9F98-B9EE7AD66695}" dt="2022-03-31T13:27:04.946" v="1467" actId="1076"/>
          <ac:spMkLst>
            <pc:docMk/>
            <pc:sldMk cId="2083199272" sldId="276"/>
            <ac:spMk id="97" creationId="{225954A9-0693-4436-9BEB-D1544B91A763}"/>
          </ac:spMkLst>
        </pc:spChg>
        <pc:spChg chg="del mod">
          <ac:chgData name="Coleman, Jim" userId="8c647339-3dc1-4970-9fcc-34ab85c6fcb9" providerId="ADAL" clId="{552D7C1B-56CB-4550-9F98-B9EE7AD66695}" dt="2022-03-30T21:24:00.515" v="897" actId="478"/>
          <ac:spMkLst>
            <pc:docMk/>
            <pc:sldMk cId="2083199272" sldId="276"/>
            <ac:spMk id="97" creationId="{7CA30C1C-DB49-45A9-9588-52F8B94F4BA7}"/>
          </ac:spMkLst>
        </pc:spChg>
        <pc:spChg chg="add mod">
          <ac:chgData name="Coleman, Jim" userId="8c647339-3dc1-4970-9fcc-34ab85c6fcb9" providerId="ADAL" clId="{552D7C1B-56CB-4550-9F98-B9EE7AD66695}" dt="2022-03-31T13:27:04.946" v="1467" actId="1076"/>
          <ac:spMkLst>
            <pc:docMk/>
            <pc:sldMk cId="2083199272" sldId="276"/>
            <ac:spMk id="98" creationId="{0F0E53BA-E9FC-4446-A41D-D40EE479B8B8}"/>
          </ac:spMkLst>
        </pc:spChg>
        <pc:spChg chg="add mod">
          <ac:chgData name="Coleman, Jim" userId="8c647339-3dc1-4970-9fcc-34ab85c6fcb9" providerId="ADAL" clId="{552D7C1B-56CB-4550-9F98-B9EE7AD66695}" dt="2022-03-31T13:27:04.946" v="1467" actId="1076"/>
          <ac:spMkLst>
            <pc:docMk/>
            <pc:sldMk cId="2083199272" sldId="276"/>
            <ac:spMk id="99" creationId="{EEFF7863-3433-4079-B27B-70AEB97BDDEB}"/>
          </ac:spMkLst>
        </pc:spChg>
        <pc:spChg chg="add mod">
          <ac:chgData name="Coleman, Jim" userId="8c647339-3dc1-4970-9fcc-34ab85c6fcb9" providerId="ADAL" clId="{552D7C1B-56CB-4550-9F98-B9EE7AD66695}" dt="2022-03-31T13:27:04.946" v="1467" actId="1076"/>
          <ac:spMkLst>
            <pc:docMk/>
            <pc:sldMk cId="2083199272" sldId="276"/>
            <ac:spMk id="100" creationId="{868382B4-ADF0-4902-80B8-21FBCA489B92}"/>
          </ac:spMkLst>
        </pc:spChg>
        <pc:spChg chg="add mod">
          <ac:chgData name="Coleman, Jim" userId="8c647339-3dc1-4970-9fcc-34ab85c6fcb9" providerId="ADAL" clId="{552D7C1B-56CB-4550-9F98-B9EE7AD66695}" dt="2022-03-31T13:27:04.946" v="1467" actId="1076"/>
          <ac:spMkLst>
            <pc:docMk/>
            <pc:sldMk cId="2083199272" sldId="276"/>
            <ac:spMk id="101" creationId="{4B9B8B02-05C8-4DC2-ADBE-0147B6606E51}"/>
          </ac:spMkLst>
        </pc:spChg>
        <pc:spChg chg="add mod">
          <ac:chgData name="Coleman, Jim" userId="8c647339-3dc1-4970-9fcc-34ab85c6fcb9" providerId="ADAL" clId="{552D7C1B-56CB-4550-9F98-B9EE7AD66695}" dt="2022-03-31T13:27:04.946" v="1467" actId="1076"/>
          <ac:spMkLst>
            <pc:docMk/>
            <pc:sldMk cId="2083199272" sldId="276"/>
            <ac:spMk id="102" creationId="{4AFCB682-63F7-4B0B-84CD-FD96B676F8EA}"/>
          </ac:spMkLst>
        </pc:spChg>
        <pc:spChg chg="del mod">
          <ac:chgData name="Coleman, Jim" userId="8c647339-3dc1-4970-9fcc-34ab85c6fcb9" providerId="ADAL" clId="{552D7C1B-56CB-4550-9F98-B9EE7AD66695}" dt="2022-03-30T21:24:00.515" v="897" actId="478"/>
          <ac:spMkLst>
            <pc:docMk/>
            <pc:sldMk cId="2083199272" sldId="276"/>
            <ac:spMk id="103" creationId="{E85DE882-A118-4656-9B48-B523372FD19A}"/>
          </ac:spMkLst>
        </pc:spChg>
        <pc:spChg chg="add mod">
          <ac:chgData name="Coleman, Jim" userId="8c647339-3dc1-4970-9fcc-34ab85c6fcb9" providerId="ADAL" clId="{552D7C1B-56CB-4550-9F98-B9EE7AD66695}" dt="2022-03-31T13:27:04.946" v="1467" actId="1076"/>
          <ac:spMkLst>
            <pc:docMk/>
            <pc:sldMk cId="2083199272" sldId="276"/>
            <ac:spMk id="103" creationId="{F6FA14F9-FD3E-49F0-95BF-32DD33AC6BD0}"/>
          </ac:spMkLst>
        </pc:spChg>
        <pc:spChg chg="add mod">
          <ac:chgData name="Coleman, Jim" userId="8c647339-3dc1-4970-9fcc-34ab85c6fcb9" providerId="ADAL" clId="{552D7C1B-56CB-4550-9F98-B9EE7AD66695}" dt="2022-03-31T13:27:04.946" v="1467" actId="1076"/>
          <ac:spMkLst>
            <pc:docMk/>
            <pc:sldMk cId="2083199272" sldId="276"/>
            <ac:spMk id="104" creationId="{2B97B843-E0CC-4383-BBF8-83EC0BBDFE82}"/>
          </ac:spMkLst>
        </pc:spChg>
        <pc:spChg chg="add mod">
          <ac:chgData name="Coleman, Jim" userId="8c647339-3dc1-4970-9fcc-34ab85c6fcb9" providerId="ADAL" clId="{552D7C1B-56CB-4550-9F98-B9EE7AD66695}" dt="2022-03-31T13:27:04.946" v="1467" actId="1076"/>
          <ac:spMkLst>
            <pc:docMk/>
            <pc:sldMk cId="2083199272" sldId="276"/>
            <ac:spMk id="105" creationId="{D7CE0957-3603-412C-9DEA-A2A6D31C0BAC}"/>
          </ac:spMkLst>
        </pc:spChg>
        <pc:spChg chg="add mod">
          <ac:chgData name="Coleman, Jim" userId="8c647339-3dc1-4970-9fcc-34ab85c6fcb9" providerId="ADAL" clId="{552D7C1B-56CB-4550-9F98-B9EE7AD66695}" dt="2022-03-31T13:27:04.946" v="1467" actId="1076"/>
          <ac:spMkLst>
            <pc:docMk/>
            <pc:sldMk cId="2083199272" sldId="276"/>
            <ac:spMk id="106" creationId="{927C2252-3EC8-451C-BDBE-E79E1A9C077E}"/>
          </ac:spMkLst>
        </pc:spChg>
        <pc:spChg chg="add mod">
          <ac:chgData name="Coleman, Jim" userId="8c647339-3dc1-4970-9fcc-34ab85c6fcb9" providerId="ADAL" clId="{552D7C1B-56CB-4550-9F98-B9EE7AD66695}" dt="2022-03-31T13:27:04.946" v="1467" actId="1076"/>
          <ac:spMkLst>
            <pc:docMk/>
            <pc:sldMk cId="2083199272" sldId="276"/>
            <ac:spMk id="107" creationId="{A2354955-EA8B-42C2-B293-F5BBCDDCEDD2}"/>
          </ac:spMkLst>
        </pc:spChg>
        <pc:spChg chg="del mod">
          <ac:chgData name="Coleman, Jim" userId="8c647339-3dc1-4970-9fcc-34ab85c6fcb9" providerId="ADAL" clId="{552D7C1B-56CB-4550-9F98-B9EE7AD66695}" dt="2022-03-30T21:24:00.515" v="897" actId="478"/>
          <ac:spMkLst>
            <pc:docMk/>
            <pc:sldMk cId="2083199272" sldId="276"/>
            <ac:spMk id="107" creationId="{C6A433F1-0F71-414C-8F11-F894937B5F92}"/>
          </ac:spMkLst>
        </pc:spChg>
        <pc:spChg chg="add mod">
          <ac:chgData name="Coleman, Jim" userId="8c647339-3dc1-4970-9fcc-34ab85c6fcb9" providerId="ADAL" clId="{552D7C1B-56CB-4550-9F98-B9EE7AD66695}" dt="2022-03-31T13:27:04.946" v="1467" actId="1076"/>
          <ac:spMkLst>
            <pc:docMk/>
            <pc:sldMk cId="2083199272" sldId="276"/>
            <ac:spMk id="108" creationId="{29DAF918-3591-4232-BAFB-1727C2D7D9F7}"/>
          </ac:spMkLst>
        </pc:spChg>
        <pc:spChg chg="add mod">
          <ac:chgData name="Coleman, Jim" userId="8c647339-3dc1-4970-9fcc-34ab85c6fcb9" providerId="ADAL" clId="{552D7C1B-56CB-4550-9F98-B9EE7AD66695}" dt="2022-03-31T13:27:04.946" v="1467" actId="1076"/>
          <ac:spMkLst>
            <pc:docMk/>
            <pc:sldMk cId="2083199272" sldId="276"/>
            <ac:spMk id="109" creationId="{F1319E83-1A0E-4D59-AD8D-C0A61B0BB1E9}"/>
          </ac:spMkLst>
        </pc:spChg>
        <pc:spChg chg="add mod">
          <ac:chgData name="Coleman, Jim" userId="8c647339-3dc1-4970-9fcc-34ab85c6fcb9" providerId="ADAL" clId="{552D7C1B-56CB-4550-9F98-B9EE7AD66695}" dt="2022-03-31T13:27:04.946" v="1467" actId="1076"/>
          <ac:spMkLst>
            <pc:docMk/>
            <pc:sldMk cId="2083199272" sldId="276"/>
            <ac:spMk id="112" creationId="{58B1B224-D7D1-4A6B-8050-19F0892934F1}"/>
          </ac:spMkLst>
        </pc:spChg>
        <pc:spChg chg="add mod">
          <ac:chgData name="Coleman, Jim" userId="8c647339-3dc1-4970-9fcc-34ab85c6fcb9" providerId="ADAL" clId="{552D7C1B-56CB-4550-9F98-B9EE7AD66695}" dt="2022-03-31T13:27:04.946" v="1467" actId="1076"/>
          <ac:spMkLst>
            <pc:docMk/>
            <pc:sldMk cId="2083199272" sldId="276"/>
            <ac:spMk id="114" creationId="{3F4ED1A3-25FD-4BD2-A842-465A861E15D2}"/>
          </ac:spMkLst>
        </pc:spChg>
        <pc:spChg chg="add mod">
          <ac:chgData name="Coleman, Jim" userId="8c647339-3dc1-4970-9fcc-34ab85c6fcb9" providerId="ADAL" clId="{552D7C1B-56CB-4550-9F98-B9EE7AD66695}" dt="2022-03-31T13:27:04.946" v="1467" actId="1076"/>
          <ac:spMkLst>
            <pc:docMk/>
            <pc:sldMk cId="2083199272" sldId="276"/>
            <ac:spMk id="117" creationId="{F9531633-81B8-4470-AA75-BB605252CDF8}"/>
          </ac:spMkLst>
        </pc:spChg>
        <pc:spChg chg="add mod">
          <ac:chgData name="Coleman, Jim" userId="8c647339-3dc1-4970-9fcc-34ab85c6fcb9" providerId="ADAL" clId="{552D7C1B-56CB-4550-9F98-B9EE7AD66695}" dt="2022-03-31T13:27:04.946" v="1467" actId="1076"/>
          <ac:spMkLst>
            <pc:docMk/>
            <pc:sldMk cId="2083199272" sldId="276"/>
            <ac:spMk id="118" creationId="{BF6006A5-D67A-4FF4-A42F-304277FCF333}"/>
          </ac:spMkLst>
        </pc:spChg>
        <pc:spChg chg="add mod">
          <ac:chgData name="Coleman, Jim" userId="8c647339-3dc1-4970-9fcc-34ab85c6fcb9" providerId="ADAL" clId="{552D7C1B-56CB-4550-9F98-B9EE7AD66695}" dt="2022-03-31T13:27:04.946" v="1467" actId="1076"/>
          <ac:spMkLst>
            <pc:docMk/>
            <pc:sldMk cId="2083199272" sldId="276"/>
            <ac:spMk id="120" creationId="{31FB0FDC-0ED7-42AF-8D0D-C38E7F095E7F}"/>
          </ac:spMkLst>
        </pc:spChg>
        <pc:spChg chg="add mod">
          <ac:chgData name="Coleman, Jim" userId="8c647339-3dc1-4970-9fcc-34ab85c6fcb9" providerId="ADAL" clId="{552D7C1B-56CB-4550-9F98-B9EE7AD66695}" dt="2022-03-31T13:27:04.946" v="1467" actId="1076"/>
          <ac:spMkLst>
            <pc:docMk/>
            <pc:sldMk cId="2083199272" sldId="276"/>
            <ac:spMk id="121" creationId="{85D206EE-CC2E-4DDC-8601-E4074F4370D7}"/>
          </ac:spMkLst>
        </pc:spChg>
        <pc:spChg chg="add mod">
          <ac:chgData name="Coleman, Jim" userId="8c647339-3dc1-4970-9fcc-34ab85c6fcb9" providerId="ADAL" clId="{552D7C1B-56CB-4550-9F98-B9EE7AD66695}" dt="2022-03-31T13:27:04.946" v="1467" actId="1076"/>
          <ac:spMkLst>
            <pc:docMk/>
            <pc:sldMk cId="2083199272" sldId="276"/>
            <ac:spMk id="122" creationId="{06692C8E-311E-4ABA-A671-E832333C65D5}"/>
          </ac:spMkLst>
        </pc:spChg>
        <pc:spChg chg="add mod">
          <ac:chgData name="Coleman, Jim" userId="8c647339-3dc1-4970-9fcc-34ab85c6fcb9" providerId="ADAL" clId="{552D7C1B-56CB-4550-9F98-B9EE7AD66695}" dt="2022-03-31T13:27:04.946" v="1467" actId="1076"/>
          <ac:spMkLst>
            <pc:docMk/>
            <pc:sldMk cId="2083199272" sldId="276"/>
            <ac:spMk id="123" creationId="{AD1F8CC5-D334-4836-BC07-1BA5420CEAC4}"/>
          </ac:spMkLst>
        </pc:spChg>
        <pc:spChg chg="add mod">
          <ac:chgData name="Coleman, Jim" userId="8c647339-3dc1-4970-9fcc-34ab85c6fcb9" providerId="ADAL" clId="{552D7C1B-56CB-4550-9F98-B9EE7AD66695}" dt="2022-03-31T13:27:04.946" v="1467" actId="1076"/>
          <ac:spMkLst>
            <pc:docMk/>
            <pc:sldMk cId="2083199272" sldId="276"/>
            <ac:spMk id="125" creationId="{B17A152B-4CCB-4E40-BE51-96B77953718C}"/>
          </ac:spMkLst>
        </pc:spChg>
        <pc:spChg chg="add mod">
          <ac:chgData name="Coleman, Jim" userId="8c647339-3dc1-4970-9fcc-34ab85c6fcb9" providerId="ADAL" clId="{552D7C1B-56CB-4550-9F98-B9EE7AD66695}" dt="2022-03-31T13:27:04.946" v="1467" actId="1076"/>
          <ac:spMkLst>
            <pc:docMk/>
            <pc:sldMk cId="2083199272" sldId="276"/>
            <ac:spMk id="128" creationId="{BBCE1C77-22F1-4380-8EA8-B2F3A2ED07B6}"/>
          </ac:spMkLst>
        </pc:spChg>
        <pc:cxnChg chg="del mod">
          <ac:chgData name="Coleman, Jim" userId="8c647339-3dc1-4970-9fcc-34ab85c6fcb9" providerId="ADAL" clId="{552D7C1B-56CB-4550-9F98-B9EE7AD66695}" dt="2022-03-30T21:24:00.515" v="897" actId="478"/>
          <ac:cxnSpMkLst>
            <pc:docMk/>
            <pc:sldMk cId="2083199272" sldId="276"/>
            <ac:cxnSpMk id="49" creationId="{994C618C-7B3C-4A38-BCD1-01D78D850D7F}"/>
          </ac:cxnSpMkLst>
        </pc:cxnChg>
        <pc:cxnChg chg="del mod">
          <ac:chgData name="Coleman, Jim" userId="8c647339-3dc1-4970-9fcc-34ab85c6fcb9" providerId="ADAL" clId="{552D7C1B-56CB-4550-9F98-B9EE7AD66695}" dt="2022-03-30T21:24:00.515" v="897" actId="478"/>
          <ac:cxnSpMkLst>
            <pc:docMk/>
            <pc:sldMk cId="2083199272" sldId="276"/>
            <ac:cxnSpMk id="58" creationId="{9FB951DF-B55E-4F8F-B63E-7C9A038DFC01}"/>
          </ac:cxnSpMkLst>
        </pc:cxnChg>
        <pc:cxnChg chg="del mod">
          <ac:chgData name="Coleman, Jim" userId="8c647339-3dc1-4970-9fcc-34ab85c6fcb9" providerId="ADAL" clId="{552D7C1B-56CB-4550-9F98-B9EE7AD66695}" dt="2022-03-30T21:24:00.515" v="897" actId="478"/>
          <ac:cxnSpMkLst>
            <pc:docMk/>
            <pc:sldMk cId="2083199272" sldId="276"/>
            <ac:cxnSpMk id="60" creationId="{F3242BD9-4F14-413F-9B20-170A5F80F5F5}"/>
          </ac:cxnSpMkLst>
        </pc:cxnChg>
        <pc:cxnChg chg="add mod">
          <ac:chgData name="Coleman, Jim" userId="8c647339-3dc1-4970-9fcc-34ab85c6fcb9" providerId="ADAL" clId="{552D7C1B-56CB-4550-9F98-B9EE7AD66695}" dt="2022-03-31T13:15:09.175" v="1436" actId="1076"/>
          <ac:cxnSpMkLst>
            <pc:docMk/>
            <pc:sldMk cId="2083199272" sldId="276"/>
            <ac:cxnSpMk id="66" creationId="{7105A7A2-2186-42E4-9F49-06AD83634007}"/>
          </ac:cxnSpMkLst>
        </pc:cxnChg>
        <pc:cxnChg chg="add mod">
          <ac:chgData name="Coleman, Jim" userId="8c647339-3dc1-4970-9fcc-34ab85c6fcb9" providerId="ADAL" clId="{552D7C1B-56CB-4550-9F98-B9EE7AD66695}" dt="2022-03-31T13:15:09.175" v="1436" actId="1076"/>
          <ac:cxnSpMkLst>
            <pc:docMk/>
            <pc:sldMk cId="2083199272" sldId="276"/>
            <ac:cxnSpMk id="67" creationId="{CECB3AF5-B1B1-45B9-B5D8-F463A53DB0C0}"/>
          </ac:cxnSpMkLst>
        </pc:cxnChg>
        <pc:cxnChg chg="add mod">
          <ac:chgData name="Coleman, Jim" userId="8c647339-3dc1-4970-9fcc-34ab85c6fcb9" providerId="ADAL" clId="{552D7C1B-56CB-4550-9F98-B9EE7AD66695}" dt="2022-03-31T13:15:09.175" v="1436" actId="1076"/>
          <ac:cxnSpMkLst>
            <pc:docMk/>
            <pc:sldMk cId="2083199272" sldId="276"/>
            <ac:cxnSpMk id="68" creationId="{13D9A60E-A4C4-4E2F-AEDD-A7CD964A6280}"/>
          </ac:cxnSpMkLst>
        </pc:cxnChg>
        <pc:cxnChg chg="add del mod">
          <ac:chgData name="Coleman, Jim" userId="8c647339-3dc1-4970-9fcc-34ab85c6fcb9" providerId="ADAL" clId="{552D7C1B-56CB-4550-9F98-B9EE7AD66695}" dt="2022-03-30T21:47:20.486" v="983" actId="478"/>
          <ac:cxnSpMkLst>
            <pc:docMk/>
            <pc:sldMk cId="2083199272" sldId="276"/>
            <ac:cxnSpMk id="70" creationId="{82AB3C10-645C-4544-A465-CE2F4F7546AF}"/>
          </ac:cxnSpMkLst>
        </pc:cxnChg>
        <pc:cxnChg chg="add mod">
          <ac:chgData name="Coleman, Jim" userId="8c647339-3dc1-4970-9fcc-34ab85c6fcb9" providerId="ADAL" clId="{552D7C1B-56CB-4550-9F98-B9EE7AD66695}" dt="2022-03-31T13:27:04.946" v="1467" actId="1076"/>
          <ac:cxnSpMkLst>
            <pc:docMk/>
            <pc:sldMk cId="2083199272" sldId="276"/>
            <ac:cxnSpMk id="83" creationId="{3508302D-DF7B-48C3-930D-0B533701A16B}"/>
          </ac:cxnSpMkLst>
        </pc:cxnChg>
        <pc:cxnChg chg="add mod">
          <ac:chgData name="Coleman, Jim" userId="8c647339-3dc1-4970-9fcc-34ab85c6fcb9" providerId="ADAL" clId="{552D7C1B-56CB-4550-9F98-B9EE7AD66695}" dt="2022-03-31T13:27:04.946" v="1467" actId="1076"/>
          <ac:cxnSpMkLst>
            <pc:docMk/>
            <pc:sldMk cId="2083199272" sldId="276"/>
            <ac:cxnSpMk id="84" creationId="{30581A69-B98E-426F-A36C-219C0190BC31}"/>
          </ac:cxnSpMkLst>
        </pc:cxnChg>
        <pc:cxnChg chg="add mod">
          <ac:chgData name="Coleman, Jim" userId="8c647339-3dc1-4970-9fcc-34ab85c6fcb9" providerId="ADAL" clId="{552D7C1B-56CB-4550-9F98-B9EE7AD66695}" dt="2022-03-31T13:27:04.946" v="1467" actId="1076"/>
          <ac:cxnSpMkLst>
            <pc:docMk/>
            <pc:sldMk cId="2083199272" sldId="276"/>
            <ac:cxnSpMk id="86" creationId="{6E3BFB61-53D0-4ACD-AB40-4B7D41289681}"/>
          </ac:cxnSpMkLst>
        </pc:cxnChg>
        <pc:cxnChg chg="add mod">
          <ac:chgData name="Coleman, Jim" userId="8c647339-3dc1-4970-9fcc-34ab85c6fcb9" providerId="ADAL" clId="{552D7C1B-56CB-4550-9F98-B9EE7AD66695}" dt="2022-03-31T13:27:04.946" v="1467" actId="1076"/>
          <ac:cxnSpMkLst>
            <pc:docMk/>
            <pc:sldMk cId="2083199272" sldId="276"/>
            <ac:cxnSpMk id="87" creationId="{133843C7-6A28-4665-B124-CC01D9A77057}"/>
          </ac:cxnSpMkLst>
        </pc:cxnChg>
        <pc:cxnChg chg="del mod">
          <ac:chgData name="Coleman, Jim" userId="8c647339-3dc1-4970-9fcc-34ab85c6fcb9" providerId="ADAL" clId="{552D7C1B-56CB-4550-9F98-B9EE7AD66695}" dt="2022-03-30T21:24:00.515" v="897" actId="478"/>
          <ac:cxnSpMkLst>
            <pc:docMk/>
            <pc:sldMk cId="2083199272" sldId="276"/>
            <ac:cxnSpMk id="99" creationId="{8C470661-0E22-47E7-A1B6-EF40CF77A540}"/>
          </ac:cxnSpMkLst>
        </pc:cxnChg>
        <pc:cxnChg chg="del mod">
          <ac:chgData name="Coleman, Jim" userId="8c647339-3dc1-4970-9fcc-34ab85c6fcb9" providerId="ADAL" clId="{552D7C1B-56CB-4550-9F98-B9EE7AD66695}" dt="2022-03-30T21:24:00.515" v="897" actId="478"/>
          <ac:cxnSpMkLst>
            <pc:docMk/>
            <pc:sldMk cId="2083199272" sldId="276"/>
            <ac:cxnSpMk id="104" creationId="{6F373A58-6F72-4EF8-8F50-494691A584E1}"/>
          </ac:cxnSpMkLst>
        </pc:cxnChg>
        <pc:cxnChg chg="del mod">
          <ac:chgData name="Coleman, Jim" userId="8c647339-3dc1-4970-9fcc-34ab85c6fcb9" providerId="ADAL" clId="{552D7C1B-56CB-4550-9F98-B9EE7AD66695}" dt="2022-03-30T21:24:00.515" v="897" actId="478"/>
          <ac:cxnSpMkLst>
            <pc:docMk/>
            <pc:sldMk cId="2083199272" sldId="276"/>
            <ac:cxnSpMk id="106" creationId="{84A3F654-2616-4AF1-80A3-938CF75ED002}"/>
          </ac:cxnSpMkLst>
        </pc:cxnChg>
        <pc:cxnChg chg="add mod">
          <ac:chgData name="Coleman, Jim" userId="8c647339-3dc1-4970-9fcc-34ab85c6fcb9" providerId="ADAL" clId="{552D7C1B-56CB-4550-9F98-B9EE7AD66695}" dt="2022-03-31T13:27:04.946" v="1467" actId="1076"/>
          <ac:cxnSpMkLst>
            <pc:docMk/>
            <pc:sldMk cId="2083199272" sldId="276"/>
            <ac:cxnSpMk id="110" creationId="{66C964B0-52BF-4D96-94B7-B27A5ABB5147}"/>
          </ac:cxnSpMkLst>
        </pc:cxnChg>
        <pc:cxnChg chg="add mod">
          <ac:chgData name="Coleman, Jim" userId="8c647339-3dc1-4970-9fcc-34ab85c6fcb9" providerId="ADAL" clId="{552D7C1B-56CB-4550-9F98-B9EE7AD66695}" dt="2022-03-31T13:27:04.946" v="1467" actId="1076"/>
          <ac:cxnSpMkLst>
            <pc:docMk/>
            <pc:sldMk cId="2083199272" sldId="276"/>
            <ac:cxnSpMk id="111" creationId="{E03E6487-85D5-4C6F-A589-938557A177F0}"/>
          </ac:cxnSpMkLst>
        </pc:cxnChg>
        <pc:cxnChg chg="add mod">
          <ac:chgData name="Coleman, Jim" userId="8c647339-3dc1-4970-9fcc-34ab85c6fcb9" providerId="ADAL" clId="{552D7C1B-56CB-4550-9F98-B9EE7AD66695}" dt="2022-03-31T13:27:04.946" v="1467" actId="1076"/>
          <ac:cxnSpMkLst>
            <pc:docMk/>
            <pc:sldMk cId="2083199272" sldId="276"/>
            <ac:cxnSpMk id="113" creationId="{29797B20-CD7C-4D69-AA90-20586B43153C}"/>
          </ac:cxnSpMkLst>
        </pc:cxnChg>
        <pc:cxnChg chg="add mod">
          <ac:chgData name="Coleman, Jim" userId="8c647339-3dc1-4970-9fcc-34ab85c6fcb9" providerId="ADAL" clId="{552D7C1B-56CB-4550-9F98-B9EE7AD66695}" dt="2022-03-31T13:27:04.946" v="1467" actId="1076"/>
          <ac:cxnSpMkLst>
            <pc:docMk/>
            <pc:sldMk cId="2083199272" sldId="276"/>
            <ac:cxnSpMk id="115" creationId="{D30443AA-9600-4B31-B6C9-DB97C5F433B3}"/>
          </ac:cxnSpMkLst>
        </pc:cxnChg>
        <pc:cxnChg chg="add mod">
          <ac:chgData name="Coleman, Jim" userId="8c647339-3dc1-4970-9fcc-34ab85c6fcb9" providerId="ADAL" clId="{552D7C1B-56CB-4550-9F98-B9EE7AD66695}" dt="2022-03-31T13:27:04.946" v="1467" actId="1076"/>
          <ac:cxnSpMkLst>
            <pc:docMk/>
            <pc:sldMk cId="2083199272" sldId="276"/>
            <ac:cxnSpMk id="116" creationId="{C91EBFE4-D65E-4D38-981C-A4A6EDD4451C}"/>
          </ac:cxnSpMkLst>
        </pc:cxnChg>
        <pc:cxnChg chg="add mod">
          <ac:chgData name="Coleman, Jim" userId="8c647339-3dc1-4970-9fcc-34ab85c6fcb9" providerId="ADAL" clId="{552D7C1B-56CB-4550-9F98-B9EE7AD66695}" dt="2022-03-31T13:27:04.946" v="1467" actId="1076"/>
          <ac:cxnSpMkLst>
            <pc:docMk/>
            <pc:sldMk cId="2083199272" sldId="276"/>
            <ac:cxnSpMk id="119" creationId="{3C399628-1163-4748-B16D-59E1D2854D8E}"/>
          </ac:cxnSpMkLst>
        </pc:cxnChg>
        <pc:cxnChg chg="add mod">
          <ac:chgData name="Coleman, Jim" userId="8c647339-3dc1-4970-9fcc-34ab85c6fcb9" providerId="ADAL" clId="{552D7C1B-56CB-4550-9F98-B9EE7AD66695}" dt="2022-03-31T13:27:04.946" v="1467" actId="1076"/>
          <ac:cxnSpMkLst>
            <pc:docMk/>
            <pc:sldMk cId="2083199272" sldId="276"/>
            <ac:cxnSpMk id="124" creationId="{2996B4B2-B596-4019-881D-979945D748D1}"/>
          </ac:cxnSpMkLst>
        </pc:cxnChg>
        <pc:cxnChg chg="add mod">
          <ac:chgData name="Coleman, Jim" userId="8c647339-3dc1-4970-9fcc-34ab85c6fcb9" providerId="ADAL" clId="{552D7C1B-56CB-4550-9F98-B9EE7AD66695}" dt="2022-03-31T13:27:04.946" v="1467" actId="1076"/>
          <ac:cxnSpMkLst>
            <pc:docMk/>
            <pc:sldMk cId="2083199272" sldId="276"/>
            <ac:cxnSpMk id="126" creationId="{B7A11C04-6EEF-4585-9E85-730156CA8088}"/>
          </ac:cxnSpMkLst>
        </pc:cxnChg>
        <pc:cxnChg chg="add mod">
          <ac:chgData name="Coleman, Jim" userId="8c647339-3dc1-4970-9fcc-34ab85c6fcb9" providerId="ADAL" clId="{552D7C1B-56CB-4550-9F98-B9EE7AD66695}" dt="2022-03-31T13:27:04.946" v="1467" actId="1076"/>
          <ac:cxnSpMkLst>
            <pc:docMk/>
            <pc:sldMk cId="2083199272" sldId="276"/>
            <ac:cxnSpMk id="127" creationId="{ACF456E1-EB66-4EF2-B63E-431A4F847086}"/>
          </ac:cxnSpMkLst>
        </pc:cxnChg>
        <pc:cxnChg chg="add mod">
          <ac:chgData name="Coleman, Jim" userId="8c647339-3dc1-4970-9fcc-34ab85c6fcb9" providerId="ADAL" clId="{552D7C1B-56CB-4550-9F98-B9EE7AD66695}" dt="2022-03-31T13:28:59.533" v="1476" actId="14100"/>
          <ac:cxnSpMkLst>
            <pc:docMk/>
            <pc:sldMk cId="2083199272" sldId="276"/>
            <ac:cxnSpMk id="129" creationId="{0D1DE7A9-B948-4216-84B2-59BF52BF2FC1}"/>
          </ac:cxnSpMkLst>
        </pc:cxnChg>
        <pc:cxnChg chg="add mod">
          <ac:chgData name="Coleman, Jim" userId="8c647339-3dc1-4970-9fcc-34ab85c6fcb9" providerId="ADAL" clId="{552D7C1B-56CB-4550-9F98-B9EE7AD66695}" dt="2022-03-31T13:29:17.934" v="1478" actId="14100"/>
          <ac:cxnSpMkLst>
            <pc:docMk/>
            <pc:sldMk cId="2083199272" sldId="276"/>
            <ac:cxnSpMk id="130" creationId="{AD5ADFD1-0E47-46AD-9076-D2A16B3C232E}"/>
          </ac:cxnSpMkLst>
        </pc:cxnChg>
        <pc:cxnChg chg="add mod">
          <ac:chgData name="Coleman, Jim" userId="8c647339-3dc1-4970-9fcc-34ab85c6fcb9" providerId="ADAL" clId="{552D7C1B-56CB-4550-9F98-B9EE7AD66695}" dt="2022-03-31T13:28:35.738" v="1474" actId="1076"/>
          <ac:cxnSpMkLst>
            <pc:docMk/>
            <pc:sldMk cId="2083199272" sldId="276"/>
            <ac:cxnSpMk id="131" creationId="{5FF55600-0B77-48CB-B4DD-F285D5A784A6}"/>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A1247-29AE-436D-B788-2A455080EC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D9A437-8B46-4A46-9D8A-70C706621C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11FC4F-AF90-40E1-8C1D-9CD242207CF6}"/>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5" name="Footer Placeholder 4">
            <a:extLst>
              <a:ext uri="{FF2B5EF4-FFF2-40B4-BE49-F238E27FC236}">
                <a16:creationId xmlns:a16="http://schemas.microsoft.com/office/drawing/2014/main" id="{63545262-3C09-436D-9AD0-C01D44478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280D14-D9B4-4999-A5F8-AD557BAFAA89}"/>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656173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230EA-5DD9-4642-B50C-330EF00B99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F6E8C9-9B9C-486E-A66E-0F3DF06C08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41D80D-4A81-432C-AB64-ECE00049E85B}"/>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5" name="Footer Placeholder 4">
            <a:extLst>
              <a:ext uri="{FF2B5EF4-FFF2-40B4-BE49-F238E27FC236}">
                <a16:creationId xmlns:a16="http://schemas.microsoft.com/office/drawing/2014/main" id="{488D40A6-3C3F-4A73-A85A-9AC110C61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977118-3F90-4D6B-985E-F19D928727C5}"/>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3295066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A46A2F-531E-4BF8-9783-2878CB5F39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1E85DD-7C46-42DD-9660-121B3F02D8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EA11D9-4A2A-4B17-83EF-28F80D9F8679}"/>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5" name="Footer Placeholder 4">
            <a:extLst>
              <a:ext uri="{FF2B5EF4-FFF2-40B4-BE49-F238E27FC236}">
                <a16:creationId xmlns:a16="http://schemas.microsoft.com/office/drawing/2014/main" id="{0D587B35-D18B-40A3-B6F7-4ECEAA22CE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BB0E6-455E-4F1C-AFE2-0E021FD2E145}"/>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97713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6F848-B596-4517-B862-A8F0C126D7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1F425A-4DD6-42D3-951C-40F7EDA557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DBEDE-471C-4A86-AE55-AA66BC1D02B9}"/>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5" name="Footer Placeholder 4">
            <a:extLst>
              <a:ext uri="{FF2B5EF4-FFF2-40B4-BE49-F238E27FC236}">
                <a16:creationId xmlns:a16="http://schemas.microsoft.com/office/drawing/2014/main" id="{741D772D-737F-4BA1-90E4-EDCC3294B8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458634-A9CF-490E-BAE1-C9BFDD26793A}"/>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4258185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2EDE3-C1E4-4015-AD18-22A3805B11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DE1CA3-4B9A-4CEE-8277-4A259AE845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440EF4-10D6-44DF-B52B-2DBC0C101D9A}"/>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5" name="Footer Placeholder 4">
            <a:extLst>
              <a:ext uri="{FF2B5EF4-FFF2-40B4-BE49-F238E27FC236}">
                <a16:creationId xmlns:a16="http://schemas.microsoft.com/office/drawing/2014/main" id="{1C118CAB-E3FC-45FB-B812-BDA6D84E6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ABE06B-3080-4C72-8CBC-F010A373DE18}"/>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3400158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7DACE-FF27-452A-A4D7-E995B4AA14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C17460-9E5F-40EB-8470-E3B5FE8222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69481F-1AA1-40B6-B14E-0C839D0A8B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D27D5E-14DD-43C7-BD17-2BCC59656B05}"/>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6" name="Footer Placeholder 5">
            <a:extLst>
              <a:ext uri="{FF2B5EF4-FFF2-40B4-BE49-F238E27FC236}">
                <a16:creationId xmlns:a16="http://schemas.microsoft.com/office/drawing/2014/main" id="{A743B364-7BC2-4288-84C8-C516D38AEB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41BF3C-DEEF-4E25-90E0-A1E8F3FEA5B7}"/>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4259718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ACAA1-B018-4755-B16D-4CEAD88AB60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C12B34-E09F-4319-83B9-A70A740844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853C4A-88F4-4C1E-9A68-0B67983BF8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D37977-4A37-4A14-A2BE-D6BA8332F2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A4D7B8-9D71-4603-8AF6-047058D18A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A75832-9C02-4042-9D68-F133F9DF24B6}"/>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8" name="Footer Placeholder 7">
            <a:extLst>
              <a:ext uri="{FF2B5EF4-FFF2-40B4-BE49-F238E27FC236}">
                <a16:creationId xmlns:a16="http://schemas.microsoft.com/office/drawing/2014/main" id="{E418BB11-38FC-4367-BDC1-90394DC3EF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597337-E6B7-4D3F-A946-132C03308A37}"/>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221478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474B3-EA17-4183-ADC7-D3207DC821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1A9B2C-23ED-4388-A730-5AD6C8F5B8B2}"/>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4" name="Footer Placeholder 3">
            <a:extLst>
              <a:ext uri="{FF2B5EF4-FFF2-40B4-BE49-F238E27FC236}">
                <a16:creationId xmlns:a16="http://schemas.microsoft.com/office/drawing/2014/main" id="{C4C5254B-5CB8-4E06-AB14-BC916B0522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8B1AD7-8157-491F-8A60-D18C121530B2}"/>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66710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BC98CE-6511-4512-A418-88DA9A143C43}"/>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3" name="Footer Placeholder 2">
            <a:extLst>
              <a:ext uri="{FF2B5EF4-FFF2-40B4-BE49-F238E27FC236}">
                <a16:creationId xmlns:a16="http://schemas.microsoft.com/office/drawing/2014/main" id="{FD56C6DF-16D9-48E7-BA43-4B7494E495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38C6B2-1C34-4665-878A-3B54FE14C62E}"/>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2693989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7583-721E-4FE5-88FD-3125BDAF84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12C405-C66E-434E-9BB8-29F0AB0E12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903F4F-4B51-41CC-9C66-B31EFD5B59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A2B5FE-01C4-4323-9D4B-83A04BF447D9}"/>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6" name="Footer Placeholder 5">
            <a:extLst>
              <a:ext uri="{FF2B5EF4-FFF2-40B4-BE49-F238E27FC236}">
                <a16:creationId xmlns:a16="http://schemas.microsoft.com/office/drawing/2014/main" id="{D05E0678-4E10-4F93-8592-E15D5B5B5D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02FD60-2C98-49C2-B3C1-BEF9E319A0C4}"/>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4201263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69369-8724-4F1C-BB6A-187D293078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1890B4-E644-4FE8-8579-F09A6E5E75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1C7C7D-FE4B-436D-9D00-EDA0E5AFF1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E5B250-5404-450D-A619-3467E2D684A7}"/>
              </a:ext>
            </a:extLst>
          </p:cNvPr>
          <p:cNvSpPr>
            <a:spLocks noGrp="1"/>
          </p:cNvSpPr>
          <p:nvPr>
            <p:ph type="dt" sz="half" idx="10"/>
          </p:nvPr>
        </p:nvSpPr>
        <p:spPr/>
        <p:txBody>
          <a:bodyPr/>
          <a:lstStyle/>
          <a:p>
            <a:fld id="{27F014ED-4711-4E3C-8DF3-C14A7916B562}" type="datetimeFigureOut">
              <a:rPr lang="en-US" smtClean="0"/>
              <a:t>9/30/2022</a:t>
            </a:fld>
            <a:endParaRPr lang="en-US"/>
          </a:p>
        </p:txBody>
      </p:sp>
      <p:sp>
        <p:nvSpPr>
          <p:cNvPr id="6" name="Footer Placeholder 5">
            <a:extLst>
              <a:ext uri="{FF2B5EF4-FFF2-40B4-BE49-F238E27FC236}">
                <a16:creationId xmlns:a16="http://schemas.microsoft.com/office/drawing/2014/main" id="{6F455E32-C5D2-461C-85EE-987120715E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A33A28-2CAD-460E-80AE-A0155DDE267C}"/>
              </a:ext>
            </a:extLst>
          </p:cNvPr>
          <p:cNvSpPr>
            <a:spLocks noGrp="1"/>
          </p:cNvSpPr>
          <p:nvPr>
            <p:ph type="sldNum" sz="quarter" idx="12"/>
          </p:nvPr>
        </p:nvSpPr>
        <p:spPr/>
        <p:txBody>
          <a:bodyPr/>
          <a:lstStyle/>
          <a:p>
            <a:fld id="{237465FF-DF56-4DA7-AA94-32A2B86EF1E7}" type="slidenum">
              <a:rPr lang="en-US" smtClean="0"/>
              <a:t>‹#›</a:t>
            </a:fld>
            <a:endParaRPr lang="en-US"/>
          </a:p>
        </p:txBody>
      </p:sp>
    </p:spTree>
    <p:extLst>
      <p:ext uri="{BB962C8B-B14F-4D97-AF65-F5344CB8AC3E}">
        <p14:creationId xmlns:p14="http://schemas.microsoft.com/office/powerpoint/2010/main" val="1360351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13384B-88C4-4CDE-A452-3B25426BC8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E7F8EA-EEF7-4E42-95E7-766CB17C6A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EFEDBA-449C-49F3-A20A-BB8AF07D02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014ED-4711-4E3C-8DF3-C14A7916B562}" type="datetimeFigureOut">
              <a:rPr lang="en-US" smtClean="0"/>
              <a:t>9/30/2022</a:t>
            </a:fld>
            <a:endParaRPr lang="en-US"/>
          </a:p>
        </p:txBody>
      </p:sp>
      <p:sp>
        <p:nvSpPr>
          <p:cNvPr id="5" name="Footer Placeholder 4">
            <a:extLst>
              <a:ext uri="{FF2B5EF4-FFF2-40B4-BE49-F238E27FC236}">
                <a16:creationId xmlns:a16="http://schemas.microsoft.com/office/drawing/2014/main" id="{342E0DD2-5DBD-469B-AE32-62C2CA7AEB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9482AD-54DC-4526-B65C-F7AD180645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465FF-DF56-4DA7-AA94-32A2B86EF1E7}" type="slidenum">
              <a:rPr lang="en-US" smtClean="0"/>
              <a:t>‹#›</a:t>
            </a:fld>
            <a:endParaRPr lang="en-US"/>
          </a:p>
        </p:txBody>
      </p:sp>
    </p:spTree>
    <p:extLst>
      <p:ext uri="{BB962C8B-B14F-4D97-AF65-F5344CB8AC3E}">
        <p14:creationId xmlns:p14="http://schemas.microsoft.com/office/powerpoint/2010/main" val="1877512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8AC720E-CEE9-4BCA-85E3-52613E6B4034}"/>
              </a:ext>
            </a:extLst>
          </p:cNvPr>
          <p:cNvSpPr/>
          <p:nvPr/>
        </p:nvSpPr>
        <p:spPr>
          <a:xfrm>
            <a:off x="2832384" y="2964647"/>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3742053" y="2972337"/>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4651722" y="2972337"/>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5561391" y="2972337"/>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6471984" y="2972290"/>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7380729" y="2972337"/>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3003382" y="3059038"/>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3912127" y="3059038"/>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4820872" y="3059038"/>
            <a:ext cx="605537" cy="261610"/>
          </a:xfrm>
          <a:prstGeom prst="rect">
            <a:avLst/>
          </a:prstGeom>
          <a:noFill/>
        </p:spPr>
        <p:txBody>
          <a:bodyPr wrap="square" rtlCol="0">
            <a:spAutoFit/>
          </a:bodyPr>
          <a:lstStyle/>
          <a:p>
            <a:r>
              <a:rPr lang="en-US" sz="1100" dirty="0"/>
              <a:t>62.5 us</a:t>
            </a:r>
          </a:p>
        </p:txBody>
      </p:sp>
      <p:sp>
        <p:nvSpPr>
          <p:cNvPr id="86" name="TextBox 85">
            <a:extLst>
              <a:ext uri="{FF2B5EF4-FFF2-40B4-BE49-F238E27FC236}">
                <a16:creationId xmlns:a16="http://schemas.microsoft.com/office/drawing/2014/main" id="{E69C4A3F-0C3E-45EB-87A5-FC40ED9B1879}"/>
              </a:ext>
            </a:extLst>
          </p:cNvPr>
          <p:cNvSpPr txBox="1"/>
          <p:nvPr/>
        </p:nvSpPr>
        <p:spPr>
          <a:xfrm>
            <a:off x="5730541" y="3059038"/>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3865904" y="3356991"/>
            <a:ext cx="805093" cy="261610"/>
          </a:xfrm>
          <a:prstGeom prst="rect">
            <a:avLst/>
          </a:prstGeom>
          <a:noFill/>
        </p:spPr>
        <p:txBody>
          <a:bodyPr wrap="square" rtlCol="0">
            <a:spAutoFit/>
          </a:bodyPr>
          <a:lstStyle/>
          <a:p>
            <a:r>
              <a:rPr lang="en-US" sz="11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7506428" y="3358088"/>
            <a:ext cx="805093" cy="261610"/>
          </a:xfrm>
          <a:prstGeom prst="rect">
            <a:avLst/>
          </a:prstGeom>
          <a:noFill/>
        </p:spPr>
        <p:txBody>
          <a:bodyPr wrap="square" rtlCol="0">
            <a:spAutoFit/>
          </a:bodyPr>
          <a:lstStyle/>
          <a:p>
            <a:r>
              <a:rPr lang="en-US" sz="1100" dirty="0"/>
              <a:t>Pos Loop</a:t>
            </a:r>
          </a:p>
        </p:txBody>
      </p:sp>
      <p:sp>
        <p:nvSpPr>
          <p:cNvPr id="91" name="TextBox 90">
            <a:extLst>
              <a:ext uri="{FF2B5EF4-FFF2-40B4-BE49-F238E27FC236}">
                <a16:creationId xmlns:a16="http://schemas.microsoft.com/office/drawing/2014/main" id="{8E906F95-5B19-4B9F-B0A3-5CCC51BD00EA}"/>
              </a:ext>
            </a:extLst>
          </p:cNvPr>
          <p:cNvSpPr txBox="1"/>
          <p:nvPr/>
        </p:nvSpPr>
        <p:spPr>
          <a:xfrm rot="16200000">
            <a:off x="3020175" y="2615310"/>
            <a:ext cx="519187" cy="261610"/>
          </a:xfrm>
          <a:prstGeom prst="rect">
            <a:avLst/>
          </a:prstGeom>
          <a:noFill/>
        </p:spPr>
        <p:txBody>
          <a:bodyPr wrap="square" rtlCol="0">
            <a:spAutoFit/>
          </a:bodyPr>
          <a:lstStyle/>
          <a:p>
            <a:r>
              <a:rPr lang="en-US" sz="1050" dirty="0">
                <a:solidFill>
                  <a:srgbClr val="FF0000"/>
                </a:solidFill>
              </a:rPr>
              <a:t>Sync0</a:t>
            </a:r>
          </a:p>
        </p:txBody>
      </p:sp>
      <p:sp>
        <p:nvSpPr>
          <p:cNvPr id="92" name="TextBox 91">
            <a:extLst>
              <a:ext uri="{FF2B5EF4-FFF2-40B4-BE49-F238E27FC236}">
                <a16:creationId xmlns:a16="http://schemas.microsoft.com/office/drawing/2014/main" id="{BAD1C6FB-A16D-4E87-AD3C-DC00BCFECE52}"/>
              </a:ext>
            </a:extLst>
          </p:cNvPr>
          <p:cNvSpPr txBox="1"/>
          <p:nvPr/>
        </p:nvSpPr>
        <p:spPr>
          <a:xfrm rot="16200000">
            <a:off x="6661517" y="2615311"/>
            <a:ext cx="519187" cy="261610"/>
          </a:xfrm>
          <a:prstGeom prst="rect">
            <a:avLst/>
          </a:prstGeom>
          <a:noFill/>
        </p:spPr>
        <p:txBody>
          <a:bodyPr wrap="square" rtlCol="0">
            <a:spAutoFit/>
          </a:bodyPr>
          <a:lstStyle/>
          <a:p>
            <a:r>
              <a:rPr lang="en-US" sz="1050" dirty="0">
                <a:solidFill>
                  <a:srgbClr val="FF0000"/>
                </a:solidFill>
              </a:rPr>
              <a:t>Sync0</a:t>
            </a:r>
          </a:p>
        </p:txBody>
      </p:sp>
      <p:sp>
        <p:nvSpPr>
          <p:cNvPr id="94" name="TextBox 93">
            <a:extLst>
              <a:ext uri="{FF2B5EF4-FFF2-40B4-BE49-F238E27FC236}">
                <a16:creationId xmlns:a16="http://schemas.microsoft.com/office/drawing/2014/main" id="{34B52350-7610-40F4-B31F-C24AD394686A}"/>
              </a:ext>
            </a:extLst>
          </p:cNvPr>
          <p:cNvSpPr txBox="1"/>
          <p:nvPr/>
        </p:nvSpPr>
        <p:spPr>
          <a:xfrm rot="16200000">
            <a:off x="4891064" y="2299813"/>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95" name="TextBox 94">
            <a:extLst>
              <a:ext uri="{FF2B5EF4-FFF2-40B4-BE49-F238E27FC236}">
                <a16:creationId xmlns:a16="http://schemas.microsoft.com/office/drawing/2014/main" id="{BCEB5D40-7D98-4CD4-9384-44D98B0A13D8}"/>
              </a:ext>
            </a:extLst>
          </p:cNvPr>
          <p:cNvSpPr txBox="1"/>
          <p:nvPr/>
        </p:nvSpPr>
        <p:spPr>
          <a:xfrm rot="16200000">
            <a:off x="5640324" y="2691506"/>
            <a:ext cx="430874" cy="246221"/>
          </a:xfrm>
          <a:prstGeom prst="rect">
            <a:avLst/>
          </a:prstGeom>
          <a:noFill/>
        </p:spPr>
        <p:txBody>
          <a:bodyPr wrap="square" rtlCol="0">
            <a:spAutoFit/>
          </a:bodyPr>
          <a:lstStyle/>
          <a:p>
            <a:r>
              <a:rPr lang="en-US" sz="1000" dirty="0"/>
              <a:t>SM2</a:t>
            </a:r>
          </a:p>
        </p:txBody>
      </p:sp>
      <p:sp>
        <p:nvSpPr>
          <p:cNvPr id="96" name="TextBox 95">
            <a:extLst>
              <a:ext uri="{FF2B5EF4-FFF2-40B4-BE49-F238E27FC236}">
                <a16:creationId xmlns:a16="http://schemas.microsoft.com/office/drawing/2014/main" id="{1730E027-8E49-4BCE-9F18-FC9E0C749A30}"/>
              </a:ext>
            </a:extLst>
          </p:cNvPr>
          <p:cNvSpPr txBox="1"/>
          <p:nvPr/>
        </p:nvSpPr>
        <p:spPr>
          <a:xfrm rot="16200000">
            <a:off x="5806535" y="2299701"/>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3150104" y="2241829"/>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98" name="TextBox 97">
            <a:extLst>
              <a:ext uri="{FF2B5EF4-FFF2-40B4-BE49-F238E27FC236}">
                <a16:creationId xmlns:a16="http://schemas.microsoft.com/office/drawing/2014/main" id="{68D8CB7D-94DE-43FB-91BD-1963517BF9D9}"/>
              </a:ext>
            </a:extLst>
          </p:cNvPr>
          <p:cNvSpPr txBox="1"/>
          <p:nvPr/>
        </p:nvSpPr>
        <p:spPr>
          <a:xfrm rot="16200000">
            <a:off x="2983250" y="2082625"/>
            <a:ext cx="1066791" cy="246221"/>
          </a:xfrm>
          <a:prstGeom prst="rect">
            <a:avLst/>
          </a:prstGeom>
          <a:noFill/>
        </p:spPr>
        <p:txBody>
          <a:bodyPr wrap="square" rtlCol="0">
            <a:spAutoFit/>
          </a:bodyPr>
          <a:lstStyle/>
          <a:p>
            <a:r>
              <a:rPr lang="en-US" sz="1000" dirty="0"/>
              <a:t>ECAT.PLLOFFSET</a:t>
            </a:r>
          </a:p>
        </p:txBody>
      </p:sp>
      <p:cxnSp>
        <p:nvCxnSpPr>
          <p:cNvPr id="99" name="Straight Connector 98">
            <a:extLst>
              <a:ext uri="{FF2B5EF4-FFF2-40B4-BE49-F238E27FC236}">
                <a16:creationId xmlns:a16="http://schemas.microsoft.com/office/drawing/2014/main" id="{8C470661-0E22-47E7-A1B6-EF40CF77A540}"/>
              </a:ext>
            </a:extLst>
          </p:cNvPr>
          <p:cNvCxnSpPr>
            <a:cxnSpLocks/>
          </p:cNvCxnSpPr>
          <p:nvPr/>
        </p:nvCxnSpPr>
        <p:spPr>
          <a:xfrm>
            <a:off x="3745284" y="1593365"/>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3C5A8891-FE36-4670-8081-2BB7591EB478}"/>
              </a:ext>
            </a:extLst>
          </p:cNvPr>
          <p:cNvCxnSpPr>
            <a:cxnSpLocks/>
          </p:cNvCxnSpPr>
          <p:nvPr/>
        </p:nvCxnSpPr>
        <p:spPr>
          <a:xfrm>
            <a:off x="3282035" y="1760235"/>
            <a:ext cx="456411"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E85DE882-A118-4656-9B48-B523372FD19A}"/>
              </a:ext>
            </a:extLst>
          </p:cNvPr>
          <p:cNvSpPr txBox="1"/>
          <p:nvPr/>
        </p:nvSpPr>
        <p:spPr>
          <a:xfrm rot="16200000">
            <a:off x="6775144" y="2260894"/>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04" name="Straight Connector 103">
            <a:extLst>
              <a:ext uri="{FF2B5EF4-FFF2-40B4-BE49-F238E27FC236}">
                <a16:creationId xmlns:a16="http://schemas.microsoft.com/office/drawing/2014/main" id="{6F373A58-6F72-4EF8-8F50-494691A584E1}"/>
              </a:ext>
            </a:extLst>
          </p:cNvPr>
          <p:cNvCxnSpPr>
            <a:cxnSpLocks/>
          </p:cNvCxnSpPr>
          <p:nvPr/>
        </p:nvCxnSpPr>
        <p:spPr>
          <a:xfrm>
            <a:off x="4640787" y="1362726"/>
            <a:ext cx="14166" cy="158149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84A3F654-2616-4AF1-80A3-938CF75ED002}"/>
              </a:ext>
            </a:extLst>
          </p:cNvPr>
          <p:cNvCxnSpPr>
            <a:cxnSpLocks/>
          </p:cNvCxnSpPr>
          <p:nvPr/>
        </p:nvCxnSpPr>
        <p:spPr>
          <a:xfrm>
            <a:off x="3745284" y="1752032"/>
            <a:ext cx="895503"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C6A433F1-0F71-414C-8F11-F894937B5F92}"/>
              </a:ext>
            </a:extLst>
          </p:cNvPr>
          <p:cNvSpPr txBox="1"/>
          <p:nvPr/>
        </p:nvSpPr>
        <p:spPr>
          <a:xfrm rot="16200000">
            <a:off x="3612866" y="2165480"/>
            <a:ext cx="1189612" cy="246221"/>
          </a:xfrm>
          <a:prstGeom prst="rect">
            <a:avLst/>
          </a:prstGeom>
          <a:noFill/>
        </p:spPr>
        <p:txBody>
          <a:bodyPr wrap="square" rtlCol="0">
            <a:spAutoFit/>
          </a:bodyPr>
          <a:lstStyle/>
          <a:p>
            <a:r>
              <a:rPr lang="en-US" sz="1000" dirty="0"/>
              <a:t>ECAT.INPUTSHIFTU</a:t>
            </a:r>
          </a:p>
        </p:txBody>
      </p:sp>
      <p:cxnSp>
        <p:nvCxnSpPr>
          <p:cNvPr id="108" name="Straight Connector 107">
            <a:extLst>
              <a:ext uri="{FF2B5EF4-FFF2-40B4-BE49-F238E27FC236}">
                <a16:creationId xmlns:a16="http://schemas.microsoft.com/office/drawing/2014/main" id="{431AC4EF-084D-441D-8724-EB10980F9F80}"/>
              </a:ext>
            </a:extLst>
          </p:cNvPr>
          <p:cNvCxnSpPr>
            <a:cxnSpLocks/>
          </p:cNvCxnSpPr>
          <p:nvPr/>
        </p:nvCxnSpPr>
        <p:spPr>
          <a:xfrm flipH="1">
            <a:off x="3282035" y="1370111"/>
            <a:ext cx="2836" cy="117045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7085E153-AE0A-49E4-8841-6B50DD6D2BE1}"/>
              </a:ext>
            </a:extLst>
          </p:cNvPr>
          <p:cNvCxnSpPr>
            <a:cxnSpLocks/>
          </p:cNvCxnSpPr>
          <p:nvPr/>
        </p:nvCxnSpPr>
        <p:spPr>
          <a:xfrm>
            <a:off x="3287752" y="1442664"/>
            <a:ext cx="1346197"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C32D076D-F896-493B-8168-4BEC636F2D72}"/>
              </a:ext>
            </a:extLst>
          </p:cNvPr>
          <p:cNvSpPr txBox="1"/>
          <p:nvPr/>
        </p:nvSpPr>
        <p:spPr>
          <a:xfrm>
            <a:off x="3410574" y="1179279"/>
            <a:ext cx="1177442" cy="253916"/>
          </a:xfrm>
          <a:prstGeom prst="rect">
            <a:avLst/>
          </a:prstGeom>
          <a:noFill/>
        </p:spPr>
        <p:txBody>
          <a:bodyPr wrap="square" rtlCol="0">
            <a:spAutoFit/>
          </a:bodyPr>
          <a:lstStyle/>
          <a:p>
            <a:r>
              <a:rPr lang="en-US" sz="1050" dirty="0"/>
              <a:t>ECAT.INPUTSHIFT</a:t>
            </a:r>
          </a:p>
        </p:txBody>
      </p:sp>
      <p:cxnSp>
        <p:nvCxnSpPr>
          <p:cNvPr id="111" name="Straight Connector 110">
            <a:extLst>
              <a:ext uri="{FF2B5EF4-FFF2-40B4-BE49-F238E27FC236}">
                <a16:creationId xmlns:a16="http://schemas.microsoft.com/office/drawing/2014/main" id="{C5039DDE-DDEA-4D4A-B441-A1BCBBAC3069}"/>
              </a:ext>
            </a:extLst>
          </p:cNvPr>
          <p:cNvCxnSpPr>
            <a:cxnSpLocks/>
            <a:endCxn id="95" idx="3"/>
          </p:cNvCxnSpPr>
          <p:nvPr/>
        </p:nvCxnSpPr>
        <p:spPr>
          <a:xfrm flipH="1">
            <a:off x="5855762" y="1680702"/>
            <a:ext cx="1580" cy="91847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67A32AE4-6684-46A4-9E29-14F66ABB2122}"/>
              </a:ext>
            </a:extLst>
          </p:cNvPr>
          <p:cNvCxnSpPr>
            <a:cxnSpLocks/>
          </p:cNvCxnSpPr>
          <p:nvPr/>
        </p:nvCxnSpPr>
        <p:spPr>
          <a:xfrm>
            <a:off x="5874213" y="1796284"/>
            <a:ext cx="1050419"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ED60AA52-D3DE-4A69-B86E-1B8EA65F572F}"/>
              </a:ext>
            </a:extLst>
          </p:cNvPr>
          <p:cNvSpPr txBox="1"/>
          <p:nvPr/>
        </p:nvSpPr>
        <p:spPr>
          <a:xfrm>
            <a:off x="5664441" y="1438219"/>
            <a:ext cx="1613238" cy="253916"/>
          </a:xfrm>
          <a:prstGeom prst="rect">
            <a:avLst/>
          </a:prstGeom>
          <a:noFill/>
        </p:spPr>
        <p:txBody>
          <a:bodyPr wrap="square" rtlCol="0">
            <a:spAutoFit/>
          </a:bodyPr>
          <a:lstStyle/>
          <a:p>
            <a:r>
              <a:rPr lang="en-US" sz="1050" dirty="0"/>
              <a:t>Master SM2 time setting</a:t>
            </a:r>
          </a:p>
        </p:txBody>
      </p:sp>
      <p:cxnSp>
        <p:nvCxnSpPr>
          <p:cNvPr id="49" name="Straight Connector 48">
            <a:extLst>
              <a:ext uri="{FF2B5EF4-FFF2-40B4-BE49-F238E27FC236}">
                <a16:creationId xmlns:a16="http://schemas.microsoft.com/office/drawing/2014/main" id="{994C618C-7B3C-4A38-BCD1-01D78D850D7F}"/>
              </a:ext>
            </a:extLst>
          </p:cNvPr>
          <p:cNvCxnSpPr>
            <a:cxnSpLocks/>
          </p:cNvCxnSpPr>
          <p:nvPr/>
        </p:nvCxnSpPr>
        <p:spPr>
          <a:xfrm>
            <a:off x="3727887" y="3431323"/>
            <a:ext cx="0" cy="46116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FB951DF-B55E-4F8F-B63E-7C9A038DFC01}"/>
              </a:ext>
            </a:extLst>
          </p:cNvPr>
          <p:cNvCxnSpPr>
            <a:cxnSpLocks/>
          </p:cNvCxnSpPr>
          <p:nvPr/>
        </p:nvCxnSpPr>
        <p:spPr>
          <a:xfrm>
            <a:off x="4653366" y="3408425"/>
            <a:ext cx="1587" cy="48406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F3242BD9-4F14-413F-9B20-170A5F80F5F5}"/>
              </a:ext>
            </a:extLst>
          </p:cNvPr>
          <p:cNvCxnSpPr>
            <a:cxnSpLocks/>
          </p:cNvCxnSpPr>
          <p:nvPr/>
        </p:nvCxnSpPr>
        <p:spPr>
          <a:xfrm>
            <a:off x="3719471" y="3827297"/>
            <a:ext cx="914478"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D3AAA579-6DFE-46E2-9E01-58D6F3191BD6}"/>
              </a:ext>
            </a:extLst>
          </p:cNvPr>
          <p:cNvSpPr txBox="1"/>
          <p:nvPr/>
        </p:nvSpPr>
        <p:spPr>
          <a:xfrm>
            <a:off x="3727887" y="3859836"/>
            <a:ext cx="1956209" cy="246221"/>
          </a:xfrm>
          <a:prstGeom prst="rect">
            <a:avLst/>
          </a:prstGeom>
          <a:noFill/>
        </p:spPr>
        <p:txBody>
          <a:bodyPr wrap="square" rtlCol="0">
            <a:spAutoFit/>
          </a:bodyPr>
          <a:lstStyle/>
          <a:p>
            <a:r>
              <a:rPr lang="en-US" sz="1000" dirty="0"/>
              <a:t># FW cycles before </a:t>
            </a:r>
            <a:r>
              <a:rPr lang="en-US" sz="1000" dirty="0" err="1"/>
              <a:t>TxPDO</a:t>
            </a:r>
            <a:endParaRPr lang="en-US" sz="1000" dirty="0"/>
          </a:p>
        </p:txBody>
      </p:sp>
      <p:cxnSp>
        <p:nvCxnSpPr>
          <p:cNvPr id="64" name="Straight Connector 63">
            <a:extLst>
              <a:ext uri="{FF2B5EF4-FFF2-40B4-BE49-F238E27FC236}">
                <a16:creationId xmlns:a16="http://schemas.microsoft.com/office/drawing/2014/main" id="{E7187C3D-4245-480A-BA81-99F7AF4F8E33}"/>
              </a:ext>
            </a:extLst>
          </p:cNvPr>
          <p:cNvCxnSpPr>
            <a:cxnSpLocks/>
          </p:cNvCxnSpPr>
          <p:nvPr/>
        </p:nvCxnSpPr>
        <p:spPr>
          <a:xfrm>
            <a:off x="6930629" y="1672340"/>
            <a:ext cx="0" cy="88916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A7434F82-F8F6-4A02-85F2-67BF2EBB2B79}"/>
              </a:ext>
            </a:extLst>
          </p:cNvPr>
          <p:cNvSpPr txBox="1"/>
          <p:nvPr/>
        </p:nvSpPr>
        <p:spPr>
          <a:xfrm>
            <a:off x="148252" y="142855"/>
            <a:ext cx="1038295" cy="261610"/>
          </a:xfrm>
          <a:prstGeom prst="rect">
            <a:avLst/>
          </a:prstGeom>
          <a:noFill/>
        </p:spPr>
        <p:txBody>
          <a:bodyPr wrap="square" rtlCol="0">
            <a:spAutoFit/>
          </a:bodyPr>
          <a:lstStyle/>
          <a:p>
            <a:r>
              <a:rPr lang="en-US" sz="1100" dirty="0"/>
              <a:t>250 us update</a:t>
            </a:r>
          </a:p>
        </p:txBody>
      </p:sp>
      <p:sp>
        <p:nvSpPr>
          <p:cNvPr id="105" name="TextBox 104">
            <a:extLst>
              <a:ext uri="{FF2B5EF4-FFF2-40B4-BE49-F238E27FC236}">
                <a16:creationId xmlns:a16="http://schemas.microsoft.com/office/drawing/2014/main" id="{DFDB0190-3609-4E98-908A-C35E17B33E74}"/>
              </a:ext>
            </a:extLst>
          </p:cNvPr>
          <p:cNvSpPr txBox="1"/>
          <p:nvPr/>
        </p:nvSpPr>
        <p:spPr>
          <a:xfrm>
            <a:off x="3761792" y="67071"/>
            <a:ext cx="4254171" cy="307777"/>
          </a:xfrm>
          <a:prstGeom prst="rect">
            <a:avLst/>
          </a:prstGeom>
          <a:noFill/>
        </p:spPr>
        <p:txBody>
          <a:bodyPr wrap="square" rtlCol="0">
            <a:spAutoFit/>
          </a:bodyPr>
          <a:lstStyle/>
          <a:p>
            <a:r>
              <a:rPr lang="en-US" sz="1400" b="1" dirty="0"/>
              <a:t>Overview of EtherCAT cycle time</a:t>
            </a:r>
          </a:p>
        </p:txBody>
      </p:sp>
      <p:sp>
        <p:nvSpPr>
          <p:cNvPr id="114" name="TextBox 113">
            <a:extLst>
              <a:ext uri="{FF2B5EF4-FFF2-40B4-BE49-F238E27FC236}">
                <a16:creationId xmlns:a16="http://schemas.microsoft.com/office/drawing/2014/main" id="{6019BB0D-B4F5-4A69-B270-D6EAFF88B49D}"/>
              </a:ext>
            </a:extLst>
          </p:cNvPr>
          <p:cNvSpPr txBox="1"/>
          <p:nvPr/>
        </p:nvSpPr>
        <p:spPr>
          <a:xfrm>
            <a:off x="6640210" y="3063851"/>
            <a:ext cx="605537" cy="261610"/>
          </a:xfrm>
          <a:prstGeom prst="rect">
            <a:avLst/>
          </a:prstGeom>
          <a:noFill/>
        </p:spPr>
        <p:txBody>
          <a:bodyPr wrap="square" rtlCol="0">
            <a:spAutoFit/>
          </a:bodyPr>
          <a:lstStyle/>
          <a:p>
            <a:r>
              <a:rPr lang="en-US" sz="1100" dirty="0"/>
              <a:t>62.5 us</a:t>
            </a:r>
          </a:p>
        </p:txBody>
      </p:sp>
      <p:sp>
        <p:nvSpPr>
          <p:cNvPr id="115" name="TextBox 114">
            <a:extLst>
              <a:ext uri="{FF2B5EF4-FFF2-40B4-BE49-F238E27FC236}">
                <a16:creationId xmlns:a16="http://schemas.microsoft.com/office/drawing/2014/main" id="{884639C4-2301-4AAB-9DD9-D4FFAA5EC886}"/>
              </a:ext>
            </a:extLst>
          </p:cNvPr>
          <p:cNvSpPr txBox="1"/>
          <p:nvPr/>
        </p:nvSpPr>
        <p:spPr>
          <a:xfrm>
            <a:off x="7533257" y="3077211"/>
            <a:ext cx="605537" cy="261610"/>
          </a:xfrm>
          <a:prstGeom prst="rect">
            <a:avLst/>
          </a:prstGeom>
          <a:noFill/>
        </p:spPr>
        <p:txBody>
          <a:bodyPr wrap="square" rtlCol="0">
            <a:spAutoFit/>
          </a:bodyPr>
          <a:lstStyle/>
          <a:p>
            <a:r>
              <a:rPr lang="en-US" sz="1100" dirty="0"/>
              <a:t>62.5 us</a:t>
            </a:r>
          </a:p>
        </p:txBody>
      </p:sp>
      <p:sp>
        <p:nvSpPr>
          <p:cNvPr id="43" name="TextBox 42">
            <a:extLst>
              <a:ext uri="{FF2B5EF4-FFF2-40B4-BE49-F238E27FC236}">
                <a16:creationId xmlns:a16="http://schemas.microsoft.com/office/drawing/2014/main" id="{1FC2AB9E-64D9-4A56-8E0D-3C94F6E457AB}"/>
              </a:ext>
            </a:extLst>
          </p:cNvPr>
          <p:cNvSpPr txBox="1"/>
          <p:nvPr/>
        </p:nvSpPr>
        <p:spPr>
          <a:xfrm rot="16200000">
            <a:off x="3933159" y="2070612"/>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2599312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8AC720E-CEE9-4BCA-85E3-52613E6B4034}"/>
              </a:ext>
            </a:extLst>
          </p:cNvPr>
          <p:cNvSpPr/>
          <p:nvPr/>
        </p:nvSpPr>
        <p:spPr>
          <a:xfrm>
            <a:off x="2840773" y="3761601"/>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3750442" y="3769291"/>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4660111" y="3769291"/>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5569780" y="3769291"/>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6480373" y="3769244"/>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7389118" y="3769291"/>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3011771" y="3855992"/>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3920516" y="3855992"/>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4829261" y="3855992"/>
            <a:ext cx="605537" cy="261610"/>
          </a:xfrm>
          <a:prstGeom prst="rect">
            <a:avLst/>
          </a:prstGeom>
          <a:noFill/>
        </p:spPr>
        <p:txBody>
          <a:bodyPr wrap="square" rtlCol="0">
            <a:spAutoFit/>
          </a:bodyPr>
          <a:lstStyle/>
          <a:p>
            <a:r>
              <a:rPr lang="en-US" sz="1100" dirty="0"/>
              <a:t>62.5 us</a:t>
            </a:r>
          </a:p>
        </p:txBody>
      </p:sp>
      <p:sp>
        <p:nvSpPr>
          <p:cNvPr id="86" name="TextBox 85">
            <a:extLst>
              <a:ext uri="{FF2B5EF4-FFF2-40B4-BE49-F238E27FC236}">
                <a16:creationId xmlns:a16="http://schemas.microsoft.com/office/drawing/2014/main" id="{E69C4A3F-0C3E-45EB-87A5-FC40ED9B1879}"/>
              </a:ext>
            </a:extLst>
          </p:cNvPr>
          <p:cNvSpPr txBox="1"/>
          <p:nvPr/>
        </p:nvSpPr>
        <p:spPr>
          <a:xfrm>
            <a:off x="5738930" y="3855992"/>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3874293" y="4153945"/>
            <a:ext cx="805093" cy="261610"/>
          </a:xfrm>
          <a:prstGeom prst="rect">
            <a:avLst/>
          </a:prstGeom>
          <a:noFill/>
        </p:spPr>
        <p:txBody>
          <a:bodyPr wrap="square" rtlCol="0">
            <a:spAutoFit/>
          </a:bodyPr>
          <a:lstStyle/>
          <a:p>
            <a:r>
              <a:rPr lang="en-US" sz="11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7514817" y="4155042"/>
            <a:ext cx="805093" cy="261610"/>
          </a:xfrm>
          <a:prstGeom prst="rect">
            <a:avLst/>
          </a:prstGeom>
          <a:noFill/>
        </p:spPr>
        <p:txBody>
          <a:bodyPr wrap="square" rtlCol="0">
            <a:spAutoFit/>
          </a:bodyPr>
          <a:lstStyle/>
          <a:p>
            <a:r>
              <a:rPr lang="en-US" sz="1100" dirty="0"/>
              <a:t>Pos Loop</a:t>
            </a:r>
          </a:p>
        </p:txBody>
      </p:sp>
      <p:sp>
        <p:nvSpPr>
          <p:cNvPr id="91" name="TextBox 90">
            <a:extLst>
              <a:ext uri="{FF2B5EF4-FFF2-40B4-BE49-F238E27FC236}">
                <a16:creationId xmlns:a16="http://schemas.microsoft.com/office/drawing/2014/main" id="{8E906F95-5B19-4B9F-B0A3-5CCC51BD00EA}"/>
              </a:ext>
            </a:extLst>
          </p:cNvPr>
          <p:cNvSpPr txBox="1"/>
          <p:nvPr/>
        </p:nvSpPr>
        <p:spPr>
          <a:xfrm rot="16200000">
            <a:off x="3028564" y="3412264"/>
            <a:ext cx="519187" cy="261610"/>
          </a:xfrm>
          <a:prstGeom prst="rect">
            <a:avLst/>
          </a:prstGeom>
          <a:noFill/>
        </p:spPr>
        <p:txBody>
          <a:bodyPr wrap="square" rtlCol="0">
            <a:spAutoFit/>
          </a:bodyPr>
          <a:lstStyle/>
          <a:p>
            <a:r>
              <a:rPr lang="en-US" sz="1050" dirty="0">
                <a:solidFill>
                  <a:srgbClr val="FF0000"/>
                </a:solidFill>
              </a:rPr>
              <a:t>Sync0</a:t>
            </a:r>
          </a:p>
        </p:txBody>
      </p:sp>
      <p:sp>
        <p:nvSpPr>
          <p:cNvPr id="92" name="TextBox 91">
            <a:extLst>
              <a:ext uri="{FF2B5EF4-FFF2-40B4-BE49-F238E27FC236}">
                <a16:creationId xmlns:a16="http://schemas.microsoft.com/office/drawing/2014/main" id="{BAD1C6FB-A16D-4E87-AD3C-DC00BCFECE52}"/>
              </a:ext>
            </a:extLst>
          </p:cNvPr>
          <p:cNvSpPr txBox="1"/>
          <p:nvPr/>
        </p:nvSpPr>
        <p:spPr>
          <a:xfrm rot="16200000">
            <a:off x="6669906" y="3412265"/>
            <a:ext cx="519187" cy="261610"/>
          </a:xfrm>
          <a:prstGeom prst="rect">
            <a:avLst/>
          </a:prstGeom>
          <a:noFill/>
        </p:spPr>
        <p:txBody>
          <a:bodyPr wrap="square" rtlCol="0">
            <a:spAutoFit/>
          </a:bodyPr>
          <a:lstStyle/>
          <a:p>
            <a:r>
              <a:rPr lang="en-US" sz="1050" dirty="0">
                <a:solidFill>
                  <a:srgbClr val="FF0000"/>
                </a:solidFill>
              </a:rPr>
              <a:t>Sync0</a:t>
            </a:r>
          </a:p>
        </p:txBody>
      </p:sp>
      <p:sp>
        <p:nvSpPr>
          <p:cNvPr id="94" name="TextBox 93">
            <a:extLst>
              <a:ext uri="{FF2B5EF4-FFF2-40B4-BE49-F238E27FC236}">
                <a16:creationId xmlns:a16="http://schemas.microsoft.com/office/drawing/2014/main" id="{34B52350-7610-40F4-B31F-C24AD394686A}"/>
              </a:ext>
            </a:extLst>
          </p:cNvPr>
          <p:cNvSpPr txBox="1"/>
          <p:nvPr/>
        </p:nvSpPr>
        <p:spPr>
          <a:xfrm rot="16200000">
            <a:off x="4923754" y="3103731"/>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95" name="TextBox 94">
            <a:extLst>
              <a:ext uri="{FF2B5EF4-FFF2-40B4-BE49-F238E27FC236}">
                <a16:creationId xmlns:a16="http://schemas.microsoft.com/office/drawing/2014/main" id="{BCEB5D40-7D98-4CD4-9384-44D98B0A13D8}"/>
              </a:ext>
            </a:extLst>
          </p:cNvPr>
          <p:cNvSpPr txBox="1"/>
          <p:nvPr/>
        </p:nvSpPr>
        <p:spPr>
          <a:xfrm rot="16200000">
            <a:off x="5460325" y="3294644"/>
            <a:ext cx="810813" cy="253916"/>
          </a:xfrm>
          <a:prstGeom prst="rect">
            <a:avLst/>
          </a:prstGeom>
          <a:noFill/>
        </p:spPr>
        <p:txBody>
          <a:bodyPr wrap="square" rtlCol="0">
            <a:spAutoFit/>
          </a:bodyPr>
          <a:lstStyle/>
          <a:p>
            <a:r>
              <a:rPr lang="en-US" sz="1000" dirty="0"/>
              <a:t>SM2</a:t>
            </a:r>
          </a:p>
        </p:txBody>
      </p:sp>
      <p:sp>
        <p:nvSpPr>
          <p:cNvPr id="96" name="TextBox 95">
            <a:extLst>
              <a:ext uri="{FF2B5EF4-FFF2-40B4-BE49-F238E27FC236}">
                <a16:creationId xmlns:a16="http://schemas.microsoft.com/office/drawing/2014/main" id="{1730E027-8E49-4BCE-9F18-FC9E0C749A30}"/>
              </a:ext>
            </a:extLst>
          </p:cNvPr>
          <p:cNvSpPr txBox="1"/>
          <p:nvPr/>
        </p:nvSpPr>
        <p:spPr>
          <a:xfrm rot="16200000">
            <a:off x="5827924" y="3103841"/>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3125090" y="3038783"/>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98" name="TextBox 97">
            <a:extLst>
              <a:ext uri="{FF2B5EF4-FFF2-40B4-BE49-F238E27FC236}">
                <a16:creationId xmlns:a16="http://schemas.microsoft.com/office/drawing/2014/main" id="{68D8CB7D-94DE-43FB-91BD-1963517BF9D9}"/>
              </a:ext>
            </a:extLst>
          </p:cNvPr>
          <p:cNvSpPr txBox="1"/>
          <p:nvPr/>
        </p:nvSpPr>
        <p:spPr>
          <a:xfrm rot="16200000">
            <a:off x="2991639" y="2879579"/>
            <a:ext cx="1066791" cy="246221"/>
          </a:xfrm>
          <a:prstGeom prst="rect">
            <a:avLst/>
          </a:prstGeom>
          <a:noFill/>
        </p:spPr>
        <p:txBody>
          <a:bodyPr wrap="square" rtlCol="0">
            <a:spAutoFit/>
          </a:bodyPr>
          <a:lstStyle/>
          <a:p>
            <a:r>
              <a:rPr lang="en-US" sz="1000" dirty="0"/>
              <a:t>ECAT.PLLOFFSET</a:t>
            </a:r>
          </a:p>
        </p:txBody>
      </p:sp>
      <p:cxnSp>
        <p:nvCxnSpPr>
          <p:cNvPr id="99" name="Straight Connector 98">
            <a:extLst>
              <a:ext uri="{FF2B5EF4-FFF2-40B4-BE49-F238E27FC236}">
                <a16:creationId xmlns:a16="http://schemas.microsoft.com/office/drawing/2014/main" id="{8C470661-0E22-47E7-A1B6-EF40CF77A540}"/>
              </a:ext>
            </a:extLst>
          </p:cNvPr>
          <p:cNvCxnSpPr>
            <a:cxnSpLocks/>
          </p:cNvCxnSpPr>
          <p:nvPr/>
        </p:nvCxnSpPr>
        <p:spPr>
          <a:xfrm>
            <a:off x="3753673" y="2390319"/>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3C5A8891-FE36-4670-8081-2BB7591EB478}"/>
              </a:ext>
            </a:extLst>
          </p:cNvPr>
          <p:cNvCxnSpPr>
            <a:cxnSpLocks/>
          </p:cNvCxnSpPr>
          <p:nvPr/>
        </p:nvCxnSpPr>
        <p:spPr>
          <a:xfrm>
            <a:off x="3290424" y="2557189"/>
            <a:ext cx="456411"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E85DE882-A118-4656-9B48-B523372FD19A}"/>
              </a:ext>
            </a:extLst>
          </p:cNvPr>
          <p:cNvSpPr txBox="1"/>
          <p:nvPr/>
        </p:nvSpPr>
        <p:spPr>
          <a:xfrm rot="16200000">
            <a:off x="6743886" y="3057040"/>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04" name="Straight Connector 103">
            <a:extLst>
              <a:ext uri="{FF2B5EF4-FFF2-40B4-BE49-F238E27FC236}">
                <a16:creationId xmlns:a16="http://schemas.microsoft.com/office/drawing/2014/main" id="{6F373A58-6F72-4EF8-8F50-494691A584E1}"/>
              </a:ext>
            </a:extLst>
          </p:cNvPr>
          <p:cNvCxnSpPr>
            <a:cxnSpLocks/>
          </p:cNvCxnSpPr>
          <p:nvPr/>
        </p:nvCxnSpPr>
        <p:spPr>
          <a:xfrm>
            <a:off x="4649176" y="2159680"/>
            <a:ext cx="14166" cy="158149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431AC4EF-084D-441D-8724-EB10980F9F80}"/>
              </a:ext>
            </a:extLst>
          </p:cNvPr>
          <p:cNvCxnSpPr>
            <a:cxnSpLocks/>
          </p:cNvCxnSpPr>
          <p:nvPr/>
        </p:nvCxnSpPr>
        <p:spPr>
          <a:xfrm flipH="1">
            <a:off x="3290424" y="2167065"/>
            <a:ext cx="2836" cy="117045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7085E153-AE0A-49E4-8841-6B50DD6D2BE1}"/>
              </a:ext>
            </a:extLst>
          </p:cNvPr>
          <p:cNvCxnSpPr>
            <a:cxnSpLocks/>
          </p:cNvCxnSpPr>
          <p:nvPr/>
        </p:nvCxnSpPr>
        <p:spPr>
          <a:xfrm>
            <a:off x="3296141" y="2239618"/>
            <a:ext cx="1346197"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C32D076D-F896-493B-8168-4BEC636F2D72}"/>
              </a:ext>
            </a:extLst>
          </p:cNvPr>
          <p:cNvSpPr txBox="1"/>
          <p:nvPr/>
        </p:nvSpPr>
        <p:spPr>
          <a:xfrm>
            <a:off x="3379747" y="1959038"/>
            <a:ext cx="1212613" cy="253916"/>
          </a:xfrm>
          <a:prstGeom prst="rect">
            <a:avLst/>
          </a:prstGeom>
          <a:noFill/>
        </p:spPr>
        <p:txBody>
          <a:bodyPr wrap="square" rtlCol="0">
            <a:spAutoFit/>
          </a:bodyPr>
          <a:lstStyle/>
          <a:p>
            <a:r>
              <a:rPr lang="en-US" sz="1050" dirty="0"/>
              <a:t>ECAT.INPUTSHIFT</a:t>
            </a:r>
          </a:p>
        </p:txBody>
      </p:sp>
      <p:sp>
        <p:nvSpPr>
          <p:cNvPr id="44" name="TextBox 43">
            <a:extLst>
              <a:ext uri="{FF2B5EF4-FFF2-40B4-BE49-F238E27FC236}">
                <a16:creationId xmlns:a16="http://schemas.microsoft.com/office/drawing/2014/main" id="{B8FFF943-7826-45DE-BB34-82ECDFFEE572}"/>
              </a:ext>
            </a:extLst>
          </p:cNvPr>
          <p:cNvSpPr txBox="1"/>
          <p:nvPr/>
        </p:nvSpPr>
        <p:spPr>
          <a:xfrm>
            <a:off x="3288157" y="118568"/>
            <a:ext cx="5285675" cy="984885"/>
          </a:xfrm>
          <a:prstGeom prst="rect">
            <a:avLst/>
          </a:prstGeom>
          <a:noFill/>
        </p:spPr>
        <p:txBody>
          <a:bodyPr wrap="square" rtlCol="0">
            <a:spAutoFit/>
          </a:bodyPr>
          <a:lstStyle/>
          <a:p>
            <a:r>
              <a:rPr lang="en-US" sz="1400" b="1" dirty="0"/>
              <a:t>ECAT.INPUTSHIFT </a:t>
            </a:r>
            <a:r>
              <a:rPr lang="en-US" sz="1100" dirty="0"/>
              <a:t>– Read current input (</a:t>
            </a:r>
            <a:r>
              <a:rPr lang="en-US" sz="1100" dirty="0" err="1"/>
              <a:t>TxPDO</a:t>
            </a:r>
            <a:r>
              <a:rPr lang="en-US" sz="1100" dirty="0"/>
              <a:t>) offset time</a:t>
            </a:r>
          </a:p>
          <a:p>
            <a:endParaRPr lang="en-US" sz="1100" dirty="0"/>
          </a:p>
          <a:p>
            <a:r>
              <a:rPr lang="en-US" sz="1100" dirty="0"/>
              <a:t>This is the time between Sync0 and the interrupt that triggers </a:t>
            </a:r>
            <a:r>
              <a:rPr lang="en-US" sz="1100" dirty="0" err="1"/>
              <a:t>TxPDO</a:t>
            </a:r>
            <a:r>
              <a:rPr lang="en-US" sz="1100" dirty="0"/>
              <a:t>.</a:t>
            </a:r>
          </a:p>
          <a:p>
            <a:endParaRPr lang="en-US" sz="1100" dirty="0"/>
          </a:p>
          <a:p>
            <a:r>
              <a:rPr lang="en-US" sz="1100" dirty="0"/>
              <a:t>The value includes the PLL Offset.</a:t>
            </a:r>
          </a:p>
        </p:txBody>
      </p:sp>
      <p:sp>
        <p:nvSpPr>
          <p:cNvPr id="45" name="TextBox 44">
            <a:extLst>
              <a:ext uri="{FF2B5EF4-FFF2-40B4-BE49-F238E27FC236}">
                <a16:creationId xmlns:a16="http://schemas.microsoft.com/office/drawing/2014/main" id="{3C91D1A3-B888-4B83-AC05-E069F9FC0515}"/>
              </a:ext>
            </a:extLst>
          </p:cNvPr>
          <p:cNvSpPr txBox="1"/>
          <p:nvPr/>
        </p:nvSpPr>
        <p:spPr>
          <a:xfrm>
            <a:off x="148252" y="142855"/>
            <a:ext cx="1038295" cy="261610"/>
          </a:xfrm>
          <a:prstGeom prst="rect">
            <a:avLst/>
          </a:prstGeom>
          <a:noFill/>
        </p:spPr>
        <p:txBody>
          <a:bodyPr wrap="square" rtlCol="0">
            <a:spAutoFit/>
          </a:bodyPr>
          <a:lstStyle/>
          <a:p>
            <a:r>
              <a:rPr lang="en-US" sz="1100" dirty="0"/>
              <a:t>250 us update</a:t>
            </a:r>
          </a:p>
        </p:txBody>
      </p:sp>
      <p:sp>
        <p:nvSpPr>
          <p:cNvPr id="46" name="TextBox 45">
            <a:extLst>
              <a:ext uri="{FF2B5EF4-FFF2-40B4-BE49-F238E27FC236}">
                <a16:creationId xmlns:a16="http://schemas.microsoft.com/office/drawing/2014/main" id="{1E16BE5B-31D7-44BD-8E44-3D32BF6999B6}"/>
              </a:ext>
            </a:extLst>
          </p:cNvPr>
          <p:cNvSpPr txBox="1"/>
          <p:nvPr/>
        </p:nvSpPr>
        <p:spPr>
          <a:xfrm>
            <a:off x="6647675" y="3855992"/>
            <a:ext cx="605537" cy="261610"/>
          </a:xfrm>
          <a:prstGeom prst="rect">
            <a:avLst/>
          </a:prstGeom>
          <a:noFill/>
        </p:spPr>
        <p:txBody>
          <a:bodyPr wrap="square" rtlCol="0">
            <a:spAutoFit/>
          </a:bodyPr>
          <a:lstStyle/>
          <a:p>
            <a:r>
              <a:rPr lang="en-US" sz="1100" dirty="0"/>
              <a:t>62.5 us</a:t>
            </a:r>
          </a:p>
        </p:txBody>
      </p:sp>
      <p:sp>
        <p:nvSpPr>
          <p:cNvPr id="47" name="TextBox 46">
            <a:extLst>
              <a:ext uri="{FF2B5EF4-FFF2-40B4-BE49-F238E27FC236}">
                <a16:creationId xmlns:a16="http://schemas.microsoft.com/office/drawing/2014/main" id="{83A7329D-9183-4AFF-9ACD-9230F6D5FBF0}"/>
              </a:ext>
            </a:extLst>
          </p:cNvPr>
          <p:cNvSpPr txBox="1"/>
          <p:nvPr/>
        </p:nvSpPr>
        <p:spPr>
          <a:xfrm>
            <a:off x="7557344" y="3855992"/>
            <a:ext cx="605537" cy="261610"/>
          </a:xfrm>
          <a:prstGeom prst="rect">
            <a:avLst/>
          </a:prstGeom>
          <a:noFill/>
        </p:spPr>
        <p:txBody>
          <a:bodyPr wrap="square" rtlCol="0">
            <a:spAutoFit/>
          </a:bodyPr>
          <a:lstStyle/>
          <a:p>
            <a:r>
              <a:rPr lang="en-US" sz="1100" dirty="0"/>
              <a:t>62.5 us</a:t>
            </a:r>
          </a:p>
        </p:txBody>
      </p:sp>
      <p:sp>
        <p:nvSpPr>
          <p:cNvPr id="33" name="TextBox 32">
            <a:extLst>
              <a:ext uri="{FF2B5EF4-FFF2-40B4-BE49-F238E27FC236}">
                <a16:creationId xmlns:a16="http://schemas.microsoft.com/office/drawing/2014/main" id="{5944221D-771D-429A-9A80-11A7839E336C}"/>
              </a:ext>
            </a:extLst>
          </p:cNvPr>
          <p:cNvSpPr txBox="1"/>
          <p:nvPr/>
        </p:nvSpPr>
        <p:spPr>
          <a:xfrm rot="16200000">
            <a:off x="3943884" y="2878897"/>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283254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8AC720E-CEE9-4BCA-85E3-52613E6B4034}"/>
              </a:ext>
            </a:extLst>
          </p:cNvPr>
          <p:cNvSpPr/>
          <p:nvPr/>
        </p:nvSpPr>
        <p:spPr>
          <a:xfrm>
            <a:off x="526525" y="3696034"/>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1435270" y="3694659"/>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2344939" y="369465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3254608" y="369465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4165201" y="369461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5073946" y="3694659"/>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697523" y="3790425"/>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1605344" y="3781360"/>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2514089" y="3781360"/>
            <a:ext cx="605537" cy="261610"/>
          </a:xfrm>
          <a:prstGeom prst="rect">
            <a:avLst/>
          </a:prstGeom>
          <a:noFill/>
        </p:spPr>
        <p:txBody>
          <a:bodyPr wrap="square" rtlCol="0">
            <a:spAutoFit/>
          </a:bodyPr>
          <a:lstStyle/>
          <a:p>
            <a:r>
              <a:rPr lang="en-US" sz="1100" dirty="0"/>
              <a:t>62.5 us</a:t>
            </a:r>
          </a:p>
        </p:txBody>
      </p:sp>
      <p:sp>
        <p:nvSpPr>
          <p:cNvPr id="86" name="TextBox 85">
            <a:extLst>
              <a:ext uri="{FF2B5EF4-FFF2-40B4-BE49-F238E27FC236}">
                <a16:creationId xmlns:a16="http://schemas.microsoft.com/office/drawing/2014/main" id="{E69C4A3F-0C3E-45EB-87A5-FC40ED9B1879}"/>
              </a:ext>
            </a:extLst>
          </p:cNvPr>
          <p:cNvSpPr txBox="1"/>
          <p:nvPr/>
        </p:nvSpPr>
        <p:spPr>
          <a:xfrm>
            <a:off x="3423758" y="3781360"/>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1559121" y="4079313"/>
            <a:ext cx="805093" cy="261610"/>
          </a:xfrm>
          <a:prstGeom prst="rect">
            <a:avLst/>
          </a:prstGeom>
          <a:noFill/>
        </p:spPr>
        <p:txBody>
          <a:bodyPr wrap="square" rtlCol="0">
            <a:spAutoFit/>
          </a:bodyPr>
          <a:lstStyle/>
          <a:p>
            <a:r>
              <a:rPr lang="en-US" sz="11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5199645" y="4080410"/>
            <a:ext cx="805093" cy="261610"/>
          </a:xfrm>
          <a:prstGeom prst="rect">
            <a:avLst/>
          </a:prstGeom>
          <a:noFill/>
        </p:spPr>
        <p:txBody>
          <a:bodyPr wrap="square" rtlCol="0">
            <a:spAutoFit/>
          </a:bodyPr>
          <a:lstStyle/>
          <a:p>
            <a:r>
              <a:rPr lang="en-US" sz="1100" dirty="0"/>
              <a:t>Pos Loop</a:t>
            </a:r>
          </a:p>
        </p:txBody>
      </p:sp>
      <p:sp>
        <p:nvSpPr>
          <p:cNvPr id="103" name="TextBox 102">
            <a:extLst>
              <a:ext uri="{FF2B5EF4-FFF2-40B4-BE49-F238E27FC236}">
                <a16:creationId xmlns:a16="http://schemas.microsoft.com/office/drawing/2014/main" id="{E85DE882-A118-4656-9B48-B523372FD19A}"/>
              </a:ext>
            </a:extLst>
          </p:cNvPr>
          <p:cNvSpPr txBox="1"/>
          <p:nvPr/>
        </p:nvSpPr>
        <p:spPr>
          <a:xfrm rot="16200000">
            <a:off x="4428714" y="2982408"/>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100" name="TextBox 99">
            <a:extLst>
              <a:ext uri="{FF2B5EF4-FFF2-40B4-BE49-F238E27FC236}">
                <a16:creationId xmlns:a16="http://schemas.microsoft.com/office/drawing/2014/main" id="{A7434F82-F8F6-4A02-85F2-67BF2EBB2B79}"/>
              </a:ext>
            </a:extLst>
          </p:cNvPr>
          <p:cNvSpPr txBox="1"/>
          <p:nvPr/>
        </p:nvSpPr>
        <p:spPr>
          <a:xfrm>
            <a:off x="148252" y="142855"/>
            <a:ext cx="2225832" cy="261610"/>
          </a:xfrm>
          <a:prstGeom prst="rect">
            <a:avLst/>
          </a:prstGeom>
          <a:noFill/>
        </p:spPr>
        <p:txBody>
          <a:bodyPr wrap="square" rtlCol="0">
            <a:spAutoFit/>
          </a:bodyPr>
          <a:lstStyle/>
          <a:p>
            <a:r>
              <a:rPr lang="en-US" sz="1100" dirty="0"/>
              <a:t>500 us update rate (2 ECAT cycles)</a:t>
            </a:r>
          </a:p>
        </p:txBody>
      </p:sp>
      <p:sp>
        <p:nvSpPr>
          <p:cNvPr id="105" name="TextBox 104">
            <a:extLst>
              <a:ext uri="{FF2B5EF4-FFF2-40B4-BE49-F238E27FC236}">
                <a16:creationId xmlns:a16="http://schemas.microsoft.com/office/drawing/2014/main" id="{DFDB0190-3609-4E98-908A-C35E17B33E74}"/>
              </a:ext>
            </a:extLst>
          </p:cNvPr>
          <p:cNvSpPr txBox="1"/>
          <p:nvPr/>
        </p:nvSpPr>
        <p:spPr>
          <a:xfrm>
            <a:off x="4583727" y="93230"/>
            <a:ext cx="4254171" cy="307777"/>
          </a:xfrm>
          <a:prstGeom prst="rect">
            <a:avLst/>
          </a:prstGeom>
          <a:noFill/>
        </p:spPr>
        <p:txBody>
          <a:bodyPr wrap="square" rtlCol="0">
            <a:spAutoFit/>
          </a:bodyPr>
          <a:lstStyle/>
          <a:p>
            <a:r>
              <a:rPr lang="en-US" sz="1400" b="1" dirty="0"/>
              <a:t>Overview of EtherCAT cycle time</a:t>
            </a:r>
          </a:p>
        </p:txBody>
      </p:sp>
      <p:sp>
        <p:nvSpPr>
          <p:cNvPr id="114" name="TextBox 113">
            <a:extLst>
              <a:ext uri="{FF2B5EF4-FFF2-40B4-BE49-F238E27FC236}">
                <a16:creationId xmlns:a16="http://schemas.microsoft.com/office/drawing/2014/main" id="{6019BB0D-B4F5-4A69-B270-D6EAFF88B49D}"/>
              </a:ext>
            </a:extLst>
          </p:cNvPr>
          <p:cNvSpPr txBox="1"/>
          <p:nvPr/>
        </p:nvSpPr>
        <p:spPr>
          <a:xfrm>
            <a:off x="4333427" y="3786173"/>
            <a:ext cx="605537" cy="261610"/>
          </a:xfrm>
          <a:prstGeom prst="rect">
            <a:avLst/>
          </a:prstGeom>
          <a:noFill/>
        </p:spPr>
        <p:txBody>
          <a:bodyPr wrap="square" rtlCol="0">
            <a:spAutoFit/>
          </a:bodyPr>
          <a:lstStyle/>
          <a:p>
            <a:r>
              <a:rPr lang="en-US" sz="1100" dirty="0"/>
              <a:t>62.5 us</a:t>
            </a:r>
          </a:p>
        </p:txBody>
      </p:sp>
      <p:sp>
        <p:nvSpPr>
          <p:cNvPr id="115" name="TextBox 114">
            <a:extLst>
              <a:ext uri="{FF2B5EF4-FFF2-40B4-BE49-F238E27FC236}">
                <a16:creationId xmlns:a16="http://schemas.microsoft.com/office/drawing/2014/main" id="{884639C4-2301-4AAB-9DD9-D4FFAA5EC886}"/>
              </a:ext>
            </a:extLst>
          </p:cNvPr>
          <p:cNvSpPr txBox="1"/>
          <p:nvPr/>
        </p:nvSpPr>
        <p:spPr>
          <a:xfrm>
            <a:off x="5226474" y="3799533"/>
            <a:ext cx="605537" cy="261610"/>
          </a:xfrm>
          <a:prstGeom prst="rect">
            <a:avLst/>
          </a:prstGeom>
          <a:noFill/>
        </p:spPr>
        <p:txBody>
          <a:bodyPr wrap="square" rtlCol="0">
            <a:spAutoFit/>
          </a:bodyPr>
          <a:lstStyle/>
          <a:p>
            <a:r>
              <a:rPr lang="en-US" sz="1100" dirty="0"/>
              <a:t>62.5 us</a:t>
            </a:r>
          </a:p>
        </p:txBody>
      </p:sp>
      <p:sp>
        <p:nvSpPr>
          <p:cNvPr id="46" name="Rectangle: Rounded Corners 45">
            <a:extLst>
              <a:ext uri="{FF2B5EF4-FFF2-40B4-BE49-F238E27FC236}">
                <a16:creationId xmlns:a16="http://schemas.microsoft.com/office/drawing/2014/main" id="{BED1F227-BEC1-4AD9-805E-F310F08DAABA}"/>
              </a:ext>
            </a:extLst>
          </p:cNvPr>
          <p:cNvSpPr/>
          <p:nvPr/>
        </p:nvSpPr>
        <p:spPr>
          <a:xfrm>
            <a:off x="10518361" y="3679584"/>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E1847E8A-C258-4418-AEEA-6D96DBE75FD2}"/>
              </a:ext>
            </a:extLst>
          </p:cNvPr>
          <p:cNvSpPr txBox="1"/>
          <p:nvPr/>
        </p:nvSpPr>
        <p:spPr>
          <a:xfrm>
            <a:off x="10687511" y="3766285"/>
            <a:ext cx="605537" cy="261610"/>
          </a:xfrm>
          <a:prstGeom prst="rect">
            <a:avLst/>
          </a:prstGeom>
          <a:noFill/>
        </p:spPr>
        <p:txBody>
          <a:bodyPr wrap="square" rtlCol="0">
            <a:spAutoFit/>
          </a:bodyPr>
          <a:lstStyle/>
          <a:p>
            <a:r>
              <a:rPr lang="en-US" sz="1100" dirty="0"/>
              <a:t>62.5 us</a:t>
            </a:r>
          </a:p>
        </p:txBody>
      </p:sp>
      <p:sp>
        <p:nvSpPr>
          <p:cNvPr id="67" name="Rectangle: Rounded Corners 66">
            <a:extLst>
              <a:ext uri="{FF2B5EF4-FFF2-40B4-BE49-F238E27FC236}">
                <a16:creationId xmlns:a16="http://schemas.microsoft.com/office/drawing/2014/main" id="{A00C8805-A247-47EF-9F52-51772BFB27DC}"/>
              </a:ext>
            </a:extLst>
          </p:cNvPr>
          <p:cNvSpPr/>
          <p:nvPr/>
        </p:nvSpPr>
        <p:spPr>
          <a:xfrm>
            <a:off x="5978286" y="368696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ABF70428-C2BA-4576-9DBF-701ED5453292}"/>
              </a:ext>
            </a:extLst>
          </p:cNvPr>
          <p:cNvSpPr txBox="1"/>
          <p:nvPr/>
        </p:nvSpPr>
        <p:spPr>
          <a:xfrm>
            <a:off x="6147436" y="3773670"/>
            <a:ext cx="605537" cy="261610"/>
          </a:xfrm>
          <a:prstGeom prst="rect">
            <a:avLst/>
          </a:prstGeom>
          <a:noFill/>
        </p:spPr>
        <p:txBody>
          <a:bodyPr wrap="square" rtlCol="0">
            <a:spAutoFit/>
          </a:bodyPr>
          <a:lstStyle/>
          <a:p>
            <a:r>
              <a:rPr lang="en-US" sz="1100" dirty="0"/>
              <a:t>62.5 us</a:t>
            </a:r>
          </a:p>
        </p:txBody>
      </p:sp>
      <p:sp>
        <p:nvSpPr>
          <p:cNvPr id="70" name="TextBox 69">
            <a:extLst>
              <a:ext uri="{FF2B5EF4-FFF2-40B4-BE49-F238E27FC236}">
                <a16:creationId xmlns:a16="http://schemas.microsoft.com/office/drawing/2014/main" id="{C1EFDDDA-EB81-4AF3-A47F-E2A4A569B2CC}"/>
              </a:ext>
            </a:extLst>
          </p:cNvPr>
          <p:cNvSpPr txBox="1"/>
          <p:nvPr/>
        </p:nvSpPr>
        <p:spPr>
          <a:xfrm rot="16200000">
            <a:off x="6226533" y="3028976"/>
            <a:ext cx="1200331" cy="246221"/>
          </a:xfrm>
          <a:prstGeom prst="rect">
            <a:avLst/>
          </a:prstGeom>
          <a:noFill/>
        </p:spPr>
        <p:txBody>
          <a:bodyPr wrap="square" rtlCol="0">
            <a:spAutoFit/>
          </a:bodyPr>
          <a:lstStyle/>
          <a:p>
            <a:r>
              <a:rPr lang="en-US" sz="1000" dirty="0">
                <a:solidFill>
                  <a:srgbClr val="FAA0FA"/>
                </a:solidFill>
              </a:rPr>
              <a:t>ECAT.TXDONETIME</a:t>
            </a:r>
          </a:p>
        </p:txBody>
      </p:sp>
      <p:cxnSp>
        <p:nvCxnSpPr>
          <p:cNvPr id="80" name="Straight Connector 79">
            <a:extLst>
              <a:ext uri="{FF2B5EF4-FFF2-40B4-BE49-F238E27FC236}">
                <a16:creationId xmlns:a16="http://schemas.microsoft.com/office/drawing/2014/main" id="{0DBDE740-BCE3-4895-983F-9B3DFD7EA50D}"/>
              </a:ext>
            </a:extLst>
          </p:cNvPr>
          <p:cNvCxnSpPr>
            <a:cxnSpLocks/>
          </p:cNvCxnSpPr>
          <p:nvPr/>
        </p:nvCxnSpPr>
        <p:spPr>
          <a:xfrm>
            <a:off x="5959605" y="2092433"/>
            <a:ext cx="14166" cy="158149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F6C2FDF9-B2D2-43A7-8BEB-73A2CD0C38EE}"/>
              </a:ext>
            </a:extLst>
          </p:cNvPr>
          <p:cNvCxnSpPr>
            <a:cxnSpLocks/>
            <a:stCxn id="143" idx="3"/>
          </p:cNvCxnSpPr>
          <p:nvPr/>
        </p:nvCxnSpPr>
        <p:spPr>
          <a:xfrm>
            <a:off x="1421850" y="2481739"/>
            <a:ext cx="4537755"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190DCD78-672C-48D0-A61D-5A8EC37EA4FD}"/>
              </a:ext>
            </a:extLst>
          </p:cNvPr>
          <p:cNvSpPr txBox="1"/>
          <p:nvPr/>
        </p:nvSpPr>
        <p:spPr>
          <a:xfrm>
            <a:off x="2759004" y="2504489"/>
            <a:ext cx="1819015" cy="246221"/>
          </a:xfrm>
          <a:prstGeom prst="rect">
            <a:avLst/>
          </a:prstGeom>
          <a:noFill/>
        </p:spPr>
        <p:txBody>
          <a:bodyPr wrap="square" rtlCol="0">
            <a:spAutoFit/>
          </a:bodyPr>
          <a:lstStyle/>
          <a:p>
            <a:r>
              <a:rPr lang="en-US" sz="1000" dirty="0"/>
              <a:t>ECAT.INPUTSHIFTU = 5x 62.5us</a:t>
            </a:r>
          </a:p>
        </p:txBody>
      </p:sp>
      <p:sp>
        <p:nvSpPr>
          <p:cNvPr id="116" name="Rectangle: Rounded Corners 115">
            <a:extLst>
              <a:ext uri="{FF2B5EF4-FFF2-40B4-BE49-F238E27FC236}">
                <a16:creationId xmlns:a16="http://schemas.microsoft.com/office/drawing/2014/main" id="{CF25D176-10AE-40B5-A0BD-2976A2FDCAEF}"/>
              </a:ext>
            </a:extLst>
          </p:cNvPr>
          <p:cNvSpPr/>
          <p:nvPr/>
        </p:nvSpPr>
        <p:spPr>
          <a:xfrm>
            <a:off x="6890343" y="3687274"/>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Rounded Corners 116">
            <a:extLst>
              <a:ext uri="{FF2B5EF4-FFF2-40B4-BE49-F238E27FC236}">
                <a16:creationId xmlns:a16="http://schemas.microsoft.com/office/drawing/2014/main" id="{BF6387C6-8A21-4195-B1A5-3340550E9CBA}"/>
              </a:ext>
            </a:extLst>
          </p:cNvPr>
          <p:cNvSpPr/>
          <p:nvPr/>
        </p:nvSpPr>
        <p:spPr>
          <a:xfrm>
            <a:off x="7800936" y="3687227"/>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Rounded Corners 117">
            <a:extLst>
              <a:ext uri="{FF2B5EF4-FFF2-40B4-BE49-F238E27FC236}">
                <a16:creationId xmlns:a16="http://schemas.microsoft.com/office/drawing/2014/main" id="{B326C6E9-AE3F-4FDD-8A30-E429A96324E9}"/>
              </a:ext>
            </a:extLst>
          </p:cNvPr>
          <p:cNvSpPr/>
          <p:nvPr/>
        </p:nvSpPr>
        <p:spPr>
          <a:xfrm>
            <a:off x="8709681" y="3687274"/>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BD0E6507-8393-4FE4-8336-53AAE335960D}"/>
              </a:ext>
            </a:extLst>
          </p:cNvPr>
          <p:cNvSpPr txBox="1"/>
          <p:nvPr/>
        </p:nvSpPr>
        <p:spPr>
          <a:xfrm>
            <a:off x="7059493" y="3773975"/>
            <a:ext cx="605537" cy="261610"/>
          </a:xfrm>
          <a:prstGeom prst="rect">
            <a:avLst/>
          </a:prstGeom>
          <a:noFill/>
        </p:spPr>
        <p:txBody>
          <a:bodyPr wrap="square" rtlCol="0">
            <a:spAutoFit/>
          </a:bodyPr>
          <a:lstStyle/>
          <a:p>
            <a:r>
              <a:rPr lang="en-US" sz="1100" dirty="0"/>
              <a:t>62.5 us</a:t>
            </a:r>
          </a:p>
        </p:txBody>
      </p:sp>
      <p:sp>
        <p:nvSpPr>
          <p:cNvPr id="120" name="TextBox 119">
            <a:extLst>
              <a:ext uri="{FF2B5EF4-FFF2-40B4-BE49-F238E27FC236}">
                <a16:creationId xmlns:a16="http://schemas.microsoft.com/office/drawing/2014/main" id="{4921C101-06CD-4244-B233-782A91721493}"/>
              </a:ext>
            </a:extLst>
          </p:cNvPr>
          <p:cNvSpPr txBox="1"/>
          <p:nvPr/>
        </p:nvSpPr>
        <p:spPr>
          <a:xfrm>
            <a:off x="8835380" y="4073025"/>
            <a:ext cx="805093" cy="261610"/>
          </a:xfrm>
          <a:prstGeom prst="rect">
            <a:avLst/>
          </a:prstGeom>
          <a:noFill/>
        </p:spPr>
        <p:txBody>
          <a:bodyPr wrap="square" rtlCol="0">
            <a:spAutoFit/>
          </a:bodyPr>
          <a:lstStyle/>
          <a:p>
            <a:r>
              <a:rPr lang="en-US" sz="1100" dirty="0"/>
              <a:t>Pos Loop</a:t>
            </a:r>
          </a:p>
        </p:txBody>
      </p:sp>
      <p:sp>
        <p:nvSpPr>
          <p:cNvPr id="121" name="TextBox 120">
            <a:extLst>
              <a:ext uri="{FF2B5EF4-FFF2-40B4-BE49-F238E27FC236}">
                <a16:creationId xmlns:a16="http://schemas.microsoft.com/office/drawing/2014/main" id="{733984BF-63A1-406D-A0AD-AF9AFE10D953}"/>
              </a:ext>
            </a:extLst>
          </p:cNvPr>
          <p:cNvSpPr txBox="1"/>
          <p:nvPr/>
        </p:nvSpPr>
        <p:spPr>
          <a:xfrm rot="16200000">
            <a:off x="7990469" y="3330248"/>
            <a:ext cx="519187" cy="261610"/>
          </a:xfrm>
          <a:prstGeom prst="rect">
            <a:avLst/>
          </a:prstGeom>
          <a:noFill/>
        </p:spPr>
        <p:txBody>
          <a:bodyPr wrap="square" rtlCol="0">
            <a:spAutoFit/>
          </a:bodyPr>
          <a:lstStyle/>
          <a:p>
            <a:r>
              <a:rPr lang="en-US" sz="1050" dirty="0">
                <a:solidFill>
                  <a:srgbClr val="FF0000"/>
                </a:solidFill>
              </a:rPr>
              <a:t>Sync0</a:t>
            </a:r>
          </a:p>
        </p:txBody>
      </p:sp>
      <p:sp>
        <p:nvSpPr>
          <p:cNvPr id="122" name="TextBox 121">
            <a:extLst>
              <a:ext uri="{FF2B5EF4-FFF2-40B4-BE49-F238E27FC236}">
                <a16:creationId xmlns:a16="http://schemas.microsoft.com/office/drawing/2014/main" id="{80EDD27E-6FCE-417D-BC44-C01E5AF0D7BC}"/>
              </a:ext>
            </a:extLst>
          </p:cNvPr>
          <p:cNvSpPr txBox="1"/>
          <p:nvPr/>
        </p:nvSpPr>
        <p:spPr>
          <a:xfrm rot="16200000">
            <a:off x="6958305" y="3406443"/>
            <a:ext cx="430875" cy="246221"/>
          </a:xfrm>
          <a:prstGeom prst="rect">
            <a:avLst/>
          </a:prstGeom>
          <a:noFill/>
        </p:spPr>
        <p:txBody>
          <a:bodyPr wrap="square" rtlCol="0">
            <a:spAutoFit/>
          </a:bodyPr>
          <a:lstStyle/>
          <a:p>
            <a:r>
              <a:rPr lang="en-US" sz="1000" dirty="0"/>
              <a:t>SM2</a:t>
            </a:r>
          </a:p>
        </p:txBody>
      </p:sp>
      <p:sp>
        <p:nvSpPr>
          <p:cNvPr id="123" name="TextBox 122">
            <a:extLst>
              <a:ext uri="{FF2B5EF4-FFF2-40B4-BE49-F238E27FC236}">
                <a16:creationId xmlns:a16="http://schemas.microsoft.com/office/drawing/2014/main" id="{CF86A444-424B-43D7-8138-D86ADD099FF9}"/>
              </a:ext>
            </a:extLst>
          </p:cNvPr>
          <p:cNvSpPr txBox="1"/>
          <p:nvPr/>
        </p:nvSpPr>
        <p:spPr>
          <a:xfrm rot="16200000">
            <a:off x="7172531" y="3021630"/>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124" name="TextBox 123">
            <a:extLst>
              <a:ext uri="{FF2B5EF4-FFF2-40B4-BE49-F238E27FC236}">
                <a16:creationId xmlns:a16="http://schemas.microsoft.com/office/drawing/2014/main" id="{0531FE23-5D83-4E6E-BDCC-EDE2F103502A}"/>
              </a:ext>
            </a:extLst>
          </p:cNvPr>
          <p:cNvSpPr txBox="1"/>
          <p:nvPr/>
        </p:nvSpPr>
        <p:spPr>
          <a:xfrm rot="16200000">
            <a:off x="8068314" y="2988372"/>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25" name="Straight Connector 124">
            <a:extLst>
              <a:ext uri="{FF2B5EF4-FFF2-40B4-BE49-F238E27FC236}">
                <a16:creationId xmlns:a16="http://schemas.microsoft.com/office/drawing/2014/main" id="{288A3C1B-27F9-4FED-9162-F80854D1A60E}"/>
              </a:ext>
            </a:extLst>
          </p:cNvPr>
          <p:cNvCxnSpPr>
            <a:cxnSpLocks/>
            <a:endCxn id="122" idx="3"/>
          </p:cNvCxnSpPr>
          <p:nvPr/>
        </p:nvCxnSpPr>
        <p:spPr>
          <a:xfrm flipH="1">
            <a:off x="7173743" y="2395639"/>
            <a:ext cx="12551" cy="91847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B82D0C66-3D85-4705-A0A4-8876B93C1BEC}"/>
              </a:ext>
            </a:extLst>
          </p:cNvPr>
          <p:cNvCxnSpPr>
            <a:cxnSpLocks/>
          </p:cNvCxnSpPr>
          <p:nvPr/>
        </p:nvCxnSpPr>
        <p:spPr>
          <a:xfrm>
            <a:off x="7203165" y="2511221"/>
            <a:ext cx="1050419"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DFF812C9-8047-4F45-A891-EE15D9DFF4FF}"/>
              </a:ext>
            </a:extLst>
          </p:cNvPr>
          <p:cNvSpPr txBox="1"/>
          <p:nvPr/>
        </p:nvSpPr>
        <p:spPr>
          <a:xfrm>
            <a:off x="7206507" y="2331909"/>
            <a:ext cx="976152" cy="215444"/>
          </a:xfrm>
          <a:prstGeom prst="rect">
            <a:avLst/>
          </a:prstGeom>
          <a:noFill/>
        </p:spPr>
        <p:txBody>
          <a:bodyPr wrap="square" rtlCol="0">
            <a:spAutoFit/>
          </a:bodyPr>
          <a:lstStyle/>
          <a:p>
            <a:r>
              <a:rPr lang="en-US" sz="800" dirty="0"/>
              <a:t>Master SM2 time</a:t>
            </a:r>
          </a:p>
        </p:txBody>
      </p:sp>
      <p:cxnSp>
        <p:nvCxnSpPr>
          <p:cNvPr id="128" name="Straight Connector 127">
            <a:extLst>
              <a:ext uri="{FF2B5EF4-FFF2-40B4-BE49-F238E27FC236}">
                <a16:creationId xmlns:a16="http://schemas.microsoft.com/office/drawing/2014/main" id="{2C96F888-DB71-4210-A320-EE00F0489B3F}"/>
              </a:ext>
            </a:extLst>
          </p:cNvPr>
          <p:cNvCxnSpPr>
            <a:cxnSpLocks/>
          </p:cNvCxnSpPr>
          <p:nvPr/>
        </p:nvCxnSpPr>
        <p:spPr>
          <a:xfrm>
            <a:off x="8259581" y="2085048"/>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19C62783-D03F-48B4-938B-94C5F4AF70E0}"/>
              </a:ext>
            </a:extLst>
          </p:cNvPr>
          <p:cNvSpPr txBox="1"/>
          <p:nvPr/>
        </p:nvSpPr>
        <p:spPr>
          <a:xfrm>
            <a:off x="7969162" y="3778788"/>
            <a:ext cx="605537" cy="261610"/>
          </a:xfrm>
          <a:prstGeom prst="rect">
            <a:avLst/>
          </a:prstGeom>
          <a:noFill/>
        </p:spPr>
        <p:txBody>
          <a:bodyPr wrap="square" rtlCol="0">
            <a:spAutoFit/>
          </a:bodyPr>
          <a:lstStyle/>
          <a:p>
            <a:r>
              <a:rPr lang="en-US" sz="1100" dirty="0"/>
              <a:t>62.5 us</a:t>
            </a:r>
          </a:p>
        </p:txBody>
      </p:sp>
      <p:sp>
        <p:nvSpPr>
          <p:cNvPr id="130" name="TextBox 129">
            <a:extLst>
              <a:ext uri="{FF2B5EF4-FFF2-40B4-BE49-F238E27FC236}">
                <a16:creationId xmlns:a16="http://schemas.microsoft.com/office/drawing/2014/main" id="{A2BDD452-94DE-466F-A8FE-50A9446794A9}"/>
              </a:ext>
            </a:extLst>
          </p:cNvPr>
          <p:cNvSpPr txBox="1"/>
          <p:nvPr/>
        </p:nvSpPr>
        <p:spPr>
          <a:xfrm>
            <a:off x="8862209" y="3792148"/>
            <a:ext cx="605537" cy="261610"/>
          </a:xfrm>
          <a:prstGeom prst="rect">
            <a:avLst/>
          </a:prstGeom>
          <a:noFill/>
        </p:spPr>
        <p:txBody>
          <a:bodyPr wrap="square" rtlCol="0">
            <a:spAutoFit/>
          </a:bodyPr>
          <a:lstStyle/>
          <a:p>
            <a:r>
              <a:rPr lang="en-US" sz="1100" dirty="0"/>
              <a:t>62.5 us</a:t>
            </a:r>
          </a:p>
        </p:txBody>
      </p:sp>
      <p:sp>
        <p:nvSpPr>
          <p:cNvPr id="131" name="Rectangle: Rounded Corners 130">
            <a:extLst>
              <a:ext uri="{FF2B5EF4-FFF2-40B4-BE49-F238E27FC236}">
                <a16:creationId xmlns:a16="http://schemas.microsoft.com/office/drawing/2014/main" id="{F76536AD-9CE7-4209-994B-DC03092D0B56}"/>
              </a:ext>
            </a:extLst>
          </p:cNvPr>
          <p:cNvSpPr/>
          <p:nvPr/>
        </p:nvSpPr>
        <p:spPr>
          <a:xfrm>
            <a:off x="9614021" y="3679584"/>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8541C2E4-BAEC-4235-80A6-BE74CBD96622}"/>
              </a:ext>
            </a:extLst>
          </p:cNvPr>
          <p:cNvSpPr txBox="1"/>
          <p:nvPr/>
        </p:nvSpPr>
        <p:spPr>
          <a:xfrm>
            <a:off x="9783171" y="3766285"/>
            <a:ext cx="605537" cy="261610"/>
          </a:xfrm>
          <a:prstGeom prst="rect">
            <a:avLst/>
          </a:prstGeom>
          <a:noFill/>
        </p:spPr>
        <p:txBody>
          <a:bodyPr wrap="square" rtlCol="0">
            <a:spAutoFit/>
          </a:bodyPr>
          <a:lstStyle/>
          <a:p>
            <a:r>
              <a:rPr lang="en-US" sz="1100" dirty="0"/>
              <a:t>62.5 us</a:t>
            </a:r>
          </a:p>
        </p:txBody>
      </p:sp>
      <p:sp>
        <p:nvSpPr>
          <p:cNvPr id="135" name="TextBox 134">
            <a:extLst>
              <a:ext uri="{FF2B5EF4-FFF2-40B4-BE49-F238E27FC236}">
                <a16:creationId xmlns:a16="http://schemas.microsoft.com/office/drawing/2014/main" id="{C84F6D2C-1650-49E0-AAA2-B0ECF71AC2BC}"/>
              </a:ext>
            </a:extLst>
          </p:cNvPr>
          <p:cNvSpPr txBox="1"/>
          <p:nvPr/>
        </p:nvSpPr>
        <p:spPr>
          <a:xfrm rot="16200000">
            <a:off x="7937803" y="2804947"/>
            <a:ext cx="1066791" cy="246221"/>
          </a:xfrm>
          <a:prstGeom prst="rect">
            <a:avLst/>
          </a:prstGeom>
          <a:noFill/>
        </p:spPr>
        <p:txBody>
          <a:bodyPr wrap="square" rtlCol="0">
            <a:spAutoFit/>
          </a:bodyPr>
          <a:lstStyle/>
          <a:p>
            <a:r>
              <a:rPr lang="en-US" sz="1000" dirty="0"/>
              <a:t>ECAT.PLLOFFSET</a:t>
            </a:r>
          </a:p>
        </p:txBody>
      </p:sp>
      <p:cxnSp>
        <p:nvCxnSpPr>
          <p:cNvPr id="136" name="Straight Connector 135">
            <a:extLst>
              <a:ext uri="{FF2B5EF4-FFF2-40B4-BE49-F238E27FC236}">
                <a16:creationId xmlns:a16="http://schemas.microsoft.com/office/drawing/2014/main" id="{9F3DE063-B9BF-4B88-9697-41FDDE782893}"/>
              </a:ext>
            </a:extLst>
          </p:cNvPr>
          <p:cNvCxnSpPr>
            <a:cxnSpLocks/>
          </p:cNvCxnSpPr>
          <p:nvPr/>
        </p:nvCxnSpPr>
        <p:spPr>
          <a:xfrm>
            <a:off x="8692999" y="1540881"/>
            <a:ext cx="1" cy="104380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118D5FA0-ABEE-4BAB-B76F-5C555C9B3016}"/>
              </a:ext>
            </a:extLst>
          </p:cNvPr>
          <p:cNvCxnSpPr>
            <a:cxnSpLocks/>
          </p:cNvCxnSpPr>
          <p:nvPr/>
        </p:nvCxnSpPr>
        <p:spPr>
          <a:xfrm flipV="1">
            <a:off x="8258258" y="2482557"/>
            <a:ext cx="434741" cy="2457"/>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Box 141">
            <a:extLst>
              <a:ext uri="{FF2B5EF4-FFF2-40B4-BE49-F238E27FC236}">
                <a16:creationId xmlns:a16="http://schemas.microsoft.com/office/drawing/2014/main" id="{0EF0DCAE-5322-493A-814E-0E384C1B4EAF}"/>
              </a:ext>
            </a:extLst>
          </p:cNvPr>
          <p:cNvSpPr txBox="1"/>
          <p:nvPr/>
        </p:nvSpPr>
        <p:spPr>
          <a:xfrm>
            <a:off x="2447606" y="1920014"/>
            <a:ext cx="1120536" cy="246221"/>
          </a:xfrm>
          <a:prstGeom prst="rect">
            <a:avLst/>
          </a:prstGeom>
          <a:noFill/>
        </p:spPr>
        <p:txBody>
          <a:bodyPr wrap="square" rtlCol="0">
            <a:spAutoFit/>
          </a:bodyPr>
          <a:lstStyle/>
          <a:p>
            <a:r>
              <a:rPr lang="en-US" sz="1000" dirty="0"/>
              <a:t>ECAT.INPUTSHIFT</a:t>
            </a:r>
          </a:p>
        </p:txBody>
      </p:sp>
      <p:sp>
        <p:nvSpPr>
          <p:cNvPr id="143" name="TextBox 142">
            <a:extLst>
              <a:ext uri="{FF2B5EF4-FFF2-40B4-BE49-F238E27FC236}">
                <a16:creationId xmlns:a16="http://schemas.microsoft.com/office/drawing/2014/main" id="{F1B50F24-EC7A-4221-9D2C-AFEA00B9A68A}"/>
              </a:ext>
            </a:extLst>
          </p:cNvPr>
          <p:cNvSpPr txBox="1"/>
          <p:nvPr/>
        </p:nvSpPr>
        <p:spPr>
          <a:xfrm rot="16200000">
            <a:off x="781081" y="2999397"/>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47" name="Straight Arrow Connector 146">
            <a:extLst>
              <a:ext uri="{FF2B5EF4-FFF2-40B4-BE49-F238E27FC236}">
                <a16:creationId xmlns:a16="http://schemas.microsoft.com/office/drawing/2014/main" id="{4CC10660-A47E-4507-ACFA-8268A53EB373}"/>
              </a:ext>
            </a:extLst>
          </p:cNvPr>
          <p:cNvCxnSpPr>
            <a:cxnSpLocks/>
          </p:cNvCxnSpPr>
          <p:nvPr/>
        </p:nvCxnSpPr>
        <p:spPr>
          <a:xfrm>
            <a:off x="1448832" y="1627068"/>
            <a:ext cx="7244167"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81BA87F4-A9B3-47C1-A9F1-C2E503EC6A89}"/>
              </a:ext>
            </a:extLst>
          </p:cNvPr>
          <p:cNvCxnSpPr>
            <a:cxnSpLocks/>
          </p:cNvCxnSpPr>
          <p:nvPr/>
        </p:nvCxnSpPr>
        <p:spPr>
          <a:xfrm flipH="1">
            <a:off x="1432091" y="1594049"/>
            <a:ext cx="3179" cy="98324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49" name="TextBox 148">
            <a:extLst>
              <a:ext uri="{FF2B5EF4-FFF2-40B4-BE49-F238E27FC236}">
                <a16:creationId xmlns:a16="http://schemas.microsoft.com/office/drawing/2014/main" id="{BE52095B-DA3D-435A-B8A1-47D4D735AE39}"/>
              </a:ext>
            </a:extLst>
          </p:cNvPr>
          <p:cNvSpPr txBox="1"/>
          <p:nvPr/>
        </p:nvSpPr>
        <p:spPr>
          <a:xfrm>
            <a:off x="3902289" y="1355095"/>
            <a:ext cx="2985666" cy="261610"/>
          </a:xfrm>
          <a:prstGeom prst="rect">
            <a:avLst/>
          </a:prstGeom>
          <a:noFill/>
        </p:spPr>
        <p:txBody>
          <a:bodyPr wrap="square" rtlCol="0">
            <a:spAutoFit/>
          </a:bodyPr>
          <a:lstStyle/>
          <a:p>
            <a:r>
              <a:rPr lang="en-US" sz="1100" dirty="0"/>
              <a:t>500us update cycle (two 250us ECAT cycles)</a:t>
            </a:r>
          </a:p>
        </p:txBody>
      </p:sp>
      <p:cxnSp>
        <p:nvCxnSpPr>
          <p:cNvPr id="151" name="Straight Arrow Connector 150">
            <a:extLst>
              <a:ext uri="{FF2B5EF4-FFF2-40B4-BE49-F238E27FC236}">
                <a16:creationId xmlns:a16="http://schemas.microsoft.com/office/drawing/2014/main" id="{4095BBFD-1989-42A6-A148-A5D46517A14A}"/>
              </a:ext>
            </a:extLst>
          </p:cNvPr>
          <p:cNvCxnSpPr>
            <a:cxnSpLocks/>
          </p:cNvCxnSpPr>
          <p:nvPr/>
        </p:nvCxnSpPr>
        <p:spPr>
          <a:xfrm flipV="1">
            <a:off x="8706561" y="1630684"/>
            <a:ext cx="2721469" cy="204"/>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2" name="TextBox 151">
            <a:extLst>
              <a:ext uri="{FF2B5EF4-FFF2-40B4-BE49-F238E27FC236}">
                <a16:creationId xmlns:a16="http://schemas.microsoft.com/office/drawing/2014/main" id="{A1E79C2E-F32A-48CB-AF6E-F272C653623E}"/>
              </a:ext>
            </a:extLst>
          </p:cNvPr>
          <p:cNvSpPr txBox="1"/>
          <p:nvPr/>
        </p:nvSpPr>
        <p:spPr>
          <a:xfrm>
            <a:off x="8683002" y="1355095"/>
            <a:ext cx="3081676" cy="261610"/>
          </a:xfrm>
          <a:prstGeom prst="rect">
            <a:avLst/>
          </a:prstGeom>
          <a:noFill/>
        </p:spPr>
        <p:txBody>
          <a:bodyPr wrap="square" rtlCol="0">
            <a:spAutoFit/>
          </a:bodyPr>
          <a:lstStyle/>
          <a:p>
            <a:r>
              <a:rPr lang="en-US" sz="1100" dirty="0"/>
              <a:t>Next 500us update cycle (two 250us  ECAT cycles)</a:t>
            </a:r>
          </a:p>
        </p:txBody>
      </p:sp>
      <p:sp>
        <p:nvSpPr>
          <p:cNvPr id="72" name="TextBox 71">
            <a:extLst>
              <a:ext uri="{FF2B5EF4-FFF2-40B4-BE49-F238E27FC236}">
                <a16:creationId xmlns:a16="http://schemas.microsoft.com/office/drawing/2014/main" id="{187B065D-B806-4826-8FC6-C5670CF9D38E}"/>
              </a:ext>
            </a:extLst>
          </p:cNvPr>
          <p:cNvSpPr txBox="1"/>
          <p:nvPr/>
        </p:nvSpPr>
        <p:spPr>
          <a:xfrm rot="16200000">
            <a:off x="768360" y="3348029"/>
            <a:ext cx="519187" cy="261610"/>
          </a:xfrm>
          <a:prstGeom prst="rect">
            <a:avLst/>
          </a:prstGeom>
          <a:noFill/>
        </p:spPr>
        <p:txBody>
          <a:bodyPr wrap="square" rtlCol="0">
            <a:spAutoFit/>
          </a:bodyPr>
          <a:lstStyle/>
          <a:p>
            <a:r>
              <a:rPr lang="en-US" sz="1050" dirty="0">
                <a:solidFill>
                  <a:srgbClr val="FF0000"/>
                </a:solidFill>
              </a:rPr>
              <a:t>Sync0</a:t>
            </a:r>
          </a:p>
        </p:txBody>
      </p:sp>
      <p:cxnSp>
        <p:nvCxnSpPr>
          <p:cNvPr id="79" name="Straight Connector 78">
            <a:extLst>
              <a:ext uri="{FF2B5EF4-FFF2-40B4-BE49-F238E27FC236}">
                <a16:creationId xmlns:a16="http://schemas.microsoft.com/office/drawing/2014/main" id="{EDE1023E-18F9-4B55-B315-DE320066279E}"/>
              </a:ext>
            </a:extLst>
          </p:cNvPr>
          <p:cNvCxnSpPr>
            <a:cxnSpLocks/>
          </p:cNvCxnSpPr>
          <p:nvPr/>
        </p:nvCxnSpPr>
        <p:spPr>
          <a:xfrm>
            <a:off x="1026985" y="2064223"/>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44FECC09-480F-4052-B86D-9A0F3D3FF850}"/>
              </a:ext>
            </a:extLst>
          </p:cNvPr>
          <p:cNvSpPr txBox="1"/>
          <p:nvPr/>
        </p:nvSpPr>
        <p:spPr>
          <a:xfrm rot="16200000">
            <a:off x="694829" y="2658589"/>
            <a:ext cx="1066791" cy="246221"/>
          </a:xfrm>
          <a:prstGeom prst="rect">
            <a:avLst/>
          </a:prstGeom>
          <a:noFill/>
        </p:spPr>
        <p:txBody>
          <a:bodyPr wrap="square" rtlCol="0">
            <a:spAutoFit/>
          </a:bodyPr>
          <a:lstStyle/>
          <a:p>
            <a:r>
              <a:rPr lang="en-US" sz="1000" dirty="0"/>
              <a:t>ECAT.PLLOFFSET</a:t>
            </a:r>
          </a:p>
        </p:txBody>
      </p:sp>
      <p:cxnSp>
        <p:nvCxnSpPr>
          <p:cNvPr id="91" name="Straight Arrow Connector 90">
            <a:extLst>
              <a:ext uri="{FF2B5EF4-FFF2-40B4-BE49-F238E27FC236}">
                <a16:creationId xmlns:a16="http://schemas.microsoft.com/office/drawing/2014/main" id="{E4A73AEF-00D3-4081-BC12-DDFAE1F0503A}"/>
              </a:ext>
            </a:extLst>
          </p:cNvPr>
          <p:cNvCxnSpPr>
            <a:cxnSpLocks/>
          </p:cNvCxnSpPr>
          <p:nvPr/>
        </p:nvCxnSpPr>
        <p:spPr>
          <a:xfrm>
            <a:off x="1033824" y="2338046"/>
            <a:ext cx="388026"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2FA33259-C246-4EFA-9329-1B4F6362D102}"/>
              </a:ext>
            </a:extLst>
          </p:cNvPr>
          <p:cNvCxnSpPr>
            <a:cxnSpLocks/>
          </p:cNvCxnSpPr>
          <p:nvPr/>
        </p:nvCxnSpPr>
        <p:spPr>
          <a:xfrm>
            <a:off x="1033824" y="2133600"/>
            <a:ext cx="4925781" cy="10561"/>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A14E4EF2-5522-4D6B-B152-42B113C4102D}"/>
              </a:ext>
            </a:extLst>
          </p:cNvPr>
          <p:cNvSpPr txBox="1"/>
          <p:nvPr/>
        </p:nvSpPr>
        <p:spPr>
          <a:xfrm rot="16200000">
            <a:off x="5244874" y="2798145"/>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899595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8AC720E-CEE9-4BCA-85E3-52613E6B4034}"/>
              </a:ext>
            </a:extLst>
          </p:cNvPr>
          <p:cNvSpPr/>
          <p:nvPr/>
        </p:nvSpPr>
        <p:spPr>
          <a:xfrm>
            <a:off x="526525" y="3696034"/>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1435270" y="3694659"/>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2344939" y="369465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3254608" y="369465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4165201" y="369461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5073946" y="3694659"/>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697523" y="3790425"/>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1605344" y="3781360"/>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2514089" y="3781360"/>
            <a:ext cx="605537" cy="261610"/>
          </a:xfrm>
          <a:prstGeom prst="rect">
            <a:avLst/>
          </a:prstGeom>
          <a:noFill/>
        </p:spPr>
        <p:txBody>
          <a:bodyPr wrap="square" rtlCol="0">
            <a:spAutoFit/>
          </a:bodyPr>
          <a:lstStyle/>
          <a:p>
            <a:r>
              <a:rPr lang="en-US" sz="1100" dirty="0"/>
              <a:t>62.5 us</a:t>
            </a:r>
          </a:p>
        </p:txBody>
      </p:sp>
      <p:sp>
        <p:nvSpPr>
          <p:cNvPr id="86" name="TextBox 85">
            <a:extLst>
              <a:ext uri="{FF2B5EF4-FFF2-40B4-BE49-F238E27FC236}">
                <a16:creationId xmlns:a16="http://schemas.microsoft.com/office/drawing/2014/main" id="{E69C4A3F-0C3E-45EB-87A5-FC40ED9B1879}"/>
              </a:ext>
            </a:extLst>
          </p:cNvPr>
          <p:cNvSpPr txBox="1"/>
          <p:nvPr/>
        </p:nvSpPr>
        <p:spPr>
          <a:xfrm>
            <a:off x="3423758" y="3781360"/>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1559121" y="4079313"/>
            <a:ext cx="805093" cy="261610"/>
          </a:xfrm>
          <a:prstGeom prst="rect">
            <a:avLst/>
          </a:prstGeom>
          <a:noFill/>
        </p:spPr>
        <p:txBody>
          <a:bodyPr wrap="square" rtlCol="0">
            <a:spAutoFit/>
          </a:bodyPr>
          <a:lstStyle/>
          <a:p>
            <a:r>
              <a:rPr lang="en-US" sz="11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5199645" y="4080410"/>
            <a:ext cx="805093" cy="261610"/>
          </a:xfrm>
          <a:prstGeom prst="rect">
            <a:avLst/>
          </a:prstGeom>
          <a:noFill/>
        </p:spPr>
        <p:txBody>
          <a:bodyPr wrap="square" rtlCol="0">
            <a:spAutoFit/>
          </a:bodyPr>
          <a:lstStyle/>
          <a:p>
            <a:r>
              <a:rPr lang="en-US" sz="1100" dirty="0"/>
              <a:t>Pos Loop</a:t>
            </a:r>
          </a:p>
        </p:txBody>
      </p:sp>
      <p:sp>
        <p:nvSpPr>
          <p:cNvPr id="103" name="TextBox 102">
            <a:extLst>
              <a:ext uri="{FF2B5EF4-FFF2-40B4-BE49-F238E27FC236}">
                <a16:creationId xmlns:a16="http://schemas.microsoft.com/office/drawing/2014/main" id="{E85DE882-A118-4656-9B48-B523372FD19A}"/>
              </a:ext>
            </a:extLst>
          </p:cNvPr>
          <p:cNvSpPr txBox="1"/>
          <p:nvPr/>
        </p:nvSpPr>
        <p:spPr>
          <a:xfrm rot="16200000">
            <a:off x="4463806" y="2981138"/>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100" name="TextBox 99">
            <a:extLst>
              <a:ext uri="{FF2B5EF4-FFF2-40B4-BE49-F238E27FC236}">
                <a16:creationId xmlns:a16="http://schemas.microsoft.com/office/drawing/2014/main" id="{A7434F82-F8F6-4A02-85F2-67BF2EBB2B79}"/>
              </a:ext>
            </a:extLst>
          </p:cNvPr>
          <p:cNvSpPr txBox="1"/>
          <p:nvPr/>
        </p:nvSpPr>
        <p:spPr>
          <a:xfrm>
            <a:off x="148252" y="142855"/>
            <a:ext cx="2225832" cy="261610"/>
          </a:xfrm>
          <a:prstGeom prst="rect">
            <a:avLst/>
          </a:prstGeom>
          <a:noFill/>
        </p:spPr>
        <p:txBody>
          <a:bodyPr wrap="square" rtlCol="0">
            <a:spAutoFit/>
          </a:bodyPr>
          <a:lstStyle/>
          <a:p>
            <a:r>
              <a:rPr lang="en-US" sz="1100" dirty="0"/>
              <a:t>500 us update rate (2 ECAT cycles)</a:t>
            </a:r>
          </a:p>
        </p:txBody>
      </p:sp>
      <p:sp>
        <p:nvSpPr>
          <p:cNvPr id="105" name="TextBox 104">
            <a:extLst>
              <a:ext uri="{FF2B5EF4-FFF2-40B4-BE49-F238E27FC236}">
                <a16:creationId xmlns:a16="http://schemas.microsoft.com/office/drawing/2014/main" id="{DFDB0190-3609-4E98-908A-C35E17B33E74}"/>
              </a:ext>
            </a:extLst>
          </p:cNvPr>
          <p:cNvSpPr txBox="1"/>
          <p:nvPr/>
        </p:nvSpPr>
        <p:spPr>
          <a:xfrm>
            <a:off x="4583727" y="93230"/>
            <a:ext cx="4254171" cy="307777"/>
          </a:xfrm>
          <a:prstGeom prst="rect">
            <a:avLst/>
          </a:prstGeom>
          <a:noFill/>
        </p:spPr>
        <p:txBody>
          <a:bodyPr wrap="square" rtlCol="0">
            <a:spAutoFit/>
          </a:bodyPr>
          <a:lstStyle/>
          <a:p>
            <a:r>
              <a:rPr lang="en-US" sz="1400" b="1" dirty="0"/>
              <a:t>Overview of EtherCAT cycle time</a:t>
            </a:r>
          </a:p>
        </p:txBody>
      </p:sp>
      <p:sp>
        <p:nvSpPr>
          <p:cNvPr id="114" name="TextBox 113">
            <a:extLst>
              <a:ext uri="{FF2B5EF4-FFF2-40B4-BE49-F238E27FC236}">
                <a16:creationId xmlns:a16="http://schemas.microsoft.com/office/drawing/2014/main" id="{6019BB0D-B4F5-4A69-B270-D6EAFF88B49D}"/>
              </a:ext>
            </a:extLst>
          </p:cNvPr>
          <p:cNvSpPr txBox="1"/>
          <p:nvPr/>
        </p:nvSpPr>
        <p:spPr>
          <a:xfrm>
            <a:off x="4333427" y="3786173"/>
            <a:ext cx="605537" cy="261610"/>
          </a:xfrm>
          <a:prstGeom prst="rect">
            <a:avLst/>
          </a:prstGeom>
          <a:noFill/>
        </p:spPr>
        <p:txBody>
          <a:bodyPr wrap="square" rtlCol="0">
            <a:spAutoFit/>
          </a:bodyPr>
          <a:lstStyle/>
          <a:p>
            <a:r>
              <a:rPr lang="en-US" sz="1100" dirty="0"/>
              <a:t>62.5 us</a:t>
            </a:r>
          </a:p>
        </p:txBody>
      </p:sp>
      <p:sp>
        <p:nvSpPr>
          <p:cNvPr id="115" name="TextBox 114">
            <a:extLst>
              <a:ext uri="{FF2B5EF4-FFF2-40B4-BE49-F238E27FC236}">
                <a16:creationId xmlns:a16="http://schemas.microsoft.com/office/drawing/2014/main" id="{884639C4-2301-4AAB-9DD9-D4FFAA5EC886}"/>
              </a:ext>
            </a:extLst>
          </p:cNvPr>
          <p:cNvSpPr txBox="1"/>
          <p:nvPr/>
        </p:nvSpPr>
        <p:spPr>
          <a:xfrm>
            <a:off x="5226474" y="3799533"/>
            <a:ext cx="605537" cy="261610"/>
          </a:xfrm>
          <a:prstGeom prst="rect">
            <a:avLst/>
          </a:prstGeom>
          <a:noFill/>
        </p:spPr>
        <p:txBody>
          <a:bodyPr wrap="square" rtlCol="0">
            <a:spAutoFit/>
          </a:bodyPr>
          <a:lstStyle/>
          <a:p>
            <a:r>
              <a:rPr lang="en-US" sz="1100" dirty="0"/>
              <a:t>62.5 us</a:t>
            </a:r>
          </a:p>
        </p:txBody>
      </p:sp>
      <p:sp>
        <p:nvSpPr>
          <p:cNvPr id="46" name="Rectangle: Rounded Corners 45">
            <a:extLst>
              <a:ext uri="{FF2B5EF4-FFF2-40B4-BE49-F238E27FC236}">
                <a16:creationId xmlns:a16="http://schemas.microsoft.com/office/drawing/2014/main" id="{BED1F227-BEC1-4AD9-805E-F310F08DAABA}"/>
              </a:ext>
            </a:extLst>
          </p:cNvPr>
          <p:cNvSpPr/>
          <p:nvPr/>
        </p:nvSpPr>
        <p:spPr>
          <a:xfrm>
            <a:off x="10518361" y="3679584"/>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E1847E8A-C258-4418-AEEA-6D96DBE75FD2}"/>
              </a:ext>
            </a:extLst>
          </p:cNvPr>
          <p:cNvSpPr txBox="1"/>
          <p:nvPr/>
        </p:nvSpPr>
        <p:spPr>
          <a:xfrm>
            <a:off x="10687511" y="3766285"/>
            <a:ext cx="605537" cy="261610"/>
          </a:xfrm>
          <a:prstGeom prst="rect">
            <a:avLst/>
          </a:prstGeom>
          <a:noFill/>
        </p:spPr>
        <p:txBody>
          <a:bodyPr wrap="square" rtlCol="0">
            <a:spAutoFit/>
          </a:bodyPr>
          <a:lstStyle/>
          <a:p>
            <a:r>
              <a:rPr lang="en-US" sz="1100" dirty="0"/>
              <a:t>62.5 us</a:t>
            </a:r>
          </a:p>
        </p:txBody>
      </p:sp>
      <p:sp>
        <p:nvSpPr>
          <p:cNvPr id="67" name="Rectangle: Rounded Corners 66">
            <a:extLst>
              <a:ext uri="{FF2B5EF4-FFF2-40B4-BE49-F238E27FC236}">
                <a16:creationId xmlns:a16="http://schemas.microsoft.com/office/drawing/2014/main" id="{A00C8805-A247-47EF-9F52-51772BFB27DC}"/>
              </a:ext>
            </a:extLst>
          </p:cNvPr>
          <p:cNvSpPr/>
          <p:nvPr/>
        </p:nvSpPr>
        <p:spPr>
          <a:xfrm>
            <a:off x="5978286" y="368696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ABF70428-C2BA-4576-9DBF-701ED5453292}"/>
              </a:ext>
            </a:extLst>
          </p:cNvPr>
          <p:cNvSpPr txBox="1"/>
          <p:nvPr/>
        </p:nvSpPr>
        <p:spPr>
          <a:xfrm>
            <a:off x="6147436" y="3773670"/>
            <a:ext cx="605537" cy="261610"/>
          </a:xfrm>
          <a:prstGeom prst="rect">
            <a:avLst/>
          </a:prstGeom>
          <a:noFill/>
        </p:spPr>
        <p:txBody>
          <a:bodyPr wrap="square" rtlCol="0">
            <a:spAutoFit/>
          </a:bodyPr>
          <a:lstStyle/>
          <a:p>
            <a:r>
              <a:rPr lang="en-US" sz="1100" dirty="0"/>
              <a:t>62.5 us</a:t>
            </a:r>
          </a:p>
        </p:txBody>
      </p:sp>
      <p:sp>
        <p:nvSpPr>
          <p:cNvPr id="70" name="TextBox 69">
            <a:extLst>
              <a:ext uri="{FF2B5EF4-FFF2-40B4-BE49-F238E27FC236}">
                <a16:creationId xmlns:a16="http://schemas.microsoft.com/office/drawing/2014/main" id="{C1EFDDDA-EB81-4AF3-A47F-E2A4A569B2CC}"/>
              </a:ext>
            </a:extLst>
          </p:cNvPr>
          <p:cNvSpPr txBox="1"/>
          <p:nvPr/>
        </p:nvSpPr>
        <p:spPr>
          <a:xfrm rot="16200000">
            <a:off x="4322440" y="3028976"/>
            <a:ext cx="1200331" cy="246221"/>
          </a:xfrm>
          <a:prstGeom prst="rect">
            <a:avLst/>
          </a:prstGeom>
          <a:noFill/>
        </p:spPr>
        <p:txBody>
          <a:bodyPr wrap="square" rtlCol="0">
            <a:spAutoFit/>
          </a:bodyPr>
          <a:lstStyle/>
          <a:p>
            <a:r>
              <a:rPr lang="en-US" sz="1000" dirty="0">
                <a:solidFill>
                  <a:srgbClr val="FAA0FA"/>
                </a:solidFill>
              </a:rPr>
              <a:t>ECAT.TXDONETIME</a:t>
            </a:r>
          </a:p>
        </p:txBody>
      </p:sp>
      <p:cxnSp>
        <p:nvCxnSpPr>
          <p:cNvPr id="80" name="Straight Connector 79">
            <a:extLst>
              <a:ext uri="{FF2B5EF4-FFF2-40B4-BE49-F238E27FC236}">
                <a16:creationId xmlns:a16="http://schemas.microsoft.com/office/drawing/2014/main" id="{0DBDE740-BCE3-4895-983F-9B3DFD7EA50D}"/>
              </a:ext>
            </a:extLst>
          </p:cNvPr>
          <p:cNvCxnSpPr>
            <a:cxnSpLocks/>
          </p:cNvCxnSpPr>
          <p:nvPr/>
        </p:nvCxnSpPr>
        <p:spPr>
          <a:xfrm>
            <a:off x="4155270" y="2058922"/>
            <a:ext cx="14166" cy="158149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F6C2FDF9-B2D2-43A7-8BEB-73A2CD0C38EE}"/>
              </a:ext>
            </a:extLst>
          </p:cNvPr>
          <p:cNvCxnSpPr>
            <a:cxnSpLocks/>
            <a:stCxn id="143" idx="3"/>
          </p:cNvCxnSpPr>
          <p:nvPr/>
        </p:nvCxnSpPr>
        <p:spPr>
          <a:xfrm>
            <a:off x="1421850" y="2481739"/>
            <a:ext cx="2733420"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190DCD78-672C-48D0-A61D-5A8EC37EA4FD}"/>
              </a:ext>
            </a:extLst>
          </p:cNvPr>
          <p:cNvSpPr txBox="1"/>
          <p:nvPr/>
        </p:nvSpPr>
        <p:spPr>
          <a:xfrm>
            <a:off x="1681472" y="2480333"/>
            <a:ext cx="1843739" cy="246221"/>
          </a:xfrm>
          <a:prstGeom prst="rect">
            <a:avLst/>
          </a:prstGeom>
          <a:noFill/>
        </p:spPr>
        <p:txBody>
          <a:bodyPr wrap="square" rtlCol="0">
            <a:spAutoFit/>
          </a:bodyPr>
          <a:lstStyle/>
          <a:p>
            <a:r>
              <a:rPr lang="en-US" sz="1000" dirty="0"/>
              <a:t>ECAT.INPUTSHIFTU = 3x 62.5us</a:t>
            </a:r>
          </a:p>
        </p:txBody>
      </p:sp>
      <p:sp>
        <p:nvSpPr>
          <p:cNvPr id="116" name="Rectangle: Rounded Corners 115">
            <a:extLst>
              <a:ext uri="{FF2B5EF4-FFF2-40B4-BE49-F238E27FC236}">
                <a16:creationId xmlns:a16="http://schemas.microsoft.com/office/drawing/2014/main" id="{CF25D176-10AE-40B5-A0BD-2976A2FDCAEF}"/>
              </a:ext>
            </a:extLst>
          </p:cNvPr>
          <p:cNvSpPr/>
          <p:nvPr/>
        </p:nvSpPr>
        <p:spPr>
          <a:xfrm>
            <a:off x="6890343" y="3687274"/>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Rounded Corners 116">
            <a:extLst>
              <a:ext uri="{FF2B5EF4-FFF2-40B4-BE49-F238E27FC236}">
                <a16:creationId xmlns:a16="http://schemas.microsoft.com/office/drawing/2014/main" id="{BF6387C6-8A21-4195-B1A5-3340550E9CBA}"/>
              </a:ext>
            </a:extLst>
          </p:cNvPr>
          <p:cNvSpPr/>
          <p:nvPr/>
        </p:nvSpPr>
        <p:spPr>
          <a:xfrm>
            <a:off x="7800936" y="3687227"/>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Rounded Corners 117">
            <a:extLst>
              <a:ext uri="{FF2B5EF4-FFF2-40B4-BE49-F238E27FC236}">
                <a16:creationId xmlns:a16="http://schemas.microsoft.com/office/drawing/2014/main" id="{B326C6E9-AE3F-4FDD-8A30-E429A96324E9}"/>
              </a:ext>
            </a:extLst>
          </p:cNvPr>
          <p:cNvSpPr/>
          <p:nvPr/>
        </p:nvSpPr>
        <p:spPr>
          <a:xfrm>
            <a:off x="8709681" y="3687274"/>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BD0E6507-8393-4FE4-8336-53AAE335960D}"/>
              </a:ext>
            </a:extLst>
          </p:cNvPr>
          <p:cNvSpPr txBox="1"/>
          <p:nvPr/>
        </p:nvSpPr>
        <p:spPr>
          <a:xfrm>
            <a:off x="7059493" y="3773975"/>
            <a:ext cx="605537" cy="261610"/>
          </a:xfrm>
          <a:prstGeom prst="rect">
            <a:avLst/>
          </a:prstGeom>
          <a:noFill/>
        </p:spPr>
        <p:txBody>
          <a:bodyPr wrap="square" rtlCol="0">
            <a:spAutoFit/>
          </a:bodyPr>
          <a:lstStyle/>
          <a:p>
            <a:r>
              <a:rPr lang="en-US" sz="1100" dirty="0"/>
              <a:t>62.5 us</a:t>
            </a:r>
          </a:p>
        </p:txBody>
      </p:sp>
      <p:sp>
        <p:nvSpPr>
          <p:cNvPr id="120" name="TextBox 119">
            <a:extLst>
              <a:ext uri="{FF2B5EF4-FFF2-40B4-BE49-F238E27FC236}">
                <a16:creationId xmlns:a16="http://schemas.microsoft.com/office/drawing/2014/main" id="{4921C101-06CD-4244-B233-782A91721493}"/>
              </a:ext>
            </a:extLst>
          </p:cNvPr>
          <p:cNvSpPr txBox="1"/>
          <p:nvPr/>
        </p:nvSpPr>
        <p:spPr>
          <a:xfrm>
            <a:off x="8835380" y="4073025"/>
            <a:ext cx="805093" cy="261610"/>
          </a:xfrm>
          <a:prstGeom prst="rect">
            <a:avLst/>
          </a:prstGeom>
          <a:noFill/>
        </p:spPr>
        <p:txBody>
          <a:bodyPr wrap="square" rtlCol="0">
            <a:spAutoFit/>
          </a:bodyPr>
          <a:lstStyle/>
          <a:p>
            <a:r>
              <a:rPr lang="en-US" sz="1100" dirty="0"/>
              <a:t>Pos Loop</a:t>
            </a:r>
          </a:p>
        </p:txBody>
      </p:sp>
      <p:sp>
        <p:nvSpPr>
          <p:cNvPr id="121" name="TextBox 120">
            <a:extLst>
              <a:ext uri="{FF2B5EF4-FFF2-40B4-BE49-F238E27FC236}">
                <a16:creationId xmlns:a16="http://schemas.microsoft.com/office/drawing/2014/main" id="{733984BF-63A1-406D-A0AD-AF9AFE10D953}"/>
              </a:ext>
            </a:extLst>
          </p:cNvPr>
          <p:cNvSpPr txBox="1"/>
          <p:nvPr/>
        </p:nvSpPr>
        <p:spPr>
          <a:xfrm rot="16200000">
            <a:off x="7990469" y="3330248"/>
            <a:ext cx="519187" cy="261610"/>
          </a:xfrm>
          <a:prstGeom prst="rect">
            <a:avLst/>
          </a:prstGeom>
          <a:noFill/>
        </p:spPr>
        <p:txBody>
          <a:bodyPr wrap="square" rtlCol="0">
            <a:spAutoFit/>
          </a:bodyPr>
          <a:lstStyle/>
          <a:p>
            <a:r>
              <a:rPr lang="en-US" sz="1050" dirty="0">
                <a:solidFill>
                  <a:srgbClr val="FF0000"/>
                </a:solidFill>
              </a:rPr>
              <a:t>Sync0</a:t>
            </a:r>
          </a:p>
        </p:txBody>
      </p:sp>
      <p:sp>
        <p:nvSpPr>
          <p:cNvPr id="122" name="TextBox 121">
            <a:extLst>
              <a:ext uri="{FF2B5EF4-FFF2-40B4-BE49-F238E27FC236}">
                <a16:creationId xmlns:a16="http://schemas.microsoft.com/office/drawing/2014/main" id="{80EDD27E-6FCE-417D-BC44-C01E5AF0D7BC}"/>
              </a:ext>
            </a:extLst>
          </p:cNvPr>
          <p:cNvSpPr txBox="1"/>
          <p:nvPr/>
        </p:nvSpPr>
        <p:spPr>
          <a:xfrm rot="16200000">
            <a:off x="6709144" y="3129598"/>
            <a:ext cx="971438" cy="246221"/>
          </a:xfrm>
          <a:prstGeom prst="rect">
            <a:avLst/>
          </a:prstGeom>
          <a:noFill/>
        </p:spPr>
        <p:txBody>
          <a:bodyPr wrap="square" rtlCol="0">
            <a:spAutoFit/>
          </a:bodyPr>
          <a:lstStyle/>
          <a:p>
            <a:r>
              <a:rPr lang="en-US" sz="1000" dirty="0"/>
              <a:t>SM2</a:t>
            </a:r>
          </a:p>
        </p:txBody>
      </p:sp>
      <p:sp>
        <p:nvSpPr>
          <p:cNvPr id="123" name="TextBox 122">
            <a:extLst>
              <a:ext uri="{FF2B5EF4-FFF2-40B4-BE49-F238E27FC236}">
                <a16:creationId xmlns:a16="http://schemas.microsoft.com/office/drawing/2014/main" id="{CF86A444-424B-43D7-8138-D86ADD099FF9}"/>
              </a:ext>
            </a:extLst>
          </p:cNvPr>
          <p:cNvSpPr txBox="1"/>
          <p:nvPr/>
        </p:nvSpPr>
        <p:spPr>
          <a:xfrm rot="16200000">
            <a:off x="7172531" y="3021630"/>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124" name="TextBox 123">
            <a:extLst>
              <a:ext uri="{FF2B5EF4-FFF2-40B4-BE49-F238E27FC236}">
                <a16:creationId xmlns:a16="http://schemas.microsoft.com/office/drawing/2014/main" id="{0531FE23-5D83-4E6E-BDCC-EDE2F103502A}"/>
              </a:ext>
            </a:extLst>
          </p:cNvPr>
          <p:cNvSpPr txBox="1"/>
          <p:nvPr/>
        </p:nvSpPr>
        <p:spPr>
          <a:xfrm rot="16200000">
            <a:off x="8068314" y="2988372"/>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26" name="Straight Arrow Connector 125">
            <a:extLst>
              <a:ext uri="{FF2B5EF4-FFF2-40B4-BE49-F238E27FC236}">
                <a16:creationId xmlns:a16="http://schemas.microsoft.com/office/drawing/2014/main" id="{B82D0C66-3D85-4705-A0A4-8876B93C1BEC}"/>
              </a:ext>
            </a:extLst>
          </p:cNvPr>
          <p:cNvCxnSpPr>
            <a:cxnSpLocks/>
          </p:cNvCxnSpPr>
          <p:nvPr/>
        </p:nvCxnSpPr>
        <p:spPr>
          <a:xfrm>
            <a:off x="7203165" y="2511221"/>
            <a:ext cx="1050419"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DFF812C9-8047-4F45-A891-EE15D9DFF4FF}"/>
              </a:ext>
            </a:extLst>
          </p:cNvPr>
          <p:cNvSpPr txBox="1"/>
          <p:nvPr/>
        </p:nvSpPr>
        <p:spPr>
          <a:xfrm>
            <a:off x="7206507" y="2331909"/>
            <a:ext cx="976152" cy="215444"/>
          </a:xfrm>
          <a:prstGeom prst="rect">
            <a:avLst/>
          </a:prstGeom>
          <a:noFill/>
        </p:spPr>
        <p:txBody>
          <a:bodyPr wrap="square" rtlCol="0">
            <a:spAutoFit/>
          </a:bodyPr>
          <a:lstStyle/>
          <a:p>
            <a:r>
              <a:rPr lang="en-US" sz="800" dirty="0"/>
              <a:t>Master SM2 time</a:t>
            </a:r>
          </a:p>
        </p:txBody>
      </p:sp>
      <p:cxnSp>
        <p:nvCxnSpPr>
          <p:cNvPr id="128" name="Straight Connector 127">
            <a:extLst>
              <a:ext uri="{FF2B5EF4-FFF2-40B4-BE49-F238E27FC236}">
                <a16:creationId xmlns:a16="http://schemas.microsoft.com/office/drawing/2014/main" id="{2C96F888-DB71-4210-A320-EE00F0489B3F}"/>
              </a:ext>
            </a:extLst>
          </p:cNvPr>
          <p:cNvCxnSpPr>
            <a:cxnSpLocks/>
          </p:cNvCxnSpPr>
          <p:nvPr/>
        </p:nvCxnSpPr>
        <p:spPr>
          <a:xfrm>
            <a:off x="8259581" y="2085048"/>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19C62783-D03F-48B4-938B-94C5F4AF70E0}"/>
              </a:ext>
            </a:extLst>
          </p:cNvPr>
          <p:cNvSpPr txBox="1"/>
          <p:nvPr/>
        </p:nvSpPr>
        <p:spPr>
          <a:xfrm>
            <a:off x="7969162" y="3778788"/>
            <a:ext cx="605537" cy="261610"/>
          </a:xfrm>
          <a:prstGeom prst="rect">
            <a:avLst/>
          </a:prstGeom>
          <a:noFill/>
        </p:spPr>
        <p:txBody>
          <a:bodyPr wrap="square" rtlCol="0">
            <a:spAutoFit/>
          </a:bodyPr>
          <a:lstStyle/>
          <a:p>
            <a:r>
              <a:rPr lang="en-US" sz="1100" dirty="0"/>
              <a:t>62.5 us</a:t>
            </a:r>
          </a:p>
        </p:txBody>
      </p:sp>
      <p:sp>
        <p:nvSpPr>
          <p:cNvPr id="130" name="TextBox 129">
            <a:extLst>
              <a:ext uri="{FF2B5EF4-FFF2-40B4-BE49-F238E27FC236}">
                <a16:creationId xmlns:a16="http://schemas.microsoft.com/office/drawing/2014/main" id="{A2BDD452-94DE-466F-A8FE-50A9446794A9}"/>
              </a:ext>
            </a:extLst>
          </p:cNvPr>
          <p:cNvSpPr txBox="1"/>
          <p:nvPr/>
        </p:nvSpPr>
        <p:spPr>
          <a:xfrm>
            <a:off x="8862209" y="3792148"/>
            <a:ext cx="605537" cy="261610"/>
          </a:xfrm>
          <a:prstGeom prst="rect">
            <a:avLst/>
          </a:prstGeom>
          <a:noFill/>
        </p:spPr>
        <p:txBody>
          <a:bodyPr wrap="square" rtlCol="0">
            <a:spAutoFit/>
          </a:bodyPr>
          <a:lstStyle/>
          <a:p>
            <a:r>
              <a:rPr lang="en-US" sz="1100" dirty="0"/>
              <a:t>62.5 us</a:t>
            </a:r>
          </a:p>
        </p:txBody>
      </p:sp>
      <p:sp>
        <p:nvSpPr>
          <p:cNvPr id="131" name="Rectangle: Rounded Corners 130">
            <a:extLst>
              <a:ext uri="{FF2B5EF4-FFF2-40B4-BE49-F238E27FC236}">
                <a16:creationId xmlns:a16="http://schemas.microsoft.com/office/drawing/2014/main" id="{F76536AD-9CE7-4209-994B-DC03092D0B56}"/>
              </a:ext>
            </a:extLst>
          </p:cNvPr>
          <p:cNvSpPr/>
          <p:nvPr/>
        </p:nvSpPr>
        <p:spPr>
          <a:xfrm>
            <a:off x="9614021" y="3679584"/>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8541C2E4-BAEC-4235-80A6-BE74CBD96622}"/>
              </a:ext>
            </a:extLst>
          </p:cNvPr>
          <p:cNvSpPr txBox="1"/>
          <p:nvPr/>
        </p:nvSpPr>
        <p:spPr>
          <a:xfrm>
            <a:off x="9783171" y="3766285"/>
            <a:ext cx="605537" cy="261610"/>
          </a:xfrm>
          <a:prstGeom prst="rect">
            <a:avLst/>
          </a:prstGeom>
          <a:noFill/>
        </p:spPr>
        <p:txBody>
          <a:bodyPr wrap="square" rtlCol="0">
            <a:spAutoFit/>
          </a:bodyPr>
          <a:lstStyle/>
          <a:p>
            <a:r>
              <a:rPr lang="en-US" sz="1100" dirty="0"/>
              <a:t>62.5 us</a:t>
            </a:r>
          </a:p>
        </p:txBody>
      </p:sp>
      <p:sp>
        <p:nvSpPr>
          <p:cNvPr id="135" name="TextBox 134">
            <a:extLst>
              <a:ext uri="{FF2B5EF4-FFF2-40B4-BE49-F238E27FC236}">
                <a16:creationId xmlns:a16="http://schemas.microsoft.com/office/drawing/2014/main" id="{C84F6D2C-1650-49E0-AAA2-B0ECF71AC2BC}"/>
              </a:ext>
            </a:extLst>
          </p:cNvPr>
          <p:cNvSpPr txBox="1"/>
          <p:nvPr/>
        </p:nvSpPr>
        <p:spPr>
          <a:xfrm rot="16200000">
            <a:off x="7937803" y="2804947"/>
            <a:ext cx="1066791" cy="246221"/>
          </a:xfrm>
          <a:prstGeom prst="rect">
            <a:avLst/>
          </a:prstGeom>
          <a:noFill/>
        </p:spPr>
        <p:txBody>
          <a:bodyPr wrap="square" rtlCol="0">
            <a:spAutoFit/>
          </a:bodyPr>
          <a:lstStyle/>
          <a:p>
            <a:r>
              <a:rPr lang="en-US" sz="1000" dirty="0"/>
              <a:t>ECAT.PLLOFFSET</a:t>
            </a:r>
          </a:p>
        </p:txBody>
      </p:sp>
      <p:cxnSp>
        <p:nvCxnSpPr>
          <p:cNvPr id="136" name="Straight Connector 135">
            <a:extLst>
              <a:ext uri="{FF2B5EF4-FFF2-40B4-BE49-F238E27FC236}">
                <a16:creationId xmlns:a16="http://schemas.microsoft.com/office/drawing/2014/main" id="{9F3DE063-B9BF-4B88-9697-41FDDE782893}"/>
              </a:ext>
            </a:extLst>
          </p:cNvPr>
          <p:cNvCxnSpPr>
            <a:cxnSpLocks/>
          </p:cNvCxnSpPr>
          <p:nvPr/>
        </p:nvCxnSpPr>
        <p:spPr>
          <a:xfrm>
            <a:off x="8692999" y="1540881"/>
            <a:ext cx="1" cy="104380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118D5FA0-ABEE-4BAB-B76F-5C555C9B3016}"/>
              </a:ext>
            </a:extLst>
          </p:cNvPr>
          <p:cNvCxnSpPr>
            <a:cxnSpLocks/>
          </p:cNvCxnSpPr>
          <p:nvPr/>
        </p:nvCxnSpPr>
        <p:spPr>
          <a:xfrm flipV="1">
            <a:off x="8258258" y="2482557"/>
            <a:ext cx="434741" cy="2457"/>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Box 141">
            <a:extLst>
              <a:ext uri="{FF2B5EF4-FFF2-40B4-BE49-F238E27FC236}">
                <a16:creationId xmlns:a16="http://schemas.microsoft.com/office/drawing/2014/main" id="{0EF0DCAE-5322-493A-814E-0E384C1B4EAF}"/>
              </a:ext>
            </a:extLst>
          </p:cNvPr>
          <p:cNvSpPr txBox="1"/>
          <p:nvPr/>
        </p:nvSpPr>
        <p:spPr>
          <a:xfrm>
            <a:off x="2447606" y="1920014"/>
            <a:ext cx="1120536" cy="246221"/>
          </a:xfrm>
          <a:prstGeom prst="rect">
            <a:avLst/>
          </a:prstGeom>
          <a:noFill/>
        </p:spPr>
        <p:txBody>
          <a:bodyPr wrap="square" rtlCol="0">
            <a:spAutoFit/>
          </a:bodyPr>
          <a:lstStyle/>
          <a:p>
            <a:r>
              <a:rPr lang="en-US" sz="1000" dirty="0"/>
              <a:t>ECAT.INPUTSHIFT</a:t>
            </a:r>
          </a:p>
        </p:txBody>
      </p:sp>
      <p:sp>
        <p:nvSpPr>
          <p:cNvPr id="143" name="TextBox 142">
            <a:extLst>
              <a:ext uri="{FF2B5EF4-FFF2-40B4-BE49-F238E27FC236}">
                <a16:creationId xmlns:a16="http://schemas.microsoft.com/office/drawing/2014/main" id="{F1B50F24-EC7A-4221-9D2C-AFEA00B9A68A}"/>
              </a:ext>
            </a:extLst>
          </p:cNvPr>
          <p:cNvSpPr txBox="1"/>
          <p:nvPr/>
        </p:nvSpPr>
        <p:spPr>
          <a:xfrm rot="16200000">
            <a:off x="781081" y="2999397"/>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47" name="Straight Arrow Connector 146">
            <a:extLst>
              <a:ext uri="{FF2B5EF4-FFF2-40B4-BE49-F238E27FC236}">
                <a16:creationId xmlns:a16="http://schemas.microsoft.com/office/drawing/2014/main" id="{4CC10660-A47E-4507-ACFA-8268A53EB373}"/>
              </a:ext>
            </a:extLst>
          </p:cNvPr>
          <p:cNvCxnSpPr>
            <a:cxnSpLocks/>
          </p:cNvCxnSpPr>
          <p:nvPr/>
        </p:nvCxnSpPr>
        <p:spPr>
          <a:xfrm>
            <a:off x="1448832" y="1627068"/>
            <a:ext cx="7244167"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81BA87F4-A9B3-47C1-A9F1-C2E503EC6A89}"/>
              </a:ext>
            </a:extLst>
          </p:cNvPr>
          <p:cNvCxnSpPr>
            <a:cxnSpLocks/>
          </p:cNvCxnSpPr>
          <p:nvPr/>
        </p:nvCxnSpPr>
        <p:spPr>
          <a:xfrm flipH="1">
            <a:off x="1432091" y="1594049"/>
            <a:ext cx="3179" cy="98324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49" name="TextBox 148">
            <a:extLst>
              <a:ext uri="{FF2B5EF4-FFF2-40B4-BE49-F238E27FC236}">
                <a16:creationId xmlns:a16="http://schemas.microsoft.com/office/drawing/2014/main" id="{BE52095B-DA3D-435A-B8A1-47D4D735AE39}"/>
              </a:ext>
            </a:extLst>
          </p:cNvPr>
          <p:cNvSpPr txBox="1"/>
          <p:nvPr/>
        </p:nvSpPr>
        <p:spPr>
          <a:xfrm>
            <a:off x="3902289" y="1355095"/>
            <a:ext cx="2985666" cy="261610"/>
          </a:xfrm>
          <a:prstGeom prst="rect">
            <a:avLst/>
          </a:prstGeom>
          <a:noFill/>
        </p:spPr>
        <p:txBody>
          <a:bodyPr wrap="square" rtlCol="0">
            <a:spAutoFit/>
          </a:bodyPr>
          <a:lstStyle/>
          <a:p>
            <a:r>
              <a:rPr lang="en-US" sz="1100" dirty="0"/>
              <a:t>500us update cycle (two 250us ECAT cycles)</a:t>
            </a:r>
          </a:p>
        </p:txBody>
      </p:sp>
      <p:cxnSp>
        <p:nvCxnSpPr>
          <p:cNvPr id="151" name="Straight Arrow Connector 150">
            <a:extLst>
              <a:ext uri="{FF2B5EF4-FFF2-40B4-BE49-F238E27FC236}">
                <a16:creationId xmlns:a16="http://schemas.microsoft.com/office/drawing/2014/main" id="{4095BBFD-1989-42A6-A148-A5D46517A14A}"/>
              </a:ext>
            </a:extLst>
          </p:cNvPr>
          <p:cNvCxnSpPr>
            <a:cxnSpLocks/>
          </p:cNvCxnSpPr>
          <p:nvPr/>
        </p:nvCxnSpPr>
        <p:spPr>
          <a:xfrm flipV="1">
            <a:off x="8706561" y="1630684"/>
            <a:ext cx="2721469" cy="204"/>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2" name="TextBox 151">
            <a:extLst>
              <a:ext uri="{FF2B5EF4-FFF2-40B4-BE49-F238E27FC236}">
                <a16:creationId xmlns:a16="http://schemas.microsoft.com/office/drawing/2014/main" id="{A1E79C2E-F32A-48CB-AF6E-F272C653623E}"/>
              </a:ext>
            </a:extLst>
          </p:cNvPr>
          <p:cNvSpPr txBox="1"/>
          <p:nvPr/>
        </p:nvSpPr>
        <p:spPr>
          <a:xfrm>
            <a:off x="8683002" y="1355095"/>
            <a:ext cx="3081676" cy="261610"/>
          </a:xfrm>
          <a:prstGeom prst="rect">
            <a:avLst/>
          </a:prstGeom>
          <a:noFill/>
        </p:spPr>
        <p:txBody>
          <a:bodyPr wrap="square" rtlCol="0">
            <a:spAutoFit/>
          </a:bodyPr>
          <a:lstStyle/>
          <a:p>
            <a:r>
              <a:rPr lang="en-US" sz="1100" dirty="0"/>
              <a:t>Next 500us update cycle (two 250us  ECAT cycles)</a:t>
            </a:r>
          </a:p>
        </p:txBody>
      </p:sp>
      <p:sp>
        <p:nvSpPr>
          <p:cNvPr id="72" name="TextBox 71">
            <a:extLst>
              <a:ext uri="{FF2B5EF4-FFF2-40B4-BE49-F238E27FC236}">
                <a16:creationId xmlns:a16="http://schemas.microsoft.com/office/drawing/2014/main" id="{187B065D-B806-4826-8FC6-C5670CF9D38E}"/>
              </a:ext>
            </a:extLst>
          </p:cNvPr>
          <p:cNvSpPr txBox="1"/>
          <p:nvPr/>
        </p:nvSpPr>
        <p:spPr>
          <a:xfrm rot="16200000">
            <a:off x="768360" y="3348029"/>
            <a:ext cx="519187" cy="261610"/>
          </a:xfrm>
          <a:prstGeom prst="rect">
            <a:avLst/>
          </a:prstGeom>
          <a:noFill/>
        </p:spPr>
        <p:txBody>
          <a:bodyPr wrap="square" rtlCol="0">
            <a:spAutoFit/>
          </a:bodyPr>
          <a:lstStyle/>
          <a:p>
            <a:r>
              <a:rPr lang="en-US" sz="1050" dirty="0">
                <a:solidFill>
                  <a:srgbClr val="FF0000"/>
                </a:solidFill>
              </a:rPr>
              <a:t>Sync0</a:t>
            </a:r>
          </a:p>
        </p:txBody>
      </p:sp>
      <p:cxnSp>
        <p:nvCxnSpPr>
          <p:cNvPr id="79" name="Straight Connector 78">
            <a:extLst>
              <a:ext uri="{FF2B5EF4-FFF2-40B4-BE49-F238E27FC236}">
                <a16:creationId xmlns:a16="http://schemas.microsoft.com/office/drawing/2014/main" id="{EDE1023E-18F9-4B55-B315-DE320066279E}"/>
              </a:ext>
            </a:extLst>
          </p:cNvPr>
          <p:cNvCxnSpPr>
            <a:cxnSpLocks/>
          </p:cNvCxnSpPr>
          <p:nvPr/>
        </p:nvCxnSpPr>
        <p:spPr>
          <a:xfrm>
            <a:off x="1026985" y="2064223"/>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44FECC09-480F-4052-B86D-9A0F3D3FF850}"/>
              </a:ext>
            </a:extLst>
          </p:cNvPr>
          <p:cNvSpPr txBox="1"/>
          <p:nvPr/>
        </p:nvSpPr>
        <p:spPr>
          <a:xfrm rot="16200000">
            <a:off x="694829" y="2658589"/>
            <a:ext cx="1066791" cy="246221"/>
          </a:xfrm>
          <a:prstGeom prst="rect">
            <a:avLst/>
          </a:prstGeom>
          <a:noFill/>
        </p:spPr>
        <p:txBody>
          <a:bodyPr wrap="square" rtlCol="0">
            <a:spAutoFit/>
          </a:bodyPr>
          <a:lstStyle/>
          <a:p>
            <a:r>
              <a:rPr lang="en-US" sz="1000" dirty="0"/>
              <a:t>ECAT.PLLOFFSET</a:t>
            </a:r>
          </a:p>
        </p:txBody>
      </p:sp>
      <p:cxnSp>
        <p:nvCxnSpPr>
          <p:cNvPr id="91" name="Straight Arrow Connector 90">
            <a:extLst>
              <a:ext uri="{FF2B5EF4-FFF2-40B4-BE49-F238E27FC236}">
                <a16:creationId xmlns:a16="http://schemas.microsoft.com/office/drawing/2014/main" id="{E4A73AEF-00D3-4081-BC12-DDFAE1F0503A}"/>
              </a:ext>
            </a:extLst>
          </p:cNvPr>
          <p:cNvCxnSpPr>
            <a:cxnSpLocks/>
          </p:cNvCxnSpPr>
          <p:nvPr/>
        </p:nvCxnSpPr>
        <p:spPr>
          <a:xfrm>
            <a:off x="1033824" y="2338046"/>
            <a:ext cx="388026"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2FA33259-C246-4EFA-9329-1B4F6362D102}"/>
              </a:ext>
            </a:extLst>
          </p:cNvPr>
          <p:cNvCxnSpPr>
            <a:cxnSpLocks/>
          </p:cNvCxnSpPr>
          <p:nvPr/>
        </p:nvCxnSpPr>
        <p:spPr>
          <a:xfrm flipV="1">
            <a:off x="1033824" y="2131255"/>
            <a:ext cx="3121446" cy="2345"/>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288A3C1B-27F9-4FED-9162-F80854D1A60E}"/>
              </a:ext>
            </a:extLst>
          </p:cNvPr>
          <p:cNvCxnSpPr>
            <a:cxnSpLocks/>
          </p:cNvCxnSpPr>
          <p:nvPr/>
        </p:nvCxnSpPr>
        <p:spPr>
          <a:xfrm>
            <a:off x="7194863" y="2385951"/>
            <a:ext cx="2305" cy="929144"/>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D439BEC9-5AEB-4B1B-A62B-02776F3A96D0}"/>
              </a:ext>
            </a:extLst>
          </p:cNvPr>
          <p:cNvSpPr txBox="1"/>
          <p:nvPr/>
        </p:nvSpPr>
        <p:spPr>
          <a:xfrm rot="16200000">
            <a:off x="3435905" y="2784067"/>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916335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Box 99">
            <a:extLst>
              <a:ext uri="{FF2B5EF4-FFF2-40B4-BE49-F238E27FC236}">
                <a16:creationId xmlns:a16="http://schemas.microsoft.com/office/drawing/2014/main" id="{A7434F82-F8F6-4A02-85F2-67BF2EBB2B79}"/>
              </a:ext>
            </a:extLst>
          </p:cNvPr>
          <p:cNvSpPr txBox="1"/>
          <p:nvPr/>
        </p:nvSpPr>
        <p:spPr>
          <a:xfrm>
            <a:off x="148252" y="142855"/>
            <a:ext cx="2225832" cy="261610"/>
          </a:xfrm>
          <a:prstGeom prst="rect">
            <a:avLst/>
          </a:prstGeom>
          <a:noFill/>
        </p:spPr>
        <p:txBody>
          <a:bodyPr wrap="square" rtlCol="0">
            <a:spAutoFit/>
          </a:bodyPr>
          <a:lstStyle/>
          <a:p>
            <a:r>
              <a:rPr lang="en-US" sz="1100" dirty="0"/>
              <a:t>500 us update rate (2 ECAT cycles)</a:t>
            </a:r>
          </a:p>
        </p:txBody>
      </p:sp>
      <p:sp>
        <p:nvSpPr>
          <p:cNvPr id="105" name="TextBox 104">
            <a:extLst>
              <a:ext uri="{FF2B5EF4-FFF2-40B4-BE49-F238E27FC236}">
                <a16:creationId xmlns:a16="http://schemas.microsoft.com/office/drawing/2014/main" id="{DFDB0190-3609-4E98-908A-C35E17B33E74}"/>
              </a:ext>
            </a:extLst>
          </p:cNvPr>
          <p:cNvSpPr txBox="1"/>
          <p:nvPr/>
        </p:nvSpPr>
        <p:spPr>
          <a:xfrm>
            <a:off x="3968914" y="91755"/>
            <a:ext cx="4254171" cy="307777"/>
          </a:xfrm>
          <a:prstGeom prst="rect">
            <a:avLst/>
          </a:prstGeom>
          <a:noFill/>
        </p:spPr>
        <p:txBody>
          <a:bodyPr wrap="square" rtlCol="0">
            <a:spAutoFit/>
          </a:bodyPr>
          <a:lstStyle/>
          <a:p>
            <a:r>
              <a:rPr lang="en-US" sz="1400" b="1" dirty="0"/>
              <a:t>Overview of EtherCAT cycle time</a:t>
            </a:r>
          </a:p>
        </p:txBody>
      </p:sp>
      <p:sp>
        <p:nvSpPr>
          <p:cNvPr id="4" name="Rectangle: Rounded Corners 3">
            <a:extLst>
              <a:ext uri="{FF2B5EF4-FFF2-40B4-BE49-F238E27FC236}">
                <a16:creationId xmlns:a16="http://schemas.microsoft.com/office/drawing/2014/main" id="{18AC720E-CEE9-4BCA-85E3-52613E6B4034}"/>
              </a:ext>
            </a:extLst>
          </p:cNvPr>
          <p:cNvSpPr/>
          <p:nvPr/>
        </p:nvSpPr>
        <p:spPr>
          <a:xfrm>
            <a:off x="5369355" y="3770391"/>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262836" y="3793156"/>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727855" y="3793156"/>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1192874" y="3793156"/>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1658366" y="3793109"/>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2122913" y="3793156"/>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87" name="TextBox 86">
            <a:extLst>
              <a:ext uri="{FF2B5EF4-FFF2-40B4-BE49-F238E27FC236}">
                <a16:creationId xmlns:a16="http://schemas.microsoft.com/office/drawing/2014/main" id="{486E5AAB-61D0-4426-A6E2-A4077463EA97}"/>
              </a:ext>
            </a:extLst>
          </p:cNvPr>
          <p:cNvSpPr txBox="1"/>
          <p:nvPr/>
        </p:nvSpPr>
        <p:spPr>
          <a:xfrm>
            <a:off x="326148" y="4177810"/>
            <a:ext cx="411560" cy="338554"/>
          </a:xfrm>
          <a:prstGeom prst="rect">
            <a:avLst/>
          </a:prstGeom>
          <a:noFill/>
        </p:spPr>
        <p:txBody>
          <a:bodyPr wrap="square" rtlCol="0">
            <a:spAutoFit/>
          </a:bodyPr>
          <a:lstStyle/>
          <a:p>
            <a:r>
              <a:rPr lang="en-US" sz="8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2187169" y="4178907"/>
            <a:ext cx="411560" cy="338554"/>
          </a:xfrm>
          <a:prstGeom prst="rect">
            <a:avLst/>
          </a:prstGeom>
          <a:noFill/>
        </p:spPr>
        <p:txBody>
          <a:bodyPr wrap="square" rtlCol="0">
            <a:spAutoFit/>
          </a:bodyPr>
          <a:lstStyle/>
          <a:p>
            <a:r>
              <a:rPr lang="en-US" sz="800" dirty="0"/>
              <a:t>Pos Loop</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5201487" y="3062962"/>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103" name="TextBox 102">
            <a:extLst>
              <a:ext uri="{FF2B5EF4-FFF2-40B4-BE49-F238E27FC236}">
                <a16:creationId xmlns:a16="http://schemas.microsoft.com/office/drawing/2014/main" id="{E85DE882-A118-4656-9B48-B523372FD19A}"/>
              </a:ext>
            </a:extLst>
          </p:cNvPr>
          <p:cNvSpPr txBox="1"/>
          <p:nvPr/>
        </p:nvSpPr>
        <p:spPr>
          <a:xfrm rot="16200000">
            <a:off x="1479863" y="3096294"/>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46" name="Rectangle: Rounded Corners 45">
            <a:extLst>
              <a:ext uri="{FF2B5EF4-FFF2-40B4-BE49-F238E27FC236}">
                <a16:creationId xmlns:a16="http://schemas.microsoft.com/office/drawing/2014/main" id="{BED1F227-BEC1-4AD9-805E-F310F08DAABA}"/>
              </a:ext>
            </a:extLst>
          </p:cNvPr>
          <p:cNvSpPr/>
          <p:nvPr/>
        </p:nvSpPr>
        <p:spPr>
          <a:xfrm>
            <a:off x="4906076" y="3778081"/>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7" name="Rectangle: Rounded Corners 66">
            <a:extLst>
              <a:ext uri="{FF2B5EF4-FFF2-40B4-BE49-F238E27FC236}">
                <a16:creationId xmlns:a16="http://schemas.microsoft.com/office/drawing/2014/main" id="{A00C8805-A247-47EF-9F52-51772BFB27DC}"/>
              </a:ext>
            </a:extLst>
          </p:cNvPr>
          <p:cNvSpPr/>
          <p:nvPr/>
        </p:nvSpPr>
        <p:spPr>
          <a:xfrm>
            <a:off x="2585208" y="3785466"/>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0" name="TextBox 69">
            <a:extLst>
              <a:ext uri="{FF2B5EF4-FFF2-40B4-BE49-F238E27FC236}">
                <a16:creationId xmlns:a16="http://schemas.microsoft.com/office/drawing/2014/main" id="{C1EFDDDA-EB81-4AF3-A47F-E2A4A569B2CC}"/>
              </a:ext>
            </a:extLst>
          </p:cNvPr>
          <p:cNvSpPr txBox="1"/>
          <p:nvPr/>
        </p:nvSpPr>
        <p:spPr>
          <a:xfrm rot="16200000">
            <a:off x="2422769" y="3135804"/>
            <a:ext cx="1200331" cy="215444"/>
          </a:xfrm>
          <a:prstGeom prst="rect">
            <a:avLst/>
          </a:prstGeom>
          <a:noFill/>
        </p:spPr>
        <p:txBody>
          <a:bodyPr wrap="square" rtlCol="0">
            <a:spAutoFit/>
          </a:bodyPr>
          <a:lstStyle/>
          <a:p>
            <a:r>
              <a:rPr lang="en-US" sz="800" dirty="0">
                <a:solidFill>
                  <a:srgbClr val="FAA0FA"/>
                </a:solidFill>
              </a:rPr>
              <a:t>ECAT.TXDONETIME</a:t>
            </a:r>
          </a:p>
        </p:txBody>
      </p:sp>
      <p:sp>
        <p:nvSpPr>
          <p:cNvPr id="116" name="Rectangle: Rounded Corners 115">
            <a:extLst>
              <a:ext uri="{FF2B5EF4-FFF2-40B4-BE49-F238E27FC236}">
                <a16:creationId xmlns:a16="http://schemas.microsoft.com/office/drawing/2014/main" id="{CF25D176-10AE-40B5-A0BD-2976A2FDCAEF}"/>
              </a:ext>
            </a:extLst>
          </p:cNvPr>
          <p:cNvSpPr/>
          <p:nvPr/>
        </p:nvSpPr>
        <p:spPr>
          <a:xfrm>
            <a:off x="3051448" y="3785771"/>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7" name="Rectangle: Rounded Corners 116">
            <a:extLst>
              <a:ext uri="{FF2B5EF4-FFF2-40B4-BE49-F238E27FC236}">
                <a16:creationId xmlns:a16="http://schemas.microsoft.com/office/drawing/2014/main" id="{BF6387C6-8A21-4195-B1A5-3340550E9CBA}"/>
              </a:ext>
            </a:extLst>
          </p:cNvPr>
          <p:cNvSpPr/>
          <p:nvPr/>
        </p:nvSpPr>
        <p:spPr>
          <a:xfrm>
            <a:off x="3516939" y="3785724"/>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8" name="Rectangle: Rounded Corners 117">
            <a:extLst>
              <a:ext uri="{FF2B5EF4-FFF2-40B4-BE49-F238E27FC236}">
                <a16:creationId xmlns:a16="http://schemas.microsoft.com/office/drawing/2014/main" id="{B326C6E9-AE3F-4FDD-8A30-E429A96324E9}"/>
              </a:ext>
            </a:extLst>
          </p:cNvPr>
          <p:cNvSpPr/>
          <p:nvPr/>
        </p:nvSpPr>
        <p:spPr>
          <a:xfrm>
            <a:off x="3981486" y="3785771"/>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0" name="TextBox 119">
            <a:extLst>
              <a:ext uri="{FF2B5EF4-FFF2-40B4-BE49-F238E27FC236}">
                <a16:creationId xmlns:a16="http://schemas.microsoft.com/office/drawing/2014/main" id="{4921C101-06CD-4244-B233-782A91721493}"/>
              </a:ext>
            </a:extLst>
          </p:cNvPr>
          <p:cNvSpPr txBox="1"/>
          <p:nvPr/>
        </p:nvSpPr>
        <p:spPr>
          <a:xfrm>
            <a:off x="4045743" y="4171522"/>
            <a:ext cx="411560" cy="338554"/>
          </a:xfrm>
          <a:prstGeom prst="rect">
            <a:avLst/>
          </a:prstGeom>
          <a:noFill/>
        </p:spPr>
        <p:txBody>
          <a:bodyPr wrap="square" rtlCol="0">
            <a:spAutoFit/>
          </a:bodyPr>
          <a:lstStyle/>
          <a:p>
            <a:r>
              <a:rPr lang="en-US" sz="800" dirty="0"/>
              <a:t>Pos Loop</a:t>
            </a:r>
          </a:p>
        </p:txBody>
      </p:sp>
      <p:sp>
        <p:nvSpPr>
          <p:cNvPr id="121" name="TextBox 120">
            <a:extLst>
              <a:ext uri="{FF2B5EF4-FFF2-40B4-BE49-F238E27FC236}">
                <a16:creationId xmlns:a16="http://schemas.microsoft.com/office/drawing/2014/main" id="{733984BF-63A1-406D-A0AD-AF9AFE10D953}"/>
              </a:ext>
            </a:extLst>
          </p:cNvPr>
          <p:cNvSpPr txBox="1"/>
          <p:nvPr/>
        </p:nvSpPr>
        <p:spPr>
          <a:xfrm rot="16200000">
            <a:off x="3486937" y="3444133"/>
            <a:ext cx="519187" cy="230832"/>
          </a:xfrm>
          <a:prstGeom prst="rect">
            <a:avLst/>
          </a:prstGeom>
          <a:noFill/>
        </p:spPr>
        <p:txBody>
          <a:bodyPr wrap="square" rtlCol="0">
            <a:spAutoFit/>
          </a:bodyPr>
          <a:lstStyle/>
          <a:p>
            <a:r>
              <a:rPr lang="en-US" sz="900" dirty="0">
                <a:solidFill>
                  <a:srgbClr val="FF0000"/>
                </a:solidFill>
              </a:rPr>
              <a:t>Sync0</a:t>
            </a:r>
          </a:p>
        </p:txBody>
      </p:sp>
      <p:sp>
        <p:nvSpPr>
          <p:cNvPr id="122" name="TextBox 121">
            <a:extLst>
              <a:ext uri="{FF2B5EF4-FFF2-40B4-BE49-F238E27FC236}">
                <a16:creationId xmlns:a16="http://schemas.microsoft.com/office/drawing/2014/main" id="{80EDD27E-6FCE-417D-BC44-C01E5AF0D7BC}"/>
              </a:ext>
            </a:extLst>
          </p:cNvPr>
          <p:cNvSpPr txBox="1"/>
          <p:nvPr/>
        </p:nvSpPr>
        <p:spPr>
          <a:xfrm rot="16200000">
            <a:off x="2996766" y="3528522"/>
            <a:ext cx="414489" cy="215444"/>
          </a:xfrm>
          <a:prstGeom prst="rect">
            <a:avLst/>
          </a:prstGeom>
          <a:noFill/>
        </p:spPr>
        <p:txBody>
          <a:bodyPr wrap="square" rtlCol="0">
            <a:spAutoFit/>
          </a:bodyPr>
          <a:lstStyle/>
          <a:p>
            <a:r>
              <a:rPr lang="en-US" sz="800" dirty="0"/>
              <a:t>SM2</a:t>
            </a:r>
          </a:p>
        </p:txBody>
      </p:sp>
      <p:sp>
        <p:nvSpPr>
          <p:cNvPr id="123" name="TextBox 122">
            <a:extLst>
              <a:ext uri="{FF2B5EF4-FFF2-40B4-BE49-F238E27FC236}">
                <a16:creationId xmlns:a16="http://schemas.microsoft.com/office/drawing/2014/main" id="{CF86A444-424B-43D7-8138-D86ADD099FF9}"/>
              </a:ext>
            </a:extLst>
          </p:cNvPr>
          <p:cNvSpPr txBox="1"/>
          <p:nvPr/>
        </p:nvSpPr>
        <p:spPr>
          <a:xfrm rot="16200000">
            <a:off x="2893819" y="3143038"/>
            <a:ext cx="1200554" cy="215444"/>
          </a:xfrm>
          <a:prstGeom prst="rect">
            <a:avLst/>
          </a:prstGeom>
          <a:noFill/>
        </p:spPr>
        <p:txBody>
          <a:bodyPr wrap="square" rtlCol="0">
            <a:spAutoFit/>
          </a:bodyPr>
          <a:lstStyle/>
          <a:p>
            <a:r>
              <a:rPr lang="en-US" sz="800" dirty="0">
                <a:solidFill>
                  <a:srgbClr val="0070C0"/>
                </a:solidFill>
              </a:rPr>
              <a:t>ECAT.RXDONETIME</a:t>
            </a:r>
          </a:p>
        </p:txBody>
      </p:sp>
      <p:sp>
        <p:nvSpPr>
          <p:cNvPr id="124" name="TextBox 123">
            <a:extLst>
              <a:ext uri="{FF2B5EF4-FFF2-40B4-BE49-F238E27FC236}">
                <a16:creationId xmlns:a16="http://schemas.microsoft.com/office/drawing/2014/main" id="{0531FE23-5D83-4E6E-BDCC-EDE2F103502A}"/>
              </a:ext>
            </a:extLst>
          </p:cNvPr>
          <p:cNvSpPr txBox="1"/>
          <p:nvPr/>
        </p:nvSpPr>
        <p:spPr>
          <a:xfrm rot="16200000">
            <a:off x="3403744" y="3154217"/>
            <a:ext cx="1150922" cy="215444"/>
          </a:xfrm>
          <a:prstGeom prst="rect">
            <a:avLst/>
          </a:prstGeom>
          <a:noFill/>
        </p:spPr>
        <p:txBody>
          <a:bodyPr wrap="square" rtlCol="0">
            <a:spAutoFit/>
          </a:bodyPr>
          <a:lstStyle/>
          <a:p>
            <a:r>
              <a:rPr lang="en-US" sz="800" dirty="0">
                <a:solidFill>
                  <a:srgbClr val="00B050"/>
                </a:solidFill>
              </a:rPr>
              <a:t>ECAT.POSLOOPTIME</a:t>
            </a:r>
          </a:p>
        </p:txBody>
      </p:sp>
      <p:cxnSp>
        <p:nvCxnSpPr>
          <p:cNvPr id="125" name="Straight Connector 124">
            <a:extLst>
              <a:ext uri="{FF2B5EF4-FFF2-40B4-BE49-F238E27FC236}">
                <a16:creationId xmlns:a16="http://schemas.microsoft.com/office/drawing/2014/main" id="{288A3C1B-27F9-4FED-9162-F80854D1A60E}"/>
              </a:ext>
            </a:extLst>
          </p:cNvPr>
          <p:cNvCxnSpPr>
            <a:cxnSpLocks/>
            <a:endCxn id="122" idx="3"/>
          </p:cNvCxnSpPr>
          <p:nvPr/>
        </p:nvCxnSpPr>
        <p:spPr>
          <a:xfrm>
            <a:off x="3202737" y="2494136"/>
            <a:ext cx="1274" cy="934864"/>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B82D0C66-3D85-4705-A0A4-8876B93C1BEC}"/>
              </a:ext>
            </a:extLst>
          </p:cNvPr>
          <p:cNvCxnSpPr>
            <a:cxnSpLocks/>
          </p:cNvCxnSpPr>
          <p:nvPr/>
        </p:nvCxnSpPr>
        <p:spPr>
          <a:xfrm>
            <a:off x="3211361" y="2609718"/>
            <a:ext cx="536970"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DFF812C9-8047-4F45-A891-EE15D9DFF4FF}"/>
              </a:ext>
            </a:extLst>
          </p:cNvPr>
          <p:cNvSpPr txBox="1"/>
          <p:nvPr/>
        </p:nvSpPr>
        <p:spPr>
          <a:xfrm rot="16200000">
            <a:off x="3003243" y="2093133"/>
            <a:ext cx="925451" cy="215444"/>
          </a:xfrm>
          <a:prstGeom prst="rect">
            <a:avLst/>
          </a:prstGeom>
          <a:noFill/>
        </p:spPr>
        <p:txBody>
          <a:bodyPr wrap="square" rtlCol="0">
            <a:spAutoFit/>
          </a:bodyPr>
          <a:lstStyle/>
          <a:p>
            <a:r>
              <a:rPr lang="en-US" sz="800" dirty="0"/>
              <a:t>Master SM2 time</a:t>
            </a:r>
          </a:p>
        </p:txBody>
      </p:sp>
      <p:cxnSp>
        <p:nvCxnSpPr>
          <p:cNvPr id="128" name="Straight Connector 127">
            <a:extLst>
              <a:ext uri="{FF2B5EF4-FFF2-40B4-BE49-F238E27FC236}">
                <a16:creationId xmlns:a16="http://schemas.microsoft.com/office/drawing/2014/main" id="{2C96F888-DB71-4210-A320-EE00F0489B3F}"/>
              </a:ext>
            </a:extLst>
          </p:cNvPr>
          <p:cNvCxnSpPr>
            <a:cxnSpLocks/>
          </p:cNvCxnSpPr>
          <p:nvPr/>
        </p:nvCxnSpPr>
        <p:spPr>
          <a:xfrm>
            <a:off x="3751397" y="2183545"/>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31" name="Rectangle: Rounded Corners 130">
            <a:extLst>
              <a:ext uri="{FF2B5EF4-FFF2-40B4-BE49-F238E27FC236}">
                <a16:creationId xmlns:a16="http://schemas.microsoft.com/office/drawing/2014/main" id="{F76536AD-9CE7-4209-994B-DC03092D0B56}"/>
              </a:ext>
            </a:extLst>
          </p:cNvPr>
          <p:cNvSpPr/>
          <p:nvPr/>
        </p:nvSpPr>
        <p:spPr>
          <a:xfrm>
            <a:off x="4443781" y="3778081"/>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35" name="TextBox 134">
            <a:extLst>
              <a:ext uri="{FF2B5EF4-FFF2-40B4-BE49-F238E27FC236}">
                <a16:creationId xmlns:a16="http://schemas.microsoft.com/office/drawing/2014/main" id="{C84F6D2C-1650-49E0-AAA2-B0ECF71AC2BC}"/>
              </a:ext>
            </a:extLst>
          </p:cNvPr>
          <p:cNvSpPr txBox="1"/>
          <p:nvPr/>
        </p:nvSpPr>
        <p:spPr>
          <a:xfrm rot="16200000">
            <a:off x="3468093" y="2844501"/>
            <a:ext cx="803533" cy="200055"/>
          </a:xfrm>
          <a:prstGeom prst="rect">
            <a:avLst/>
          </a:prstGeom>
          <a:noFill/>
        </p:spPr>
        <p:txBody>
          <a:bodyPr wrap="square" rtlCol="0">
            <a:spAutoFit/>
          </a:bodyPr>
          <a:lstStyle/>
          <a:p>
            <a:r>
              <a:rPr lang="en-US" sz="700" dirty="0"/>
              <a:t>ECAT.PLLOFFSET</a:t>
            </a:r>
          </a:p>
        </p:txBody>
      </p:sp>
      <p:cxnSp>
        <p:nvCxnSpPr>
          <p:cNvPr id="136" name="Straight Connector 135">
            <a:extLst>
              <a:ext uri="{FF2B5EF4-FFF2-40B4-BE49-F238E27FC236}">
                <a16:creationId xmlns:a16="http://schemas.microsoft.com/office/drawing/2014/main" id="{9F3DE063-B9BF-4B88-9697-41FDDE782893}"/>
              </a:ext>
            </a:extLst>
          </p:cNvPr>
          <p:cNvCxnSpPr>
            <a:cxnSpLocks/>
          </p:cNvCxnSpPr>
          <p:nvPr/>
        </p:nvCxnSpPr>
        <p:spPr>
          <a:xfrm>
            <a:off x="3972958" y="2334609"/>
            <a:ext cx="0" cy="51692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118D5FA0-ABEE-4BAB-B76F-5C555C9B3016}"/>
              </a:ext>
            </a:extLst>
          </p:cNvPr>
          <p:cNvCxnSpPr>
            <a:cxnSpLocks/>
          </p:cNvCxnSpPr>
          <p:nvPr/>
        </p:nvCxnSpPr>
        <p:spPr>
          <a:xfrm flipV="1">
            <a:off x="3750720" y="2581054"/>
            <a:ext cx="222238" cy="2457"/>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a:extLst>
              <a:ext uri="{FF2B5EF4-FFF2-40B4-BE49-F238E27FC236}">
                <a16:creationId xmlns:a16="http://schemas.microsoft.com/office/drawing/2014/main" id="{DE1C88B3-A333-4F63-BC32-4C8164B04946}"/>
              </a:ext>
            </a:extLst>
          </p:cNvPr>
          <p:cNvCxnSpPr>
            <a:cxnSpLocks/>
          </p:cNvCxnSpPr>
          <p:nvPr/>
        </p:nvCxnSpPr>
        <p:spPr>
          <a:xfrm flipV="1">
            <a:off x="3742565" y="2260221"/>
            <a:ext cx="2538341" cy="3262"/>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Box 141">
            <a:extLst>
              <a:ext uri="{FF2B5EF4-FFF2-40B4-BE49-F238E27FC236}">
                <a16:creationId xmlns:a16="http://schemas.microsoft.com/office/drawing/2014/main" id="{0EF0DCAE-5322-493A-814E-0E384C1B4EAF}"/>
              </a:ext>
            </a:extLst>
          </p:cNvPr>
          <p:cNvSpPr txBox="1"/>
          <p:nvPr/>
        </p:nvSpPr>
        <p:spPr>
          <a:xfrm>
            <a:off x="4421782" y="2071117"/>
            <a:ext cx="925453" cy="215444"/>
          </a:xfrm>
          <a:prstGeom prst="rect">
            <a:avLst/>
          </a:prstGeom>
          <a:noFill/>
        </p:spPr>
        <p:txBody>
          <a:bodyPr wrap="square" rtlCol="0">
            <a:spAutoFit/>
          </a:bodyPr>
          <a:lstStyle/>
          <a:p>
            <a:r>
              <a:rPr lang="en-US" sz="800" dirty="0"/>
              <a:t>ECAT.INPUTSHIFT</a:t>
            </a:r>
          </a:p>
        </p:txBody>
      </p:sp>
      <p:sp>
        <p:nvSpPr>
          <p:cNvPr id="143" name="TextBox 142">
            <a:extLst>
              <a:ext uri="{FF2B5EF4-FFF2-40B4-BE49-F238E27FC236}">
                <a16:creationId xmlns:a16="http://schemas.microsoft.com/office/drawing/2014/main" id="{F1B50F24-EC7A-4221-9D2C-AFEA00B9A68A}"/>
              </a:ext>
            </a:extLst>
          </p:cNvPr>
          <p:cNvSpPr txBox="1"/>
          <p:nvPr/>
        </p:nvSpPr>
        <p:spPr>
          <a:xfrm rot="16200000">
            <a:off x="-384795" y="3113283"/>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144" name="Rectangle: Rounded Corners 143">
            <a:extLst>
              <a:ext uri="{FF2B5EF4-FFF2-40B4-BE49-F238E27FC236}">
                <a16:creationId xmlns:a16="http://schemas.microsoft.com/office/drawing/2014/main" id="{F0E99DF5-6C6D-46F0-880F-DA1712326B33}"/>
              </a:ext>
            </a:extLst>
          </p:cNvPr>
          <p:cNvSpPr/>
          <p:nvPr/>
        </p:nvSpPr>
        <p:spPr>
          <a:xfrm>
            <a:off x="5834376" y="3765044"/>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45" name="TextBox 144">
            <a:extLst>
              <a:ext uri="{FF2B5EF4-FFF2-40B4-BE49-F238E27FC236}">
                <a16:creationId xmlns:a16="http://schemas.microsoft.com/office/drawing/2014/main" id="{2C395737-2B17-4246-974F-636C5DA428D2}"/>
              </a:ext>
            </a:extLst>
          </p:cNvPr>
          <p:cNvSpPr txBox="1"/>
          <p:nvPr/>
        </p:nvSpPr>
        <p:spPr>
          <a:xfrm>
            <a:off x="5898632" y="4150795"/>
            <a:ext cx="411560" cy="338554"/>
          </a:xfrm>
          <a:prstGeom prst="rect">
            <a:avLst/>
          </a:prstGeom>
          <a:noFill/>
        </p:spPr>
        <p:txBody>
          <a:bodyPr wrap="square" rtlCol="0">
            <a:spAutoFit/>
          </a:bodyPr>
          <a:lstStyle/>
          <a:p>
            <a:r>
              <a:rPr lang="en-US" sz="800" dirty="0"/>
              <a:t>Pos Loop</a:t>
            </a:r>
          </a:p>
        </p:txBody>
      </p:sp>
      <p:cxnSp>
        <p:nvCxnSpPr>
          <p:cNvPr id="147" name="Straight Arrow Connector 146">
            <a:extLst>
              <a:ext uri="{FF2B5EF4-FFF2-40B4-BE49-F238E27FC236}">
                <a16:creationId xmlns:a16="http://schemas.microsoft.com/office/drawing/2014/main" id="{4CC10660-A47E-4507-ACFA-8268A53EB373}"/>
              </a:ext>
            </a:extLst>
          </p:cNvPr>
          <p:cNvCxnSpPr>
            <a:cxnSpLocks/>
          </p:cNvCxnSpPr>
          <p:nvPr/>
        </p:nvCxnSpPr>
        <p:spPr>
          <a:xfrm>
            <a:off x="269768" y="1725565"/>
            <a:ext cx="3703190"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81BA87F4-A9B3-47C1-A9F1-C2E503EC6A89}"/>
              </a:ext>
            </a:extLst>
          </p:cNvPr>
          <p:cNvCxnSpPr>
            <a:cxnSpLocks/>
          </p:cNvCxnSpPr>
          <p:nvPr/>
        </p:nvCxnSpPr>
        <p:spPr>
          <a:xfrm>
            <a:off x="262836" y="1692546"/>
            <a:ext cx="4496" cy="114293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49" name="TextBox 148">
            <a:extLst>
              <a:ext uri="{FF2B5EF4-FFF2-40B4-BE49-F238E27FC236}">
                <a16:creationId xmlns:a16="http://schemas.microsoft.com/office/drawing/2014/main" id="{BE52095B-DA3D-435A-B8A1-47D4D735AE39}"/>
              </a:ext>
            </a:extLst>
          </p:cNvPr>
          <p:cNvSpPr txBox="1"/>
          <p:nvPr/>
        </p:nvSpPr>
        <p:spPr>
          <a:xfrm>
            <a:off x="1523966" y="1453592"/>
            <a:ext cx="1992497" cy="215444"/>
          </a:xfrm>
          <a:prstGeom prst="rect">
            <a:avLst/>
          </a:prstGeom>
          <a:noFill/>
        </p:spPr>
        <p:txBody>
          <a:bodyPr wrap="square" rtlCol="0">
            <a:spAutoFit/>
          </a:bodyPr>
          <a:lstStyle/>
          <a:p>
            <a:r>
              <a:rPr lang="en-US" sz="800" dirty="0"/>
              <a:t>500us update cycle (two 250us ECAT cycles)</a:t>
            </a:r>
          </a:p>
        </p:txBody>
      </p:sp>
      <p:cxnSp>
        <p:nvCxnSpPr>
          <p:cNvPr id="150" name="Straight Connector 149">
            <a:extLst>
              <a:ext uri="{FF2B5EF4-FFF2-40B4-BE49-F238E27FC236}">
                <a16:creationId xmlns:a16="http://schemas.microsoft.com/office/drawing/2014/main" id="{90330C62-607C-442C-922B-5E25DF500244}"/>
              </a:ext>
            </a:extLst>
          </p:cNvPr>
          <p:cNvCxnSpPr>
            <a:cxnSpLocks/>
          </p:cNvCxnSpPr>
          <p:nvPr/>
        </p:nvCxnSpPr>
        <p:spPr>
          <a:xfrm>
            <a:off x="3972958" y="1631868"/>
            <a:ext cx="0" cy="5689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Straight Arrow Connector 150">
            <a:extLst>
              <a:ext uri="{FF2B5EF4-FFF2-40B4-BE49-F238E27FC236}">
                <a16:creationId xmlns:a16="http://schemas.microsoft.com/office/drawing/2014/main" id="{4095BBFD-1989-42A6-A148-A5D46517A14A}"/>
              </a:ext>
            </a:extLst>
          </p:cNvPr>
          <p:cNvCxnSpPr>
            <a:cxnSpLocks/>
          </p:cNvCxnSpPr>
          <p:nvPr/>
        </p:nvCxnSpPr>
        <p:spPr>
          <a:xfrm>
            <a:off x="3979891" y="1729385"/>
            <a:ext cx="3694404"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274D1047-2C79-4A98-909D-DCEA468707BD}"/>
              </a:ext>
            </a:extLst>
          </p:cNvPr>
          <p:cNvCxnSpPr>
            <a:cxnSpLocks/>
          </p:cNvCxnSpPr>
          <p:nvPr/>
        </p:nvCxnSpPr>
        <p:spPr>
          <a:xfrm>
            <a:off x="6295774" y="2140102"/>
            <a:ext cx="7242" cy="158149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Arrow Connector 156">
            <a:extLst>
              <a:ext uri="{FF2B5EF4-FFF2-40B4-BE49-F238E27FC236}">
                <a16:creationId xmlns:a16="http://schemas.microsoft.com/office/drawing/2014/main" id="{8B645ACC-5AC8-4C45-9373-587E4292AA4D}"/>
              </a:ext>
            </a:extLst>
          </p:cNvPr>
          <p:cNvCxnSpPr>
            <a:cxnSpLocks/>
          </p:cNvCxnSpPr>
          <p:nvPr/>
        </p:nvCxnSpPr>
        <p:spPr>
          <a:xfrm flipV="1">
            <a:off x="3994165" y="2529408"/>
            <a:ext cx="2301609" cy="4095"/>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58B2F466-C384-4AC1-B71B-3B45E3EB9F23}"/>
              </a:ext>
            </a:extLst>
          </p:cNvPr>
          <p:cNvSpPr txBox="1"/>
          <p:nvPr/>
        </p:nvSpPr>
        <p:spPr>
          <a:xfrm>
            <a:off x="4396849" y="2529408"/>
            <a:ext cx="999235" cy="215444"/>
          </a:xfrm>
          <a:prstGeom prst="rect">
            <a:avLst/>
          </a:prstGeom>
          <a:noFill/>
        </p:spPr>
        <p:txBody>
          <a:bodyPr wrap="square" rtlCol="0">
            <a:spAutoFit/>
          </a:bodyPr>
          <a:lstStyle/>
          <a:p>
            <a:r>
              <a:rPr lang="en-US" sz="800" dirty="0"/>
              <a:t>ECAT.INPUTSHIFTU</a:t>
            </a:r>
          </a:p>
        </p:txBody>
      </p:sp>
      <p:sp>
        <p:nvSpPr>
          <p:cNvPr id="72" name="Rectangle: Rounded Corners 71">
            <a:extLst>
              <a:ext uri="{FF2B5EF4-FFF2-40B4-BE49-F238E27FC236}">
                <a16:creationId xmlns:a16="http://schemas.microsoft.com/office/drawing/2014/main" id="{6BDFC4E7-3A65-4022-B8BD-BEB226966E20}"/>
              </a:ext>
            </a:extLst>
          </p:cNvPr>
          <p:cNvSpPr/>
          <p:nvPr/>
        </p:nvSpPr>
        <p:spPr>
          <a:xfrm>
            <a:off x="10938611" y="3765566"/>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4" name="Rectangle: Rounded Corners 73">
            <a:extLst>
              <a:ext uri="{FF2B5EF4-FFF2-40B4-BE49-F238E27FC236}">
                <a16:creationId xmlns:a16="http://schemas.microsoft.com/office/drawing/2014/main" id="{872456BA-81C4-4F76-9775-D0298095F518}"/>
              </a:ext>
            </a:extLst>
          </p:cNvPr>
          <p:cNvSpPr/>
          <p:nvPr/>
        </p:nvSpPr>
        <p:spPr>
          <a:xfrm>
            <a:off x="6298977" y="3763413"/>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7" name="Rectangle: Rounded Corners 76">
            <a:extLst>
              <a:ext uri="{FF2B5EF4-FFF2-40B4-BE49-F238E27FC236}">
                <a16:creationId xmlns:a16="http://schemas.microsoft.com/office/drawing/2014/main" id="{2D78A8D5-B5BE-4166-8E10-BA1FB2FA08AC}"/>
              </a:ext>
            </a:extLst>
          </p:cNvPr>
          <p:cNvSpPr/>
          <p:nvPr/>
        </p:nvSpPr>
        <p:spPr>
          <a:xfrm>
            <a:off x="6763996" y="3763413"/>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9" name="Rectangle: Rounded Corners 78">
            <a:extLst>
              <a:ext uri="{FF2B5EF4-FFF2-40B4-BE49-F238E27FC236}">
                <a16:creationId xmlns:a16="http://schemas.microsoft.com/office/drawing/2014/main" id="{E8DC005C-C583-41D5-AD30-DFC1DD0ABC4D}"/>
              </a:ext>
            </a:extLst>
          </p:cNvPr>
          <p:cNvSpPr/>
          <p:nvPr/>
        </p:nvSpPr>
        <p:spPr>
          <a:xfrm>
            <a:off x="7229488" y="3763366"/>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89" name="Rectangle: Rounded Corners 88">
            <a:extLst>
              <a:ext uri="{FF2B5EF4-FFF2-40B4-BE49-F238E27FC236}">
                <a16:creationId xmlns:a16="http://schemas.microsoft.com/office/drawing/2014/main" id="{22586FB9-0041-4036-8ACF-4D7245E881DE}"/>
              </a:ext>
            </a:extLst>
          </p:cNvPr>
          <p:cNvSpPr/>
          <p:nvPr/>
        </p:nvSpPr>
        <p:spPr>
          <a:xfrm>
            <a:off x="7694035" y="3763413"/>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1" name="TextBox 90">
            <a:extLst>
              <a:ext uri="{FF2B5EF4-FFF2-40B4-BE49-F238E27FC236}">
                <a16:creationId xmlns:a16="http://schemas.microsoft.com/office/drawing/2014/main" id="{29C4A6AC-EB86-4E30-B61D-2167EED3B3FA}"/>
              </a:ext>
            </a:extLst>
          </p:cNvPr>
          <p:cNvSpPr txBox="1"/>
          <p:nvPr/>
        </p:nvSpPr>
        <p:spPr>
          <a:xfrm>
            <a:off x="7758291" y="4149164"/>
            <a:ext cx="411560" cy="338554"/>
          </a:xfrm>
          <a:prstGeom prst="rect">
            <a:avLst/>
          </a:prstGeom>
          <a:noFill/>
        </p:spPr>
        <p:txBody>
          <a:bodyPr wrap="square" rtlCol="0">
            <a:spAutoFit/>
          </a:bodyPr>
          <a:lstStyle/>
          <a:p>
            <a:r>
              <a:rPr lang="en-US" sz="800" dirty="0"/>
              <a:t>Pos Loop</a:t>
            </a:r>
          </a:p>
        </p:txBody>
      </p:sp>
      <p:sp>
        <p:nvSpPr>
          <p:cNvPr id="93" name="TextBox 92">
            <a:extLst>
              <a:ext uri="{FF2B5EF4-FFF2-40B4-BE49-F238E27FC236}">
                <a16:creationId xmlns:a16="http://schemas.microsoft.com/office/drawing/2014/main" id="{0C7938DB-7B00-41D1-817E-94310901861A}"/>
              </a:ext>
            </a:extLst>
          </p:cNvPr>
          <p:cNvSpPr txBox="1"/>
          <p:nvPr/>
        </p:nvSpPr>
        <p:spPr>
          <a:xfrm rot="16200000">
            <a:off x="7156659" y="3172225"/>
            <a:ext cx="1070190" cy="215444"/>
          </a:xfrm>
          <a:prstGeom prst="rect">
            <a:avLst/>
          </a:prstGeom>
          <a:noFill/>
        </p:spPr>
        <p:txBody>
          <a:bodyPr wrap="square" rtlCol="0">
            <a:spAutoFit/>
          </a:bodyPr>
          <a:lstStyle/>
          <a:p>
            <a:r>
              <a:rPr lang="en-US" sz="800" dirty="0">
                <a:solidFill>
                  <a:srgbClr val="00B050"/>
                </a:solidFill>
              </a:rPr>
              <a:t>ECAT.POSLOOPTIME</a:t>
            </a:r>
          </a:p>
        </p:txBody>
      </p:sp>
      <p:sp>
        <p:nvSpPr>
          <p:cNvPr id="94" name="Rectangle: Rounded Corners 93">
            <a:extLst>
              <a:ext uri="{FF2B5EF4-FFF2-40B4-BE49-F238E27FC236}">
                <a16:creationId xmlns:a16="http://schemas.microsoft.com/office/drawing/2014/main" id="{FB2DD2C4-99C0-46AF-8428-BB2EC0F8215B}"/>
              </a:ext>
            </a:extLst>
          </p:cNvPr>
          <p:cNvSpPr/>
          <p:nvPr/>
        </p:nvSpPr>
        <p:spPr>
          <a:xfrm>
            <a:off x="10468555" y="3765871"/>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5" name="Rectangle: Rounded Corners 94">
            <a:extLst>
              <a:ext uri="{FF2B5EF4-FFF2-40B4-BE49-F238E27FC236}">
                <a16:creationId xmlns:a16="http://schemas.microsoft.com/office/drawing/2014/main" id="{BF717C2A-A3EF-49FD-B713-2227C406C23D}"/>
              </a:ext>
            </a:extLst>
          </p:cNvPr>
          <p:cNvSpPr/>
          <p:nvPr/>
        </p:nvSpPr>
        <p:spPr>
          <a:xfrm>
            <a:off x="8155820" y="3764285"/>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6" name="Rectangle: Rounded Corners 105">
            <a:extLst>
              <a:ext uri="{FF2B5EF4-FFF2-40B4-BE49-F238E27FC236}">
                <a16:creationId xmlns:a16="http://schemas.microsoft.com/office/drawing/2014/main" id="{0EE1DD76-8FE8-4EBD-98A2-1EA462E292A1}"/>
              </a:ext>
            </a:extLst>
          </p:cNvPr>
          <p:cNvSpPr/>
          <p:nvPr/>
        </p:nvSpPr>
        <p:spPr>
          <a:xfrm>
            <a:off x="8622060" y="3764590"/>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7" name="Rectangle: Rounded Corners 106">
            <a:extLst>
              <a:ext uri="{FF2B5EF4-FFF2-40B4-BE49-F238E27FC236}">
                <a16:creationId xmlns:a16="http://schemas.microsoft.com/office/drawing/2014/main" id="{804BBC0F-946D-4EB7-9455-005D6BDE0035}"/>
              </a:ext>
            </a:extLst>
          </p:cNvPr>
          <p:cNvSpPr/>
          <p:nvPr/>
        </p:nvSpPr>
        <p:spPr>
          <a:xfrm>
            <a:off x="9087551" y="3764543"/>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8" name="Rectangle: Rounded Corners 107">
            <a:extLst>
              <a:ext uri="{FF2B5EF4-FFF2-40B4-BE49-F238E27FC236}">
                <a16:creationId xmlns:a16="http://schemas.microsoft.com/office/drawing/2014/main" id="{F272BCB4-7E10-47C8-95DE-44BC0210EB89}"/>
              </a:ext>
            </a:extLst>
          </p:cNvPr>
          <p:cNvSpPr/>
          <p:nvPr/>
        </p:nvSpPr>
        <p:spPr>
          <a:xfrm>
            <a:off x="9552098" y="3764590"/>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9" name="TextBox 108">
            <a:extLst>
              <a:ext uri="{FF2B5EF4-FFF2-40B4-BE49-F238E27FC236}">
                <a16:creationId xmlns:a16="http://schemas.microsoft.com/office/drawing/2014/main" id="{58786514-722B-4B6D-A105-0BE6414DC7B2}"/>
              </a:ext>
            </a:extLst>
          </p:cNvPr>
          <p:cNvSpPr txBox="1"/>
          <p:nvPr/>
        </p:nvSpPr>
        <p:spPr>
          <a:xfrm>
            <a:off x="9616355" y="4150341"/>
            <a:ext cx="411560" cy="338554"/>
          </a:xfrm>
          <a:prstGeom prst="rect">
            <a:avLst/>
          </a:prstGeom>
          <a:noFill/>
        </p:spPr>
        <p:txBody>
          <a:bodyPr wrap="square" rtlCol="0">
            <a:spAutoFit/>
          </a:bodyPr>
          <a:lstStyle/>
          <a:p>
            <a:r>
              <a:rPr lang="en-US" sz="800" dirty="0"/>
              <a:t>Pos Loop</a:t>
            </a:r>
          </a:p>
        </p:txBody>
      </p:sp>
      <p:sp>
        <p:nvSpPr>
          <p:cNvPr id="153" name="Rectangle: Rounded Corners 152">
            <a:extLst>
              <a:ext uri="{FF2B5EF4-FFF2-40B4-BE49-F238E27FC236}">
                <a16:creationId xmlns:a16="http://schemas.microsoft.com/office/drawing/2014/main" id="{AD17341C-2F46-4F07-A343-18F4759C5D9B}"/>
              </a:ext>
            </a:extLst>
          </p:cNvPr>
          <p:cNvSpPr/>
          <p:nvPr/>
        </p:nvSpPr>
        <p:spPr>
          <a:xfrm>
            <a:off x="10006260" y="3765871"/>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65" name="Rectangle: Rounded Corners 164">
            <a:extLst>
              <a:ext uri="{FF2B5EF4-FFF2-40B4-BE49-F238E27FC236}">
                <a16:creationId xmlns:a16="http://schemas.microsoft.com/office/drawing/2014/main" id="{61588C7A-9E39-4D42-B547-553E9303DA24}"/>
              </a:ext>
            </a:extLst>
          </p:cNvPr>
          <p:cNvSpPr/>
          <p:nvPr/>
        </p:nvSpPr>
        <p:spPr>
          <a:xfrm>
            <a:off x="11405498" y="3770391"/>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66" name="TextBox 165">
            <a:extLst>
              <a:ext uri="{FF2B5EF4-FFF2-40B4-BE49-F238E27FC236}">
                <a16:creationId xmlns:a16="http://schemas.microsoft.com/office/drawing/2014/main" id="{FAEBC809-A262-42A1-9913-011362493695}"/>
              </a:ext>
            </a:extLst>
          </p:cNvPr>
          <p:cNvSpPr txBox="1"/>
          <p:nvPr/>
        </p:nvSpPr>
        <p:spPr>
          <a:xfrm>
            <a:off x="11469754" y="4156142"/>
            <a:ext cx="411560" cy="338554"/>
          </a:xfrm>
          <a:prstGeom prst="rect">
            <a:avLst/>
          </a:prstGeom>
          <a:noFill/>
        </p:spPr>
        <p:txBody>
          <a:bodyPr wrap="square" rtlCol="0">
            <a:spAutoFit/>
          </a:bodyPr>
          <a:lstStyle/>
          <a:p>
            <a:r>
              <a:rPr lang="en-US" sz="800" dirty="0"/>
              <a:t>Pos Loop</a:t>
            </a:r>
          </a:p>
        </p:txBody>
      </p:sp>
      <p:sp>
        <p:nvSpPr>
          <p:cNvPr id="169" name="TextBox 168">
            <a:extLst>
              <a:ext uri="{FF2B5EF4-FFF2-40B4-BE49-F238E27FC236}">
                <a16:creationId xmlns:a16="http://schemas.microsoft.com/office/drawing/2014/main" id="{727E1FA5-647A-4B46-8531-285156CDAAB8}"/>
              </a:ext>
            </a:extLst>
          </p:cNvPr>
          <p:cNvSpPr txBox="1"/>
          <p:nvPr/>
        </p:nvSpPr>
        <p:spPr>
          <a:xfrm>
            <a:off x="4749748" y="1454545"/>
            <a:ext cx="1992497" cy="215444"/>
          </a:xfrm>
          <a:prstGeom prst="rect">
            <a:avLst/>
          </a:prstGeom>
          <a:noFill/>
        </p:spPr>
        <p:txBody>
          <a:bodyPr wrap="square" rtlCol="0">
            <a:spAutoFit/>
          </a:bodyPr>
          <a:lstStyle/>
          <a:p>
            <a:r>
              <a:rPr lang="en-US" sz="800" dirty="0"/>
              <a:t>500us update cycle (two 250us ECAT cycles)</a:t>
            </a:r>
          </a:p>
        </p:txBody>
      </p:sp>
      <p:sp>
        <p:nvSpPr>
          <p:cNvPr id="178" name="TextBox 177">
            <a:extLst>
              <a:ext uri="{FF2B5EF4-FFF2-40B4-BE49-F238E27FC236}">
                <a16:creationId xmlns:a16="http://schemas.microsoft.com/office/drawing/2014/main" id="{EAB466A3-E222-4FE9-9543-C70F56457DB0}"/>
              </a:ext>
            </a:extLst>
          </p:cNvPr>
          <p:cNvSpPr txBox="1"/>
          <p:nvPr/>
        </p:nvSpPr>
        <p:spPr>
          <a:xfrm rot="16200000">
            <a:off x="6123968" y="3128108"/>
            <a:ext cx="1200331" cy="215444"/>
          </a:xfrm>
          <a:prstGeom prst="rect">
            <a:avLst/>
          </a:prstGeom>
          <a:noFill/>
        </p:spPr>
        <p:txBody>
          <a:bodyPr wrap="square" rtlCol="0">
            <a:spAutoFit/>
          </a:bodyPr>
          <a:lstStyle/>
          <a:p>
            <a:r>
              <a:rPr lang="en-US" sz="800" dirty="0">
                <a:solidFill>
                  <a:srgbClr val="FAA0FA"/>
                </a:solidFill>
              </a:rPr>
              <a:t>ECAT.TXDONETIME</a:t>
            </a:r>
          </a:p>
        </p:txBody>
      </p:sp>
      <p:sp>
        <p:nvSpPr>
          <p:cNvPr id="179" name="TextBox 178">
            <a:extLst>
              <a:ext uri="{FF2B5EF4-FFF2-40B4-BE49-F238E27FC236}">
                <a16:creationId xmlns:a16="http://schemas.microsoft.com/office/drawing/2014/main" id="{2F1FDCB5-49B4-41BF-8BB8-292347DCC470}"/>
              </a:ext>
            </a:extLst>
          </p:cNvPr>
          <p:cNvSpPr txBox="1"/>
          <p:nvPr/>
        </p:nvSpPr>
        <p:spPr>
          <a:xfrm rot="16200000">
            <a:off x="7205774" y="3440871"/>
            <a:ext cx="519187" cy="230832"/>
          </a:xfrm>
          <a:prstGeom prst="rect">
            <a:avLst/>
          </a:prstGeom>
          <a:noFill/>
        </p:spPr>
        <p:txBody>
          <a:bodyPr wrap="square" rtlCol="0">
            <a:spAutoFit/>
          </a:bodyPr>
          <a:lstStyle/>
          <a:p>
            <a:r>
              <a:rPr lang="en-US" sz="900" dirty="0">
                <a:solidFill>
                  <a:srgbClr val="FF0000"/>
                </a:solidFill>
              </a:rPr>
              <a:t>Sync0</a:t>
            </a:r>
          </a:p>
        </p:txBody>
      </p:sp>
      <p:sp>
        <p:nvSpPr>
          <p:cNvPr id="180" name="TextBox 179">
            <a:extLst>
              <a:ext uri="{FF2B5EF4-FFF2-40B4-BE49-F238E27FC236}">
                <a16:creationId xmlns:a16="http://schemas.microsoft.com/office/drawing/2014/main" id="{C7617C28-50F9-4D7A-BAE0-27F4E23C46E5}"/>
              </a:ext>
            </a:extLst>
          </p:cNvPr>
          <p:cNvSpPr txBox="1"/>
          <p:nvPr/>
        </p:nvSpPr>
        <p:spPr>
          <a:xfrm rot="16200000">
            <a:off x="6705338" y="3516269"/>
            <a:ext cx="430875" cy="217040"/>
          </a:xfrm>
          <a:prstGeom prst="rect">
            <a:avLst/>
          </a:prstGeom>
          <a:noFill/>
        </p:spPr>
        <p:txBody>
          <a:bodyPr wrap="square" rtlCol="0">
            <a:spAutoFit/>
          </a:bodyPr>
          <a:lstStyle/>
          <a:p>
            <a:r>
              <a:rPr lang="en-US" sz="800" dirty="0"/>
              <a:t>SM2</a:t>
            </a:r>
          </a:p>
        </p:txBody>
      </p:sp>
      <p:sp>
        <p:nvSpPr>
          <p:cNvPr id="181" name="TextBox 180">
            <a:extLst>
              <a:ext uri="{FF2B5EF4-FFF2-40B4-BE49-F238E27FC236}">
                <a16:creationId xmlns:a16="http://schemas.microsoft.com/office/drawing/2014/main" id="{26BD68D9-7D9A-4147-94E2-57DD5122AB24}"/>
              </a:ext>
            </a:extLst>
          </p:cNvPr>
          <p:cNvSpPr txBox="1"/>
          <p:nvPr/>
        </p:nvSpPr>
        <p:spPr>
          <a:xfrm rot="16200000">
            <a:off x="6595995" y="3133039"/>
            <a:ext cx="1200554" cy="215444"/>
          </a:xfrm>
          <a:prstGeom prst="rect">
            <a:avLst/>
          </a:prstGeom>
          <a:noFill/>
        </p:spPr>
        <p:txBody>
          <a:bodyPr wrap="square" rtlCol="0">
            <a:spAutoFit/>
          </a:bodyPr>
          <a:lstStyle/>
          <a:p>
            <a:r>
              <a:rPr lang="en-US" sz="800" dirty="0">
                <a:solidFill>
                  <a:srgbClr val="0070C0"/>
                </a:solidFill>
              </a:rPr>
              <a:t>ECAT.RXDONETIME</a:t>
            </a:r>
          </a:p>
        </p:txBody>
      </p:sp>
      <p:cxnSp>
        <p:nvCxnSpPr>
          <p:cNvPr id="183" name="Straight Connector 182">
            <a:extLst>
              <a:ext uri="{FF2B5EF4-FFF2-40B4-BE49-F238E27FC236}">
                <a16:creationId xmlns:a16="http://schemas.microsoft.com/office/drawing/2014/main" id="{D415731B-FC2C-4217-ABE4-A6766765C0AB}"/>
              </a:ext>
            </a:extLst>
          </p:cNvPr>
          <p:cNvCxnSpPr>
            <a:cxnSpLocks/>
            <a:endCxn id="180" idx="3"/>
          </p:cNvCxnSpPr>
          <p:nvPr/>
        </p:nvCxnSpPr>
        <p:spPr>
          <a:xfrm flipH="1">
            <a:off x="6920776" y="2490874"/>
            <a:ext cx="798" cy="91847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4" name="Straight Arrow Connector 183">
            <a:extLst>
              <a:ext uri="{FF2B5EF4-FFF2-40B4-BE49-F238E27FC236}">
                <a16:creationId xmlns:a16="http://schemas.microsoft.com/office/drawing/2014/main" id="{2B71CE43-D4FE-4B92-BF38-6CDD3446F873}"/>
              </a:ext>
            </a:extLst>
          </p:cNvPr>
          <p:cNvCxnSpPr>
            <a:cxnSpLocks/>
          </p:cNvCxnSpPr>
          <p:nvPr/>
        </p:nvCxnSpPr>
        <p:spPr>
          <a:xfrm>
            <a:off x="6930198" y="2606456"/>
            <a:ext cx="536970"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5" name="TextBox 184">
            <a:extLst>
              <a:ext uri="{FF2B5EF4-FFF2-40B4-BE49-F238E27FC236}">
                <a16:creationId xmlns:a16="http://schemas.microsoft.com/office/drawing/2014/main" id="{6989CFF0-5766-4BA4-86E7-D9C8C2DA90BE}"/>
              </a:ext>
            </a:extLst>
          </p:cNvPr>
          <p:cNvSpPr txBox="1"/>
          <p:nvPr/>
        </p:nvSpPr>
        <p:spPr>
          <a:xfrm rot="16200000">
            <a:off x="6677969" y="2046080"/>
            <a:ext cx="1006838" cy="215444"/>
          </a:xfrm>
          <a:prstGeom prst="rect">
            <a:avLst/>
          </a:prstGeom>
          <a:noFill/>
        </p:spPr>
        <p:txBody>
          <a:bodyPr wrap="square" rtlCol="0">
            <a:spAutoFit/>
          </a:bodyPr>
          <a:lstStyle/>
          <a:p>
            <a:r>
              <a:rPr lang="en-US" sz="800" dirty="0"/>
              <a:t>Master SM2 time</a:t>
            </a:r>
          </a:p>
        </p:txBody>
      </p:sp>
      <p:cxnSp>
        <p:nvCxnSpPr>
          <p:cNvPr id="186" name="Straight Connector 185">
            <a:extLst>
              <a:ext uri="{FF2B5EF4-FFF2-40B4-BE49-F238E27FC236}">
                <a16:creationId xmlns:a16="http://schemas.microsoft.com/office/drawing/2014/main" id="{4F3139CA-0BF5-4544-B6F8-4C5A5B37A8A2}"/>
              </a:ext>
            </a:extLst>
          </p:cNvPr>
          <p:cNvCxnSpPr>
            <a:cxnSpLocks/>
          </p:cNvCxnSpPr>
          <p:nvPr/>
        </p:nvCxnSpPr>
        <p:spPr>
          <a:xfrm>
            <a:off x="7470234" y="2180283"/>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87" name="TextBox 186">
            <a:extLst>
              <a:ext uri="{FF2B5EF4-FFF2-40B4-BE49-F238E27FC236}">
                <a16:creationId xmlns:a16="http://schemas.microsoft.com/office/drawing/2014/main" id="{0705D615-0CB9-40C8-B4AE-F4CD46B8013C}"/>
              </a:ext>
            </a:extLst>
          </p:cNvPr>
          <p:cNvSpPr txBox="1"/>
          <p:nvPr/>
        </p:nvSpPr>
        <p:spPr>
          <a:xfrm rot="16200000">
            <a:off x="7152143" y="2802538"/>
            <a:ext cx="876470" cy="201670"/>
          </a:xfrm>
          <a:prstGeom prst="rect">
            <a:avLst/>
          </a:prstGeom>
          <a:noFill/>
        </p:spPr>
        <p:txBody>
          <a:bodyPr wrap="square" rtlCol="0">
            <a:spAutoFit/>
          </a:bodyPr>
          <a:lstStyle/>
          <a:p>
            <a:r>
              <a:rPr lang="en-US" sz="700" dirty="0"/>
              <a:t>ECAT.PLLOFFSET</a:t>
            </a:r>
          </a:p>
        </p:txBody>
      </p:sp>
      <p:cxnSp>
        <p:nvCxnSpPr>
          <p:cNvPr id="189" name="Straight Arrow Connector 188">
            <a:extLst>
              <a:ext uri="{FF2B5EF4-FFF2-40B4-BE49-F238E27FC236}">
                <a16:creationId xmlns:a16="http://schemas.microsoft.com/office/drawing/2014/main" id="{AB810759-AFC7-4712-851A-6E7885E5C483}"/>
              </a:ext>
            </a:extLst>
          </p:cNvPr>
          <p:cNvCxnSpPr>
            <a:cxnSpLocks/>
          </p:cNvCxnSpPr>
          <p:nvPr/>
        </p:nvCxnSpPr>
        <p:spPr>
          <a:xfrm flipV="1">
            <a:off x="7469557" y="2577792"/>
            <a:ext cx="222238" cy="2457"/>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1" name="Straight Arrow Connector 190">
            <a:extLst>
              <a:ext uri="{FF2B5EF4-FFF2-40B4-BE49-F238E27FC236}">
                <a16:creationId xmlns:a16="http://schemas.microsoft.com/office/drawing/2014/main" id="{3553A7F6-FE8E-4526-A219-D6D13658A662}"/>
              </a:ext>
            </a:extLst>
          </p:cNvPr>
          <p:cNvCxnSpPr>
            <a:cxnSpLocks/>
          </p:cNvCxnSpPr>
          <p:nvPr/>
        </p:nvCxnSpPr>
        <p:spPr>
          <a:xfrm>
            <a:off x="7461402" y="2260221"/>
            <a:ext cx="2539082"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0FA7A65E-7DE9-49C1-8905-5EB31F6BBE13}"/>
              </a:ext>
            </a:extLst>
          </p:cNvPr>
          <p:cNvSpPr txBox="1"/>
          <p:nvPr/>
        </p:nvSpPr>
        <p:spPr>
          <a:xfrm>
            <a:off x="8194123" y="2075823"/>
            <a:ext cx="917268" cy="215444"/>
          </a:xfrm>
          <a:prstGeom prst="rect">
            <a:avLst/>
          </a:prstGeom>
          <a:noFill/>
        </p:spPr>
        <p:txBody>
          <a:bodyPr wrap="square" rtlCol="0">
            <a:spAutoFit/>
          </a:bodyPr>
          <a:lstStyle/>
          <a:p>
            <a:r>
              <a:rPr lang="en-US" sz="800" dirty="0"/>
              <a:t>ECAT.INPUTSHIFT</a:t>
            </a:r>
          </a:p>
        </p:txBody>
      </p:sp>
      <p:cxnSp>
        <p:nvCxnSpPr>
          <p:cNvPr id="193" name="Straight Connector 192">
            <a:extLst>
              <a:ext uri="{FF2B5EF4-FFF2-40B4-BE49-F238E27FC236}">
                <a16:creationId xmlns:a16="http://schemas.microsoft.com/office/drawing/2014/main" id="{CF0B28CE-BA75-4AE2-89E9-84441BCFA7E5}"/>
              </a:ext>
            </a:extLst>
          </p:cNvPr>
          <p:cNvCxnSpPr>
            <a:cxnSpLocks/>
          </p:cNvCxnSpPr>
          <p:nvPr/>
        </p:nvCxnSpPr>
        <p:spPr>
          <a:xfrm>
            <a:off x="7691754" y="2317299"/>
            <a:ext cx="0" cy="51692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6B9CA21A-3DBA-4EF4-AB21-70108818B0B2}"/>
              </a:ext>
            </a:extLst>
          </p:cNvPr>
          <p:cNvCxnSpPr>
            <a:cxnSpLocks/>
          </p:cNvCxnSpPr>
          <p:nvPr/>
        </p:nvCxnSpPr>
        <p:spPr>
          <a:xfrm>
            <a:off x="7691754" y="1614558"/>
            <a:ext cx="0" cy="5689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TextBox 194">
            <a:extLst>
              <a:ext uri="{FF2B5EF4-FFF2-40B4-BE49-F238E27FC236}">
                <a16:creationId xmlns:a16="http://schemas.microsoft.com/office/drawing/2014/main" id="{C05705CA-A1F7-4C2F-BDDF-E64BDAD8CA92}"/>
              </a:ext>
            </a:extLst>
          </p:cNvPr>
          <p:cNvSpPr txBox="1"/>
          <p:nvPr/>
        </p:nvSpPr>
        <p:spPr>
          <a:xfrm rot="16200000">
            <a:off x="8906197" y="3062962"/>
            <a:ext cx="1281538" cy="215444"/>
          </a:xfrm>
          <a:prstGeom prst="rect">
            <a:avLst/>
          </a:prstGeom>
          <a:noFill/>
        </p:spPr>
        <p:txBody>
          <a:bodyPr wrap="square" rtlCol="0">
            <a:spAutoFit/>
          </a:bodyPr>
          <a:lstStyle/>
          <a:p>
            <a:r>
              <a:rPr lang="en-US" sz="800" dirty="0">
                <a:solidFill>
                  <a:srgbClr val="00B050"/>
                </a:solidFill>
              </a:rPr>
              <a:t>ECAT.POSLOOPTIME</a:t>
            </a:r>
          </a:p>
        </p:txBody>
      </p:sp>
      <p:cxnSp>
        <p:nvCxnSpPr>
          <p:cNvPr id="197" name="Straight Connector 196">
            <a:extLst>
              <a:ext uri="{FF2B5EF4-FFF2-40B4-BE49-F238E27FC236}">
                <a16:creationId xmlns:a16="http://schemas.microsoft.com/office/drawing/2014/main" id="{D26DD194-2AC2-4D76-B85D-F4735561216F}"/>
              </a:ext>
            </a:extLst>
          </p:cNvPr>
          <p:cNvCxnSpPr>
            <a:cxnSpLocks/>
          </p:cNvCxnSpPr>
          <p:nvPr/>
        </p:nvCxnSpPr>
        <p:spPr>
          <a:xfrm>
            <a:off x="10000484" y="2140102"/>
            <a:ext cx="7242" cy="158149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Arrow Connector 197">
            <a:extLst>
              <a:ext uri="{FF2B5EF4-FFF2-40B4-BE49-F238E27FC236}">
                <a16:creationId xmlns:a16="http://schemas.microsoft.com/office/drawing/2014/main" id="{F30392F0-CC73-4821-A2B1-C4B2073A21D5}"/>
              </a:ext>
            </a:extLst>
          </p:cNvPr>
          <p:cNvCxnSpPr>
            <a:cxnSpLocks/>
          </p:cNvCxnSpPr>
          <p:nvPr/>
        </p:nvCxnSpPr>
        <p:spPr>
          <a:xfrm>
            <a:off x="7718899" y="2529408"/>
            <a:ext cx="2281585" cy="1"/>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9" name="TextBox 198">
            <a:extLst>
              <a:ext uri="{FF2B5EF4-FFF2-40B4-BE49-F238E27FC236}">
                <a16:creationId xmlns:a16="http://schemas.microsoft.com/office/drawing/2014/main" id="{F20D266D-8FEF-42CF-8CF4-D59BE894EAE8}"/>
              </a:ext>
            </a:extLst>
          </p:cNvPr>
          <p:cNvSpPr txBox="1"/>
          <p:nvPr/>
        </p:nvSpPr>
        <p:spPr>
          <a:xfrm>
            <a:off x="8194123" y="2542761"/>
            <a:ext cx="990174" cy="215444"/>
          </a:xfrm>
          <a:prstGeom prst="rect">
            <a:avLst/>
          </a:prstGeom>
          <a:noFill/>
        </p:spPr>
        <p:txBody>
          <a:bodyPr wrap="square" rtlCol="0">
            <a:spAutoFit/>
          </a:bodyPr>
          <a:lstStyle/>
          <a:p>
            <a:r>
              <a:rPr lang="en-US" sz="800" dirty="0"/>
              <a:t>ECAT.INPUTSHIFTU</a:t>
            </a:r>
          </a:p>
        </p:txBody>
      </p:sp>
      <p:sp>
        <p:nvSpPr>
          <p:cNvPr id="201" name="TextBox 200">
            <a:extLst>
              <a:ext uri="{FF2B5EF4-FFF2-40B4-BE49-F238E27FC236}">
                <a16:creationId xmlns:a16="http://schemas.microsoft.com/office/drawing/2014/main" id="{2258C4C4-7C6C-410C-BD56-EF0F132840D0}"/>
              </a:ext>
            </a:extLst>
          </p:cNvPr>
          <p:cNvSpPr txBox="1"/>
          <p:nvPr/>
        </p:nvSpPr>
        <p:spPr>
          <a:xfrm rot="16200000">
            <a:off x="9825415" y="3119725"/>
            <a:ext cx="1200331" cy="215444"/>
          </a:xfrm>
          <a:prstGeom prst="rect">
            <a:avLst/>
          </a:prstGeom>
          <a:noFill/>
        </p:spPr>
        <p:txBody>
          <a:bodyPr wrap="square" rtlCol="0">
            <a:spAutoFit/>
          </a:bodyPr>
          <a:lstStyle/>
          <a:p>
            <a:r>
              <a:rPr lang="en-US" sz="800" dirty="0">
                <a:solidFill>
                  <a:srgbClr val="FAA0FA"/>
                </a:solidFill>
              </a:rPr>
              <a:t>ECAT.TXDONETIME</a:t>
            </a:r>
          </a:p>
        </p:txBody>
      </p:sp>
      <p:sp>
        <p:nvSpPr>
          <p:cNvPr id="202" name="TextBox 201">
            <a:extLst>
              <a:ext uri="{FF2B5EF4-FFF2-40B4-BE49-F238E27FC236}">
                <a16:creationId xmlns:a16="http://schemas.microsoft.com/office/drawing/2014/main" id="{3C6B2475-C2BC-4D83-A055-B5E3836F57B1}"/>
              </a:ext>
            </a:extLst>
          </p:cNvPr>
          <p:cNvSpPr txBox="1"/>
          <p:nvPr/>
        </p:nvSpPr>
        <p:spPr>
          <a:xfrm rot="16200000">
            <a:off x="10915981" y="3410800"/>
            <a:ext cx="519187" cy="230832"/>
          </a:xfrm>
          <a:prstGeom prst="rect">
            <a:avLst/>
          </a:prstGeom>
          <a:noFill/>
        </p:spPr>
        <p:txBody>
          <a:bodyPr wrap="square" rtlCol="0">
            <a:spAutoFit/>
          </a:bodyPr>
          <a:lstStyle/>
          <a:p>
            <a:r>
              <a:rPr lang="en-US" sz="900" dirty="0">
                <a:solidFill>
                  <a:srgbClr val="FF0000"/>
                </a:solidFill>
              </a:rPr>
              <a:t>Sync0</a:t>
            </a:r>
          </a:p>
        </p:txBody>
      </p:sp>
      <p:sp>
        <p:nvSpPr>
          <p:cNvPr id="203" name="TextBox 202">
            <a:extLst>
              <a:ext uri="{FF2B5EF4-FFF2-40B4-BE49-F238E27FC236}">
                <a16:creationId xmlns:a16="http://schemas.microsoft.com/office/drawing/2014/main" id="{04FBD7D6-E842-45FE-896E-8412042450E2}"/>
              </a:ext>
            </a:extLst>
          </p:cNvPr>
          <p:cNvSpPr txBox="1"/>
          <p:nvPr/>
        </p:nvSpPr>
        <p:spPr>
          <a:xfrm rot="16200000">
            <a:off x="10432691" y="3509612"/>
            <a:ext cx="385641" cy="215444"/>
          </a:xfrm>
          <a:prstGeom prst="rect">
            <a:avLst/>
          </a:prstGeom>
          <a:noFill/>
        </p:spPr>
        <p:txBody>
          <a:bodyPr wrap="square" rtlCol="0">
            <a:spAutoFit/>
          </a:bodyPr>
          <a:lstStyle/>
          <a:p>
            <a:r>
              <a:rPr lang="en-US" sz="800" dirty="0"/>
              <a:t>SM2</a:t>
            </a:r>
          </a:p>
        </p:txBody>
      </p:sp>
      <p:sp>
        <p:nvSpPr>
          <p:cNvPr id="204" name="TextBox 203">
            <a:extLst>
              <a:ext uri="{FF2B5EF4-FFF2-40B4-BE49-F238E27FC236}">
                <a16:creationId xmlns:a16="http://schemas.microsoft.com/office/drawing/2014/main" id="{AB2ECF0A-519C-4452-9716-3EE8DB40D440}"/>
              </a:ext>
            </a:extLst>
          </p:cNvPr>
          <p:cNvSpPr txBox="1"/>
          <p:nvPr/>
        </p:nvSpPr>
        <p:spPr>
          <a:xfrm rot="16200000">
            <a:off x="10290732" y="3119614"/>
            <a:ext cx="1200554" cy="215444"/>
          </a:xfrm>
          <a:prstGeom prst="rect">
            <a:avLst/>
          </a:prstGeom>
          <a:noFill/>
        </p:spPr>
        <p:txBody>
          <a:bodyPr wrap="square" rtlCol="0">
            <a:spAutoFit/>
          </a:bodyPr>
          <a:lstStyle/>
          <a:p>
            <a:r>
              <a:rPr lang="en-US" sz="800" dirty="0">
                <a:solidFill>
                  <a:srgbClr val="0070C0"/>
                </a:solidFill>
              </a:rPr>
              <a:t>ECAT.RXDONETIME</a:t>
            </a:r>
          </a:p>
        </p:txBody>
      </p:sp>
      <p:sp>
        <p:nvSpPr>
          <p:cNvPr id="205" name="TextBox 204">
            <a:extLst>
              <a:ext uri="{FF2B5EF4-FFF2-40B4-BE49-F238E27FC236}">
                <a16:creationId xmlns:a16="http://schemas.microsoft.com/office/drawing/2014/main" id="{0BAE77AE-A6EE-4671-8407-6C4EC65E8003}"/>
              </a:ext>
            </a:extLst>
          </p:cNvPr>
          <p:cNvSpPr txBox="1"/>
          <p:nvPr/>
        </p:nvSpPr>
        <p:spPr>
          <a:xfrm rot="16200000">
            <a:off x="10758621" y="3045903"/>
            <a:ext cx="1281538" cy="215444"/>
          </a:xfrm>
          <a:prstGeom prst="rect">
            <a:avLst/>
          </a:prstGeom>
          <a:noFill/>
        </p:spPr>
        <p:txBody>
          <a:bodyPr wrap="square" rtlCol="0">
            <a:spAutoFit/>
          </a:bodyPr>
          <a:lstStyle/>
          <a:p>
            <a:r>
              <a:rPr lang="en-US" sz="800" dirty="0">
                <a:solidFill>
                  <a:srgbClr val="00B050"/>
                </a:solidFill>
              </a:rPr>
              <a:t>ECAT.POSLOOPTIME</a:t>
            </a:r>
          </a:p>
        </p:txBody>
      </p:sp>
      <p:cxnSp>
        <p:nvCxnSpPr>
          <p:cNvPr id="206" name="Straight Connector 205">
            <a:extLst>
              <a:ext uri="{FF2B5EF4-FFF2-40B4-BE49-F238E27FC236}">
                <a16:creationId xmlns:a16="http://schemas.microsoft.com/office/drawing/2014/main" id="{F9932459-640E-458B-ACA9-45DFE62D2FD1}"/>
              </a:ext>
            </a:extLst>
          </p:cNvPr>
          <p:cNvCxnSpPr>
            <a:cxnSpLocks/>
            <a:endCxn id="203" idx="3"/>
          </p:cNvCxnSpPr>
          <p:nvPr/>
        </p:nvCxnSpPr>
        <p:spPr>
          <a:xfrm flipH="1">
            <a:off x="10625512" y="2460803"/>
            <a:ext cx="6269" cy="96371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7" name="Straight Arrow Connector 206">
            <a:extLst>
              <a:ext uri="{FF2B5EF4-FFF2-40B4-BE49-F238E27FC236}">
                <a16:creationId xmlns:a16="http://schemas.microsoft.com/office/drawing/2014/main" id="{4A260885-6B21-4CA2-BFFE-9E276DC5ED0E}"/>
              </a:ext>
            </a:extLst>
          </p:cNvPr>
          <p:cNvCxnSpPr>
            <a:cxnSpLocks/>
          </p:cNvCxnSpPr>
          <p:nvPr/>
        </p:nvCxnSpPr>
        <p:spPr>
          <a:xfrm>
            <a:off x="10640405" y="2576385"/>
            <a:ext cx="536970"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8" name="TextBox 207">
            <a:extLst>
              <a:ext uri="{FF2B5EF4-FFF2-40B4-BE49-F238E27FC236}">
                <a16:creationId xmlns:a16="http://schemas.microsoft.com/office/drawing/2014/main" id="{44CEAD90-249E-4E78-83D7-FBA160514D1C}"/>
              </a:ext>
            </a:extLst>
          </p:cNvPr>
          <p:cNvSpPr txBox="1"/>
          <p:nvPr/>
        </p:nvSpPr>
        <p:spPr>
          <a:xfrm rot="16200000">
            <a:off x="10434438" y="2068971"/>
            <a:ext cx="930390" cy="215444"/>
          </a:xfrm>
          <a:prstGeom prst="rect">
            <a:avLst/>
          </a:prstGeom>
          <a:noFill/>
        </p:spPr>
        <p:txBody>
          <a:bodyPr wrap="square" rtlCol="0">
            <a:spAutoFit/>
          </a:bodyPr>
          <a:lstStyle/>
          <a:p>
            <a:r>
              <a:rPr lang="en-US" sz="800" dirty="0"/>
              <a:t>Master SM2 time</a:t>
            </a:r>
          </a:p>
        </p:txBody>
      </p:sp>
      <p:cxnSp>
        <p:nvCxnSpPr>
          <p:cNvPr id="209" name="Straight Connector 208">
            <a:extLst>
              <a:ext uri="{FF2B5EF4-FFF2-40B4-BE49-F238E27FC236}">
                <a16:creationId xmlns:a16="http://schemas.microsoft.com/office/drawing/2014/main" id="{E13CB72B-93D2-481F-ABF6-ABB0436C4289}"/>
              </a:ext>
            </a:extLst>
          </p:cNvPr>
          <p:cNvCxnSpPr>
            <a:cxnSpLocks/>
          </p:cNvCxnSpPr>
          <p:nvPr/>
        </p:nvCxnSpPr>
        <p:spPr>
          <a:xfrm>
            <a:off x="11180441" y="2150212"/>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210" name="TextBox 209">
            <a:extLst>
              <a:ext uri="{FF2B5EF4-FFF2-40B4-BE49-F238E27FC236}">
                <a16:creationId xmlns:a16="http://schemas.microsoft.com/office/drawing/2014/main" id="{A5A9D9D7-AC2E-4749-A4E6-90EA82B0E008}"/>
              </a:ext>
            </a:extLst>
          </p:cNvPr>
          <p:cNvSpPr txBox="1"/>
          <p:nvPr/>
        </p:nvSpPr>
        <p:spPr>
          <a:xfrm rot="16200000">
            <a:off x="10880932" y="2821476"/>
            <a:ext cx="822440" cy="200055"/>
          </a:xfrm>
          <a:prstGeom prst="rect">
            <a:avLst/>
          </a:prstGeom>
          <a:noFill/>
        </p:spPr>
        <p:txBody>
          <a:bodyPr wrap="square" rtlCol="0">
            <a:spAutoFit/>
          </a:bodyPr>
          <a:lstStyle/>
          <a:p>
            <a:r>
              <a:rPr lang="en-US" sz="700" dirty="0"/>
              <a:t>ECAT.PLLOFFSET</a:t>
            </a:r>
          </a:p>
        </p:txBody>
      </p:sp>
      <p:cxnSp>
        <p:nvCxnSpPr>
          <p:cNvPr id="211" name="Straight Arrow Connector 210">
            <a:extLst>
              <a:ext uri="{FF2B5EF4-FFF2-40B4-BE49-F238E27FC236}">
                <a16:creationId xmlns:a16="http://schemas.microsoft.com/office/drawing/2014/main" id="{94CE9AA5-3392-45D6-88F9-18F56337EAF4}"/>
              </a:ext>
            </a:extLst>
          </p:cNvPr>
          <p:cNvCxnSpPr>
            <a:cxnSpLocks/>
          </p:cNvCxnSpPr>
          <p:nvPr/>
        </p:nvCxnSpPr>
        <p:spPr>
          <a:xfrm flipV="1">
            <a:off x="11179764" y="2547721"/>
            <a:ext cx="222238" cy="2457"/>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D641FC17-22CA-46AB-8B2B-7BF7FBFE7D86}"/>
              </a:ext>
            </a:extLst>
          </p:cNvPr>
          <p:cNvCxnSpPr>
            <a:cxnSpLocks/>
          </p:cNvCxnSpPr>
          <p:nvPr/>
        </p:nvCxnSpPr>
        <p:spPr>
          <a:xfrm>
            <a:off x="11402002" y="1631868"/>
            <a:ext cx="0" cy="119549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8" name="Straight Arrow Connector 217">
            <a:extLst>
              <a:ext uri="{FF2B5EF4-FFF2-40B4-BE49-F238E27FC236}">
                <a16:creationId xmlns:a16="http://schemas.microsoft.com/office/drawing/2014/main" id="{6B56BD41-805C-42D8-AEF1-CC70B21204D4}"/>
              </a:ext>
            </a:extLst>
          </p:cNvPr>
          <p:cNvCxnSpPr>
            <a:cxnSpLocks/>
          </p:cNvCxnSpPr>
          <p:nvPr/>
        </p:nvCxnSpPr>
        <p:spPr>
          <a:xfrm>
            <a:off x="7697776" y="1728256"/>
            <a:ext cx="3694404"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9" name="TextBox 218">
            <a:extLst>
              <a:ext uri="{FF2B5EF4-FFF2-40B4-BE49-F238E27FC236}">
                <a16:creationId xmlns:a16="http://schemas.microsoft.com/office/drawing/2014/main" id="{5EC8F203-1691-4AE8-B1EF-E4DF26578A57}"/>
              </a:ext>
            </a:extLst>
          </p:cNvPr>
          <p:cNvSpPr txBox="1"/>
          <p:nvPr/>
        </p:nvSpPr>
        <p:spPr>
          <a:xfrm>
            <a:off x="8467633" y="1453416"/>
            <a:ext cx="1992497" cy="215444"/>
          </a:xfrm>
          <a:prstGeom prst="rect">
            <a:avLst/>
          </a:prstGeom>
          <a:noFill/>
        </p:spPr>
        <p:txBody>
          <a:bodyPr wrap="square" rtlCol="0">
            <a:spAutoFit/>
          </a:bodyPr>
          <a:lstStyle/>
          <a:p>
            <a:r>
              <a:rPr lang="en-US" sz="800" dirty="0"/>
              <a:t>500us update cycle (two 250us ECAT cycles)</a:t>
            </a:r>
          </a:p>
        </p:txBody>
      </p:sp>
      <p:sp>
        <p:nvSpPr>
          <p:cNvPr id="98" name="TextBox 97">
            <a:extLst>
              <a:ext uri="{FF2B5EF4-FFF2-40B4-BE49-F238E27FC236}">
                <a16:creationId xmlns:a16="http://schemas.microsoft.com/office/drawing/2014/main" id="{92AD34FA-358A-4B62-B471-13164D351527}"/>
              </a:ext>
            </a:extLst>
          </p:cNvPr>
          <p:cNvSpPr txBox="1"/>
          <p:nvPr/>
        </p:nvSpPr>
        <p:spPr>
          <a:xfrm rot="16200000">
            <a:off x="1820474" y="2891430"/>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99" name="TextBox 98">
            <a:extLst>
              <a:ext uri="{FF2B5EF4-FFF2-40B4-BE49-F238E27FC236}">
                <a16:creationId xmlns:a16="http://schemas.microsoft.com/office/drawing/2014/main" id="{11BF4F94-87D3-4552-951F-7CE21636B582}"/>
              </a:ext>
            </a:extLst>
          </p:cNvPr>
          <p:cNvSpPr txBox="1"/>
          <p:nvPr/>
        </p:nvSpPr>
        <p:spPr>
          <a:xfrm rot="16200000">
            <a:off x="5557406" y="2876231"/>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101" name="TextBox 100">
            <a:extLst>
              <a:ext uri="{FF2B5EF4-FFF2-40B4-BE49-F238E27FC236}">
                <a16:creationId xmlns:a16="http://schemas.microsoft.com/office/drawing/2014/main" id="{C9838743-D2EB-4619-B304-1A347D90D74F}"/>
              </a:ext>
            </a:extLst>
          </p:cNvPr>
          <p:cNvSpPr txBox="1"/>
          <p:nvPr/>
        </p:nvSpPr>
        <p:spPr>
          <a:xfrm rot="16200000">
            <a:off x="9252349" y="2865036"/>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1697688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Box 99">
            <a:extLst>
              <a:ext uri="{FF2B5EF4-FFF2-40B4-BE49-F238E27FC236}">
                <a16:creationId xmlns:a16="http://schemas.microsoft.com/office/drawing/2014/main" id="{A7434F82-F8F6-4A02-85F2-67BF2EBB2B79}"/>
              </a:ext>
            </a:extLst>
          </p:cNvPr>
          <p:cNvSpPr txBox="1"/>
          <p:nvPr/>
        </p:nvSpPr>
        <p:spPr>
          <a:xfrm>
            <a:off x="148252" y="142855"/>
            <a:ext cx="2225832" cy="261610"/>
          </a:xfrm>
          <a:prstGeom prst="rect">
            <a:avLst/>
          </a:prstGeom>
          <a:noFill/>
        </p:spPr>
        <p:txBody>
          <a:bodyPr wrap="square" rtlCol="0">
            <a:spAutoFit/>
          </a:bodyPr>
          <a:lstStyle/>
          <a:p>
            <a:r>
              <a:rPr lang="en-US" sz="1100" dirty="0"/>
              <a:t>1ms update rate (4 ECAT cycles)</a:t>
            </a:r>
          </a:p>
        </p:txBody>
      </p:sp>
      <p:sp>
        <p:nvSpPr>
          <p:cNvPr id="105" name="TextBox 104">
            <a:extLst>
              <a:ext uri="{FF2B5EF4-FFF2-40B4-BE49-F238E27FC236}">
                <a16:creationId xmlns:a16="http://schemas.microsoft.com/office/drawing/2014/main" id="{DFDB0190-3609-4E98-908A-C35E17B33E74}"/>
              </a:ext>
            </a:extLst>
          </p:cNvPr>
          <p:cNvSpPr txBox="1"/>
          <p:nvPr/>
        </p:nvSpPr>
        <p:spPr>
          <a:xfrm>
            <a:off x="3968914" y="91755"/>
            <a:ext cx="4254171" cy="307777"/>
          </a:xfrm>
          <a:prstGeom prst="rect">
            <a:avLst/>
          </a:prstGeom>
          <a:noFill/>
        </p:spPr>
        <p:txBody>
          <a:bodyPr wrap="square" rtlCol="0">
            <a:spAutoFit/>
          </a:bodyPr>
          <a:lstStyle/>
          <a:p>
            <a:r>
              <a:rPr lang="en-US" sz="1400" b="1" dirty="0"/>
              <a:t>Overview of EtherCAT cycle time</a:t>
            </a:r>
          </a:p>
        </p:txBody>
      </p:sp>
      <p:sp>
        <p:nvSpPr>
          <p:cNvPr id="4" name="Rectangle: Rounded Corners 3">
            <a:extLst>
              <a:ext uri="{FF2B5EF4-FFF2-40B4-BE49-F238E27FC236}">
                <a16:creationId xmlns:a16="http://schemas.microsoft.com/office/drawing/2014/main" id="{18AC720E-CEE9-4BCA-85E3-52613E6B4034}"/>
              </a:ext>
            </a:extLst>
          </p:cNvPr>
          <p:cNvSpPr/>
          <p:nvPr/>
        </p:nvSpPr>
        <p:spPr>
          <a:xfrm>
            <a:off x="5630712" y="3060310"/>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524193" y="3083075"/>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989212" y="3083075"/>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1454231" y="3083075"/>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1919723" y="3083028"/>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2384270" y="3083075"/>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87" name="TextBox 86">
            <a:extLst>
              <a:ext uri="{FF2B5EF4-FFF2-40B4-BE49-F238E27FC236}">
                <a16:creationId xmlns:a16="http://schemas.microsoft.com/office/drawing/2014/main" id="{486E5AAB-61D0-4426-A6E2-A4077463EA97}"/>
              </a:ext>
            </a:extLst>
          </p:cNvPr>
          <p:cNvSpPr txBox="1"/>
          <p:nvPr/>
        </p:nvSpPr>
        <p:spPr>
          <a:xfrm>
            <a:off x="587505" y="3467729"/>
            <a:ext cx="411560" cy="338554"/>
          </a:xfrm>
          <a:prstGeom prst="rect">
            <a:avLst/>
          </a:prstGeom>
          <a:noFill/>
        </p:spPr>
        <p:txBody>
          <a:bodyPr wrap="square" rtlCol="0">
            <a:spAutoFit/>
          </a:bodyPr>
          <a:lstStyle/>
          <a:p>
            <a:r>
              <a:rPr lang="en-US" sz="8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2448526" y="3468826"/>
            <a:ext cx="411560" cy="338554"/>
          </a:xfrm>
          <a:prstGeom prst="rect">
            <a:avLst/>
          </a:prstGeom>
          <a:noFill/>
        </p:spPr>
        <p:txBody>
          <a:bodyPr wrap="square" rtlCol="0">
            <a:spAutoFit/>
          </a:bodyPr>
          <a:lstStyle/>
          <a:p>
            <a:r>
              <a:rPr lang="en-US" sz="800" dirty="0"/>
              <a:t>Pos Loop</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5462844" y="2352881"/>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103" name="TextBox 102">
            <a:extLst>
              <a:ext uri="{FF2B5EF4-FFF2-40B4-BE49-F238E27FC236}">
                <a16:creationId xmlns:a16="http://schemas.microsoft.com/office/drawing/2014/main" id="{E85DE882-A118-4656-9B48-B523372FD19A}"/>
              </a:ext>
            </a:extLst>
          </p:cNvPr>
          <p:cNvSpPr txBox="1"/>
          <p:nvPr/>
        </p:nvSpPr>
        <p:spPr>
          <a:xfrm rot="16200000">
            <a:off x="1741220" y="2386213"/>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46" name="Rectangle: Rounded Corners 45">
            <a:extLst>
              <a:ext uri="{FF2B5EF4-FFF2-40B4-BE49-F238E27FC236}">
                <a16:creationId xmlns:a16="http://schemas.microsoft.com/office/drawing/2014/main" id="{BED1F227-BEC1-4AD9-805E-F310F08DAABA}"/>
              </a:ext>
            </a:extLst>
          </p:cNvPr>
          <p:cNvSpPr/>
          <p:nvPr/>
        </p:nvSpPr>
        <p:spPr>
          <a:xfrm>
            <a:off x="5167433" y="3068000"/>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7" name="Rectangle: Rounded Corners 66">
            <a:extLst>
              <a:ext uri="{FF2B5EF4-FFF2-40B4-BE49-F238E27FC236}">
                <a16:creationId xmlns:a16="http://schemas.microsoft.com/office/drawing/2014/main" id="{A00C8805-A247-47EF-9F52-51772BFB27DC}"/>
              </a:ext>
            </a:extLst>
          </p:cNvPr>
          <p:cNvSpPr/>
          <p:nvPr/>
        </p:nvSpPr>
        <p:spPr>
          <a:xfrm>
            <a:off x="2846565" y="3075385"/>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6" name="Rectangle: Rounded Corners 115">
            <a:extLst>
              <a:ext uri="{FF2B5EF4-FFF2-40B4-BE49-F238E27FC236}">
                <a16:creationId xmlns:a16="http://schemas.microsoft.com/office/drawing/2014/main" id="{CF25D176-10AE-40B5-A0BD-2976A2FDCAEF}"/>
              </a:ext>
            </a:extLst>
          </p:cNvPr>
          <p:cNvSpPr/>
          <p:nvPr/>
        </p:nvSpPr>
        <p:spPr>
          <a:xfrm>
            <a:off x="3312805" y="3075690"/>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7" name="Rectangle: Rounded Corners 116">
            <a:extLst>
              <a:ext uri="{FF2B5EF4-FFF2-40B4-BE49-F238E27FC236}">
                <a16:creationId xmlns:a16="http://schemas.microsoft.com/office/drawing/2014/main" id="{BF6387C6-8A21-4195-B1A5-3340550E9CBA}"/>
              </a:ext>
            </a:extLst>
          </p:cNvPr>
          <p:cNvSpPr/>
          <p:nvPr/>
        </p:nvSpPr>
        <p:spPr>
          <a:xfrm>
            <a:off x="3778296" y="3075643"/>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8" name="Rectangle: Rounded Corners 117">
            <a:extLst>
              <a:ext uri="{FF2B5EF4-FFF2-40B4-BE49-F238E27FC236}">
                <a16:creationId xmlns:a16="http://schemas.microsoft.com/office/drawing/2014/main" id="{B326C6E9-AE3F-4FDD-8A30-E429A96324E9}"/>
              </a:ext>
            </a:extLst>
          </p:cNvPr>
          <p:cNvSpPr/>
          <p:nvPr/>
        </p:nvSpPr>
        <p:spPr>
          <a:xfrm>
            <a:off x="4242843" y="3075690"/>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0" name="TextBox 119">
            <a:extLst>
              <a:ext uri="{FF2B5EF4-FFF2-40B4-BE49-F238E27FC236}">
                <a16:creationId xmlns:a16="http://schemas.microsoft.com/office/drawing/2014/main" id="{4921C101-06CD-4244-B233-782A91721493}"/>
              </a:ext>
            </a:extLst>
          </p:cNvPr>
          <p:cNvSpPr txBox="1"/>
          <p:nvPr/>
        </p:nvSpPr>
        <p:spPr>
          <a:xfrm>
            <a:off x="4307100" y="3461441"/>
            <a:ext cx="411560" cy="338554"/>
          </a:xfrm>
          <a:prstGeom prst="rect">
            <a:avLst/>
          </a:prstGeom>
          <a:noFill/>
        </p:spPr>
        <p:txBody>
          <a:bodyPr wrap="square" rtlCol="0">
            <a:spAutoFit/>
          </a:bodyPr>
          <a:lstStyle/>
          <a:p>
            <a:r>
              <a:rPr lang="en-US" sz="800" dirty="0"/>
              <a:t>Pos Loop</a:t>
            </a:r>
          </a:p>
        </p:txBody>
      </p:sp>
      <p:sp>
        <p:nvSpPr>
          <p:cNvPr id="124" name="TextBox 123">
            <a:extLst>
              <a:ext uri="{FF2B5EF4-FFF2-40B4-BE49-F238E27FC236}">
                <a16:creationId xmlns:a16="http://schemas.microsoft.com/office/drawing/2014/main" id="{0531FE23-5D83-4E6E-BDCC-EDE2F103502A}"/>
              </a:ext>
            </a:extLst>
          </p:cNvPr>
          <p:cNvSpPr txBox="1"/>
          <p:nvPr/>
        </p:nvSpPr>
        <p:spPr>
          <a:xfrm rot="16200000">
            <a:off x="3599793" y="2378828"/>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131" name="Rectangle: Rounded Corners 130">
            <a:extLst>
              <a:ext uri="{FF2B5EF4-FFF2-40B4-BE49-F238E27FC236}">
                <a16:creationId xmlns:a16="http://schemas.microsoft.com/office/drawing/2014/main" id="{F76536AD-9CE7-4209-994B-DC03092D0B56}"/>
              </a:ext>
            </a:extLst>
          </p:cNvPr>
          <p:cNvSpPr/>
          <p:nvPr/>
        </p:nvSpPr>
        <p:spPr>
          <a:xfrm>
            <a:off x="4705138" y="3068000"/>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43" name="TextBox 142">
            <a:extLst>
              <a:ext uri="{FF2B5EF4-FFF2-40B4-BE49-F238E27FC236}">
                <a16:creationId xmlns:a16="http://schemas.microsoft.com/office/drawing/2014/main" id="{F1B50F24-EC7A-4221-9D2C-AFEA00B9A68A}"/>
              </a:ext>
            </a:extLst>
          </p:cNvPr>
          <p:cNvSpPr txBox="1"/>
          <p:nvPr/>
        </p:nvSpPr>
        <p:spPr>
          <a:xfrm rot="16200000">
            <a:off x="-123438" y="2403202"/>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144" name="Rectangle: Rounded Corners 143">
            <a:extLst>
              <a:ext uri="{FF2B5EF4-FFF2-40B4-BE49-F238E27FC236}">
                <a16:creationId xmlns:a16="http://schemas.microsoft.com/office/drawing/2014/main" id="{F0E99DF5-6C6D-46F0-880F-DA1712326B33}"/>
              </a:ext>
            </a:extLst>
          </p:cNvPr>
          <p:cNvSpPr/>
          <p:nvPr/>
        </p:nvSpPr>
        <p:spPr>
          <a:xfrm>
            <a:off x="6095733" y="3054963"/>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45" name="TextBox 144">
            <a:extLst>
              <a:ext uri="{FF2B5EF4-FFF2-40B4-BE49-F238E27FC236}">
                <a16:creationId xmlns:a16="http://schemas.microsoft.com/office/drawing/2014/main" id="{2C395737-2B17-4246-974F-636C5DA428D2}"/>
              </a:ext>
            </a:extLst>
          </p:cNvPr>
          <p:cNvSpPr txBox="1"/>
          <p:nvPr/>
        </p:nvSpPr>
        <p:spPr>
          <a:xfrm>
            <a:off x="6159989" y="3440714"/>
            <a:ext cx="411560" cy="338554"/>
          </a:xfrm>
          <a:prstGeom prst="rect">
            <a:avLst/>
          </a:prstGeom>
          <a:noFill/>
        </p:spPr>
        <p:txBody>
          <a:bodyPr wrap="square" rtlCol="0">
            <a:spAutoFit/>
          </a:bodyPr>
          <a:lstStyle/>
          <a:p>
            <a:r>
              <a:rPr lang="en-US" sz="800" dirty="0"/>
              <a:t>Pos Loop</a:t>
            </a:r>
          </a:p>
        </p:txBody>
      </p:sp>
      <p:cxnSp>
        <p:nvCxnSpPr>
          <p:cNvPr id="147" name="Straight Arrow Connector 146">
            <a:extLst>
              <a:ext uri="{FF2B5EF4-FFF2-40B4-BE49-F238E27FC236}">
                <a16:creationId xmlns:a16="http://schemas.microsoft.com/office/drawing/2014/main" id="{4CC10660-A47E-4507-ACFA-8268A53EB373}"/>
              </a:ext>
            </a:extLst>
          </p:cNvPr>
          <p:cNvCxnSpPr>
            <a:cxnSpLocks/>
          </p:cNvCxnSpPr>
          <p:nvPr/>
        </p:nvCxnSpPr>
        <p:spPr>
          <a:xfrm>
            <a:off x="531125" y="1015484"/>
            <a:ext cx="7421445" cy="2691"/>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81BA87F4-A9B3-47C1-A9F1-C2E503EC6A89}"/>
              </a:ext>
            </a:extLst>
          </p:cNvPr>
          <p:cNvCxnSpPr>
            <a:cxnSpLocks/>
          </p:cNvCxnSpPr>
          <p:nvPr/>
        </p:nvCxnSpPr>
        <p:spPr>
          <a:xfrm>
            <a:off x="524193" y="982465"/>
            <a:ext cx="4496" cy="114293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49" name="TextBox 148">
            <a:extLst>
              <a:ext uri="{FF2B5EF4-FFF2-40B4-BE49-F238E27FC236}">
                <a16:creationId xmlns:a16="http://schemas.microsoft.com/office/drawing/2014/main" id="{BE52095B-DA3D-435A-B8A1-47D4D735AE39}"/>
              </a:ext>
            </a:extLst>
          </p:cNvPr>
          <p:cNvSpPr txBox="1"/>
          <p:nvPr/>
        </p:nvSpPr>
        <p:spPr>
          <a:xfrm>
            <a:off x="3079074" y="785973"/>
            <a:ext cx="2322874" cy="230832"/>
          </a:xfrm>
          <a:prstGeom prst="rect">
            <a:avLst/>
          </a:prstGeom>
          <a:noFill/>
        </p:spPr>
        <p:txBody>
          <a:bodyPr wrap="square" rtlCol="0">
            <a:spAutoFit/>
          </a:bodyPr>
          <a:lstStyle/>
          <a:p>
            <a:r>
              <a:rPr lang="en-US" sz="900" dirty="0"/>
              <a:t>1ms update cycle (four 250us ECAT cycles)</a:t>
            </a:r>
          </a:p>
        </p:txBody>
      </p:sp>
      <p:cxnSp>
        <p:nvCxnSpPr>
          <p:cNvPr id="156" name="Straight Connector 155">
            <a:extLst>
              <a:ext uri="{FF2B5EF4-FFF2-40B4-BE49-F238E27FC236}">
                <a16:creationId xmlns:a16="http://schemas.microsoft.com/office/drawing/2014/main" id="{274D1047-2C79-4A98-909D-DCEA468707BD}"/>
              </a:ext>
            </a:extLst>
          </p:cNvPr>
          <p:cNvCxnSpPr>
            <a:cxnSpLocks/>
          </p:cNvCxnSpPr>
          <p:nvPr/>
        </p:nvCxnSpPr>
        <p:spPr>
          <a:xfrm>
            <a:off x="6557131" y="1430021"/>
            <a:ext cx="7242" cy="158149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Arrow Connector 156">
            <a:extLst>
              <a:ext uri="{FF2B5EF4-FFF2-40B4-BE49-F238E27FC236}">
                <a16:creationId xmlns:a16="http://schemas.microsoft.com/office/drawing/2014/main" id="{8B645ACC-5AC8-4C45-9373-587E4292AA4D}"/>
              </a:ext>
            </a:extLst>
          </p:cNvPr>
          <p:cNvCxnSpPr>
            <a:cxnSpLocks/>
          </p:cNvCxnSpPr>
          <p:nvPr/>
        </p:nvCxnSpPr>
        <p:spPr>
          <a:xfrm flipV="1">
            <a:off x="540672" y="1819327"/>
            <a:ext cx="6016459" cy="9473"/>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58B2F466-C384-4AC1-B71B-3B45E3EB9F23}"/>
              </a:ext>
            </a:extLst>
          </p:cNvPr>
          <p:cNvSpPr txBox="1"/>
          <p:nvPr/>
        </p:nvSpPr>
        <p:spPr>
          <a:xfrm rot="16200000">
            <a:off x="5845690" y="2126747"/>
            <a:ext cx="999235" cy="215444"/>
          </a:xfrm>
          <a:prstGeom prst="rect">
            <a:avLst/>
          </a:prstGeom>
          <a:noFill/>
        </p:spPr>
        <p:txBody>
          <a:bodyPr wrap="square" rtlCol="0">
            <a:spAutoFit/>
          </a:bodyPr>
          <a:lstStyle/>
          <a:p>
            <a:r>
              <a:rPr lang="en-US" sz="800" dirty="0"/>
              <a:t>ECAT.INPUTSHIFTU</a:t>
            </a:r>
          </a:p>
        </p:txBody>
      </p:sp>
      <p:sp>
        <p:nvSpPr>
          <p:cNvPr id="72" name="Rectangle: Rounded Corners 71">
            <a:extLst>
              <a:ext uri="{FF2B5EF4-FFF2-40B4-BE49-F238E27FC236}">
                <a16:creationId xmlns:a16="http://schemas.microsoft.com/office/drawing/2014/main" id="{6BDFC4E7-3A65-4022-B8BD-BEB226966E20}"/>
              </a:ext>
            </a:extLst>
          </p:cNvPr>
          <p:cNvSpPr/>
          <p:nvPr/>
        </p:nvSpPr>
        <p:spPr>
          <a:xfrm>
            <a:off x="11196745" y="3052511"/>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4" name="Rectangle: Rounded Corners 73">
            <a:extLst>
              <a:ext uri="{FF2B5EF4-FFF2-40B4-BE49-F238E27FC236}">
                <a16:creationId xmlns:a16="http://schemas.microsoft.com/office/drawing/2014/main" id="{872456BA-81C4-4F76-9775-D0298095F518}"/>
              </a:ext>
            </a:extLst>
          </p:cNvPr>
          <p:cNvSpPr/>
          <p:nvPr/>
        </p:nvSpPr>
        <p:spPr>
          <a:xfrm>
            <a:off x="6560334" y="3053332"/>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7" name="Rectangle: Rounded Corners 76">
            <a:extLst>
              <a:ext uri="{FF2B5EF4-FFF2-40B4-BE49-F238E27FC236}">
                <a16:creationId xmlns:a16="http://schemas.microsoft.com/office/drawing/2014/main" id="{2D78A8D5-B5BE-4166-8E10-BA1FB2FA08AC}"/>
              </a:ext>
            </a:extLst>
          </p:cNvPr>
          <p:cNvSpPr/>
          <p:nvPr/>
        </p:nvSpPr>
        <p:spPr>
          <a:xfrm>
            <a:off x="7025353" y="3053332"/>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9" name="Rectangle: Rounded Corners 78">
            <a:extLst>
              <a:ext uri="{FF2B5EF4-FFF2-40B4-BE49-F238E27FC236}">
                <a16:creationId xmlns:a16="http://schemas.microsoft.com/office/drawing/2014/main" id="{E8DC005C-C583-41D5-AD30-DFC1DD0ABC4D}"/>
              </a:ext>
            </a:extLst>
          </p:cNvPr>
          <p:cNvSpPr/>
          <p:nvPr/>
        </p:nvSpPr>
        <p:spPr>
          <a:xfrm>
            <a:off x="7490845" y="3053285"/>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89" name="Rectangle: Rounded Corners 88">
            <a:extLst>
              <a:ext uri="{FF2B5EF4-FFF2-40B4-BE49-F238E27FC236}">
                <a16:creationId xmlns:a16="http://schemas.microsoft.com/office/drawing/2014/main" id="{22586FB9-0041-4036-8ACF-4D7245E881DE}"/>
              </a:ext>
            </a:extLst>
          </p:cNvPr>
          <p:cNvSpPr/>
          <p:nvPr/>
        </p:nvSpPr>
        <p:spPr>
          <a:xfrm>
            <a:off x="7955392" y="3053332"/>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1" name="TextBox 90">
            <a:extLst>
              <a:ext uri="{FF2B5EF4-FFF2-40B4-BE49-F238E27FC236}">
                <a16:creationId xmlns:a16="http://schemas.microsoft.com/office/drawing/2014/main" id="{29C4A6AC-EB86-4E30-B61D-2167EED3B3FA}"/>
              </a:ext>
            </a:extLst>
          </p:cNvPr>
          <p:cNvSpPr txBox="1"/>
          <p:nvPr/>
        </p:nvSpPr>
        <p:spPr>
          <a:xfrm>
            <a:off x="8019648" y="3439083"/>
            <a:ext cx="411560" cy="338554"/>
          </a:xfrm>
          <a:prstGeom prst="rect">
            <a:avLst/>
          </a:prstGeom>
          <a:noFill/>
        </p:spPr>
        <p:txBody>
          <a:bodyPr wrap="square" rtlCol="0">
            <a:spAutoFit/>
          </a:bodyPr>
          <a:lstStyle/>
          <a:p>
            <a:r>
              <a:rPr lang="en-US" sz="800" dirty="0"/>
              <a:t>Pos Loop</a:t>
            </a:r>
          </a:p>
        </p:txBody>
      </p:sp>
      <p:sp>
        <p:nvSpPr>
          <p:cNvPr id="93" name="TextBox 92">
            <a:extLst>
              <a:ext uri="{FF2B5EF4-FFF2-40B4-BE49-F238E27FC236}">
                <a16:creationId xmlns:a16="http://schemas.microsoft.com/office/drawing/2014/main" id="{0C7938DB-7B00-41D1-817E-94310901861A}"/>
              </a:ext>
            </a:extLst>
          </p:cNvPr>
          <p:cNvSpPr txBox="1"/>
          <p:nvPr/>
        </p:nvSpPr>
        <p:spPr>
          <a:xfrm rot="16200000">
            <a:off x="7312342" y="2356470"/>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94" name="Rectangle: Rounded Corners 93">
            <a:extLst>
              <a:ext uri="{FF2B5EF4-FFF2-40B4-BE49-F238E27FC236}">
                <a16:creationId xmlns:a16="http://schemas.microsoft.com/office/drawing/2014/main" id="{FB2DD2C4-99C0-46AF-8428-BB2EC0F8215B}"/>
              </a:ext>
            </a:extLst>
          </p:cNvPr>
          <p:cNvSpPr/>
          <p:nvPr/>
        </p:nvSpPr>
        <p:spPr>
          <a:xfrm>
            <a:off x="10733253" y="3060310"/>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5" name="Rectangle: Rounded Corners 94">
            <a:extLst>
              <a:ext uri="{FF2B5EF4-FFF2-40B4-BE49-F238E27FC236}">
                <a16:creationId xmlns:a16="http://schemas.microsoft.com/office/drawing/2014/main" id="{BF717C2A-A3EF-49FD-B713-2227C406C23D}"/>
              </a:ext>
            </a:extLst>
          </p:cNvPr>
          <p:cNvSpPr/>
          <p:nvPr/>
        </p:nvSpPr>
        <p:spPr>
          <a:xfrm>
            <a:off x="8417177" y="3054217"/>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6" name="Rectangle: Rounded Corners 105">
            <a:extLst>
              <a:ext uri="{FF2B5EF4-FFF2-40B4-BE49-F238E27FC236}">
                <a16:creationId xmlns:a16="http://schemas.microsoft.com/office/drawing/2014/main" id="{0EE1DD76-8FE8-4EBD-98A2-1EA462E292A1}"/>
              </a:ext>
            </a:extLst>
          </p:cNvPr>
          <p:cNvSpPr/>
          <p:nvPr/>
        </p:nvSpPr>
        <p:spPr>
          <a:xfrm>
            <a:off x="8883417" y="3054522"/>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7" name="Rectangle: Rounded Corners 106">
            <a:extLst>
              <a:ext uri="{FF2B5EF4-FFF2-40B4-BE49-F238E27FC236}">
                <a16:creationId xmlns:a16="http://schemas.microsoft.com/office/drawing/2014/main" id="{804BBC0F-946D-4EB7-9455-005D6BDE0035}"/>
              </a:ext>
            </a:extLst>
          </p:cNvPr>
          <p:cNvSpPr/>
          <p:nvPr/>
        </p:nvSpPr>
        <p:spPr>
          <a:xfrm>
            <a:off x="9348908" y="3054475"/>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8" name="Rectangle: Rounded Corners 107">
            <a:extLst>
              <a:ext uri="{FF2B5EF4-FFF2-40B4-BE49-F238E27FC236}">
                <a16:creationId xmlns:a16="http://schemas.microsoft.com/office/drawing/2014/main" id="{F272BCB4-7E10-47C8-95DE-44BC0210EB89}"/>
              </a:ext>
            </a:extLst>
          </p:cNvPr>
          <p:cNvSpPr/>
          <p:nvPr/>
        </p:nvSpPr>
        <p:spPr>
          <a:xfrm>
            <a:off x="9813455" y="3054522"/>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9" name="TextBox 108">
            <a:extLst>
              <a:ext uri="{FF2B5EF4-FFF2-40B4-BE49-F238E27FC236}">
                <a16:creationId xmlns:a16="http://schemas.microsoft.com/office/drawing/2014/main" id="{58786514-722B-4B6D-A105-0BE6414DC7B2}"/>
              </a:ext>
            </a:extLst>
          </p:cNvPr>
          <p:cNvSpPr txBox="1"/>
          <p:nvPr/>
        </p:nvSpPr>
        <p:spPr>
          <a:xfrm>
            <a:off x="9877712" y="3440273"/>
            <a:ext cx="411560" cy="338554"/>
          </a:xfrm>
          <a:prstGeom prst="rect">
            <a:avLst/>
          </a:prstGeom>
          <a:noFill/>
        </p:spPr>
        <p:txBody>
          <a:bodyPr wrap="square" rtlCol="0">
            <a:spAutoFit/>
          </a:bodyPr>
          <a:lstStyle/>
          <a:p>
            <a:r>
              <a:rPr lang="en-US" sz="800" dirty="0"/>
              <a:t>Pos Loop</a:t>
            </a:r>
          </a:p>
        </p:txBody>
      </p:sp>
      <p:sp>
        <p:nvSpPr>
          <p:cNvPr id="153" name="Rectangle: Rounded Corners 152">
            <a:extLst>
              <a:ext uri="{FF2B5EF4-FFF2-40B4-BE49-F238E27FC236}">
                <a16:creationId xmlns:a16="http://schemas.microsoft.com/office/drawing/2014/main" id="{AD17341C-2F46-4F07-A343-18F4759C5D9B}"/>
              </a:ext>
            </a:extLst>
          </p:cNvPr>
          <p:cNvSpPr/>
          <p:nvPr/>
        </p:nvSpPr>
        <p:spPr>
          <a:xfrm>
            <a:off x="10270958" y="3060310"/>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65" name="Rectangle: Rounded Corners 164">
            <a:extLst>
              <a:ext uri="{FF2B5EF4-FFF2-40B4-BE49-F238E27FC236}">
                <a16:creationId xmlns:a16="http://schemas.microsoft.com/office/drawing/2014/main" id="{61588C7A-9E39-4D42-B547-553E9303DA24}"/>
              </a:ext>
            </a:extLst>
          </p:cNvPr>
          <p:cNvSpPr/>
          <p:nvPr/>
        </p:nvSpPr>
        <p:spPr>
          <a:xfrm>
            <a:off x="11661764" y="3055664"/>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66" name="TextBox 165">
            <a:extLst>
              <a:ext uri="{FF2B5EF4-FFF2-40B4-BE49-F238E27FC236}">
                <a16:creationId xmlns:a16="http://schemas.microsoft.com/office/drawing/2014/main" id="{FAEBC809-A262-42A1-9913-011362493695}"/>
              </a:ext>
            </a:extLst>
          </p:cNvPr>
          <p:cNvSpPr txBox="1"/>
          <p:nvPr/>
        </p:nvSpPr>
        <p:spPr>
          <a:xfrm>
            <a:off x="11726020" y="3441415"/>
            <a:ext cx="411560" cy="338554"/>
          </a:xfrm>
          <a:prstGeom prst="rect">
            <a:avLst/>
          </a:prstGeom>
          <a:noFill/>
        </p:spPr>
        <p:txBody>
          <a:bodyPr wrap="square" rtlCol="0">
            <a:spAutoFit/>
          </a:bodyPr>
          <a:lstStyle/>
          <a:p>
            <a:r>
              <a:rPr lang="en-US" sz="800" dirty="0"/>
              <a:t>Pos Loop</a:t>
            </a:r>
          </a:p>
        </p:txBody>
      </p:sp>
      <p:sp>
        <p:nvSpPr>
          <p:cNvPr id="178" name="TextBox 177">
            <a:extLst>
              <a:ext uri="{FF2B5EF4-FFF2-40B4-BE49-F238E27FC236}">
                <a16:creationId xmlns:a16="http://schemas.microsoft.com/office/drawing/2014/main" id="{EAB466A3-E222-4FE9-9543-C70F56457DB0}"/>
              </a:ext>
            </a:extLst>
          </p:cNvPr>
          <p:cNvSpPr txBox="1"/>
          <p:nvPr/>
        </p:nvSpPr>
        <p:spPr>
          <a:xfrm rot="16200000">
            <a:off x="6357411" y="2403201"/>
            <a:ext cx="1200331" cy="215444"/>
          </a:xfrm>
          <a:prstGeom prst="rect">
            <a:avLst/>
          </a:prstGeom>
          <a:noFill/>
        </p:spPr>
        <p:txBody>
          <a:bodyPr wrap="square" rtlCol="0">
            <a:spAutoFit/>
          </a:bodyPr>
          <a:lstStyle/>
          <a:p>
            <a:r>
              <a:rPr lang="en-US" sz="800" dirty="0">
                <a:solidFill>
                  <a:srgbClr val="FAA0FA"/>
                </a:solidFill>
              </a:rPr>
              <a:t>ECAT.TXDONETIME</a:t>
            </a:r>
          </a:p>
        </p:txBody>
      </p:sp>
      <p:sp>
        <p:nvSpPr>
          <p:cNvPr id="179" name="TextBox 178">
            <a:extLst>
              <a:ext uri="{FF2B5EF4-FFF2-40B4-BE49-F238E27FC236}">
                <a16:creationId xmlns:a16="http://schemas.microsoft.com/office/drawing/2014/main" id="{2F1FDCB5-49B4-41BF-8BB8-292347DCC470}"/>
              </a:ext>
            </a:extLst>
          </p:cNvPr>
          <p:cNvSpPr txBox="1"/>
          <p:nvPr/>
        </p:nvSpPr>
        <p:spPr>
          <a:xfrm rot="16200000">
            <a:off x="7467131" y="2730790"/>
            <a:ext cx="519187" cy="230832"/>
          </a:xfrm>
          <a:prstGeom prst="rect">
            <a:avLst/>
          </a:prstGeom>
          <a:noFill/>
        </p:spPr>
        <p:txBody>
          <a:bodyPr wrap="square" rtlCol="0">
            <a:spAutoFit/>
          </a:bodyPr>
          <a:lstStyle/>
          <a:p>
            <a:r>
              <a:rPr lang="en-US" sz="900" dirty="0">
                <a:solidFill>
                  <a:srgbClr val="FF0000"/>
                </a:solidFill>
              </a:rPr>
              <a:t>Sync0</a:t>
            </a:r>
          </a:p>
        </p:txBody>
      </p:sp>
      <p:sp>
        <p:nvSpPr>
          <p:cNvPr id="180" name="TextBox 179">
            <a:extLst>
              <a:ext uri="{FF2B5EF4-FFF2-40B4-BE49-F238E27FC236}">
                <a16:creationId xmlns:a16="http://schemas.microsoft.com/office/drawing/2014/main" id="{C7617C28-50F9-4D7A-BAE0-27F4E23C46E5}"/>
              </a:ext>
            </a:extLst>
          </p:cNvPr>
          <p:cNvSpPr txBox="1"/>
          <p:nvPr/>
        </p:nvSpPr>
        <p:spPr>
          <a:xfrm rot="16200000">
            <a:off x="6984773" y="2824266"/>
            <a:ext cx="396059" cy="215700"/>
          </a:xfrm>
          <a:prstGeom prst="rect">
            <a:avLst/>
          </a:prstGeom>
          <a:noFill/>
        </p:spPr>
        <p:txBody>
          <a:bodyPr wrap="square" rtlCol="0">
            <a:spAutoFit/>
          </a:bodyPr>
          <a:lstStyle/>
          <a:p>
            <a:r>
              <a:rPr lang="en-US" sz="800" dirty="0"/>
              <a:t>SM2</a:t>
            </a:r>
          </a:p>
        </p:txBody>
      </p:sp>
      <p:sp>
        <p:nvSpPr>
          <p:cNvPr id="181" name="TextBox 180">
            <a:extLst>
              <a:ext uri="{FF2B5EF4-FFF2-40B4-BE49-F238E27FC236}">
                <a16:creationId xmlns:a16="http://schemas.microsoft.com/office/drawing/2014/main" id="{26BD68D9-7D9A-4147-94E2-57DD5122AB24}"/>
              </a:ext>
            </a:extLst>
          </p:cNvPr>
          <p:cNvSpPr txBox="1"/>
          <p:nvPr/>
        </p:nvSpPr>
        <p:spPr>
          <a:xfrm rot="16200000">
            <a:off x="6831276" y="2395881"/>
            <a:ext cx="1200554" cy="215444"/>
          </a:xfrm>
          <a:prstGeom prst="rect">
            <a:avLst/>
          </a:prstGeom>
          <a:noFill/>
        </p:spPr>
        <p:txBody>
          <a:bodyPr wrap="square" rtlCol="0">
            <a:spAutoFit/>
          </a:bodyPr>
          <a:lstStyle/>
          <a:p>
            <a:r>
              <a:rPr lang="en-US" sz="800" dirty="0">
                <a:solidFill>
                  <a:srgbClr val="0070C0"/>
                </a:solidFill>
              </a:rPr>
              <a:t>ECAT.RXDONETIME</a:t>
            </a:r>
          </a:p>
        </p:txBody>
      </p:sp>
      <p:cxnSp>
        <p:nvCxnSpPr>
          <p:cNvPr id="183" name="Straight Connector 182">
            <a:extLst>
              <a:ext uri="{FF2B5EF4-FFF2-40B4-BE49-F238E27FC236}">
                <a16:creationId xmlns:a16="http://schemas.microsoft.com/office/drawing/2014/main" id="{D415731B-FC2C-4217-ABE4-A6766765C0AB}"/>
              </a:ext>
            </a:extLst>
          </p:cNvPr>
          <p:cNvCxnSpPr>
            <a:cxnSpLocks/>
            <a:endCxn id="180" idx="3"/>
          </p:cNvCxnSpPr>
          <p:nvPr/>
        </p:nvCxnSpPr>
        <p:spPr>
          <a:xfrm flipH="1">
            <a:off x="7182803" y="1780793"/>
            <a:ext cx="128" cy="953294"/>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4" name="Straight Arrow Connector 183">
            <a:extLst>
              <a:ext uri="{FF2B5EF4-FFF2-40B4-BE49-F238E27FC236}">
                <a16:creationId xmlns:a16="http://schemas.microsoft.com/office/drawing/2014/main" id="{2B71CE43-D4FE-4B92-BF38-6CDD3446F873}"/>
              </a:ext>
            </a:extLst>
          </p:cNvPr>
          <p:cNvCxnSpPr>
            <a:cxnSpLocks/>
          </p:cNvCxnSpPr>
          <p:nvPr/>
        </p:nvCxnSpPr>
        <p:spPr>
          <a:xfrm>
            <a:off x="7191555" y="1896375"/>
            <a:ext cx="536970"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5" name="TextBox 184">
            <a:extLst>
              <a:ext uri="{FF2B5EF4-FFF2-40B4-BE49-F238E27FC236}">
                <a16:creationId xmlns:a16="http://schemas.microsoft.com/office/drawing/2014/main" id="{6989CFF0-5766-4BA4-86E7-D9C8C2DA90BE}"/>
              </a:ext>
            </a:extLst>
          </p:cNvPr>
          <p:cNvSpPr txBox="1"/>
          <p:nvPr/>
        </p:nvSpPr>
        <p:spPr>
          <a:xfrm rot="16200000">
            <a:off x="6939326" y="1335999"/>
            <a:ext cx="1006838" cy="215444"/>
          </a:xfrm>
          <a:prstGeom prst="rect">
            <a:avLst/>
          </a:prstGeom>
          <a:noFill/>
        </p:spPr>
        <p:txBody>
          <a:bodyPr wrap="square" rtlCol="0">
            <a:spAutoFit/>
          </a:bodyPr>
          <a:lstStyle/>
          <a:p>
            <a:r>
              <a:rPr lang="en-US" sz="800" dirty="0"/>
              <a:t>Master SM2 time</a:t>
            </a:r>
          </a:p>
        </p:txBody>
      </p:sp>
      <p:cxnSp>
        <p:nvCxnSpPr>
          <p:cNvPr id="186" name="Straight Connector 185">
            <a:extLst>
              <a:ext uri="{FF2B5EF4-FFF2-40B4-BE49-F238E27FC236}">
                <a16:creationId xmlns:a16="http://schemas.microsoft.com/office/drawing/2014/main" id="{4F3139CA-0BF5-4544-B6F8-4C5A5B37A8A2}"/>
              </a:ext>
            </a:extLst>
          </p:cNvPr>
          <p:cNvCxnSpPr>
            <a:cxnSpLocks/>
          </p:cNvCxnSpPr>
          <p:nvPr/>
        </p:nvCxnSpPr>
        <p:spPr>
          <a:xfrm>
            <a:off x="7731591" y="1470202"/>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87" name="TextBox 186">
            <a:extLst>
              <a:ext uri="{FF2B5EF4-FFF2-40B4-BE49-F238E27FC236}">
                <a16:creationId xmlns:a16="http://schemas.microsoft.com/office/drawing/2014/main" id="{0705D615-0CB9-40C8-B4AE-F4CD46B8013C}"/>
              </a:ext>
            </a:extLst>
          </p:cNvPr>
          <p:cNvSpPr txBox="1"/>
          <p:nvPr/>
        </p:nvSpPr>
        <p:spPr>
          <a:xfrm rot="16200000">
            <a:off x="7413500" y="2092457"/>
            <a:ext cx="876470" cy="201670"/>
          </a:xfrm>
          <a:prstGeom prst="rect">
            <a:avLst/>
          </a:prstGeom>
          <a:noFill/>
        </p:spPr>
        <p:txBody>
          <a:bodyPr wrap="square" rtlCol="0">
            <a:spAutoFit/>
          </a:bodyPr>
          <a:lstStyle/>
          <a:p>
            <a:r>
              <a:rPr lang="en-US" sz="700" dirty="0"/>
              <a:t>ECAT.PLLOFFSET</a:t>
            </a:r>
          </a:p>
        </p:txBody>
      </p:sp>
      <p:cxnSp>
        <p:nvCxnSpPr>
          <p:cNvPr id="189" name="Straight Arrow Connector 188">
            <a:extLst>
              <a:ext uri="{FF2B5EF4-FFF2-40B4-BE49-F238E27FC236}">
                <a16:creationId xmlns:a16="http://schemas.microsoft.com/office/drawing/2014/main" id="{AB810759-AFC7-4712-851A-6E7885E5C483}"/>
              </a:ext>
            </a:extLst>
          </p:cNvPr>
          <p:cNvCxnSpPr>
            <a:cxnSpLocks/>
          </p:cNvCxnSpPr>
          <p:nvPr/>
        </p:nvCxnSpPr>
        <p:spPr>
          <a:xfrm flipV="1">
            <a:off x="7730914" y="1867711"/>
            <a:ext cx="222238" cy="2457"/>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CF0B28CE-BA75-4AE2-89E9-84441BCFA7E5}"/>
              </a:ext>
            </a:extLst>
          </p:cNvPr>
          <p:cNvCxnSpPr>
            <a:cxnSpLocks/>
          </p:cNvCxnSpPr>
          <p:nvPr/>
        </p:nvCxnSpPr>
        <p:spPr>
          <a:xfrm>
            <a:off x="7952763" y="906011"/>
            <a:ext cx="349" cy="121812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TextBox 194">
            <a:extLst>
              <a:ext uri="{FF2B5EF4-FFF2-40B4-BE49-F238E27FC236}">
                <a16:creationId xmlns:a16="http://schemas.microsoft.com/office/drawing/2014/main" id="{C05705CA-A1F7-4C2F-BDDF-E64BDAD8CA92}"/>
              </a:ext>
            </a:extLst>
          </p:cNvPr>
          <p:cNvSpPr txBox="1"/>
          <p:nvPr/>
        </p:nvSpPr>
        <p:spPr>
          <a:xfrm rot="16200000">
            <a:off x="9167554" y="2352881"/>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205" name="TextBox 204">
            <a:extLst>
              <a:ext uri="{FF2B5EF4-FFF2-40B4-BE49-F238E27FC236}">
                <a16:creationId xmlns:a16="http://schemas.microsoft.com/office/drawing/2014/main" id="{0BAE77AE-A6EE-4671-8407-6C4EC65E8003}"/>
              </a:ext>
            </a:extLst>
          </p:cNvPr>
          <p:cNvSpPr txBox="1"/>
          <p:nvPr/>
        </p:nvSpPr>
        <p:spPr>
          <a:xfrm rot="16200000">
            <a:off x="11028837" y="2345495"/>
            <a:ext cx="1281538" cy="215444"/>
          </a:xfrm>
          <a:prstGeom prst="rect">
            <a:avLst/>
          </a:prstGeom>
          <a:noFill/>
        </p:spPr>
        <p:txBody>
          <a:bodyPr wrap="square" rtlCol="0">
            <a:spAutoFit/>
          </a:bodyPr>
          <a:lstStyle/>
          <a:p>
            <a:r>
              <a:rPr lang="en-US" sz="800" dirty="0">
                <a:solidFill>
                  <a:srgbClr val="00B050"/>
                </a:solidFill>
              </a:rPr>
              <a:t>ECAT.POSLOOPTIME</a:t>
            </a:r>
          </a:p>
        </p:txBody>
      </p:sp>
      <p:cxnSp>
        <p:nvCxnSpPr>
          <p:cNvPr id="218" name="Straight Arrow Connector 217">
            <a:extLst>
              <a:ext uri="{FF2B5EF4-FFF2-40B4-BE49-F238E27FC236}">
                <a16:creationId xmlns:a16="http://schemas.microsoft.com/office/drawing/2014/main" id="{6B56BD41-805C-42D8-AEF1-CC70B21204D4}"/>
              </a:ext>
            </a:extLst>
          </p:cNvPr>
          <p:cNvCxnSpPr>
            <a:cxnSpLocks/>
          </p:cNvCxnSpPr>
          <p:nvPr/>
        </p:nvCxnSpPr>
        <p:spPr>
          <a:xfrm>
            <a:off x="7959133" y="1018176"/>
            <a:ext cx="4086895" cy="3578"/>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9" name="TextBox 218">
            <a:extLst>
              <a:ext uri="{FF2B5EF4-FFF2-40B4-BE49-F238E27FC236}">
                <a16:creationId xmlns:a16="http://schemas.microsoft.com/office/drawing/2014/main" id="{5EC8F203-1691-4AE8-B1EF-E4DF26578A57}"/>
              </a:ext>
            </a:extLst>
          </p:cNvPr>
          <p:cNvSpPr txBox="1"/>
          <p:nvPr/>
        </p:nvSpPr>
        <p:spPr>
          <a:xfrm>
            <a:off x="8781398" y="785467"/>
            <a:ext cx="2271870" cy="215444"/>
          </a:xfrm>
          <a:prstGeom prst="rect">
            <a:avLst/>
          </a:prstGeom>
          <a:noFill/>
        </p:spPr>
        <p:txBody>
          <a:bodyPr wrap="square" rtlCol="0">
            <a:spAutoFit/>
          </a:bodyPr>
          <a:lstStyle/>
          <a:p>
            <a:r>
              <a:rPr lang="en-US" sz="800" dirty="0"/>
              <a:t>Next 1ms update cycle (two 250us ECAT cycles)</a:t>
            </a:r>
          </a:p>
        </p:txBody>
      </p:sp>
      <p:sp>
        <p:nvSpPr>
          <p:cNvPr id="112" name="Rectangle: Rounded Corners 111">
            <a:extLst>
              <a:ext uri="{FF2B5EF4-FFF2-40B4-BE49-F238E27FC236}">
                <a16:creationId xmlns:a16="http://schemas.microsoft.com/office/drawing/2014/main" id="{589D6E84-A0AA-41E8-B4CE-FCE7F4823310}"/>
              </a:ext>
            </a:extLst>
          </p:cNvPr>
          <p:cNvSpPr/>
          <p:nvPr/>
        </p:nvSpPr>
        <p:spPr>
          <a:xfrm>
            <a:off x="59173" y="3083028"/>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3" name="TextBox 112">
            <a:extLst>
              <a:ext uri="{FF2B5EF4-FFF2-40B4-BE49-F238E27FC236}">
                <a16:creationId xmlns:a16="http://schemas.microsoft.com/office/drawing/2014/main" id="{B22604D1-692B-4F69-8114-3890EC2A44D8}"/>
              </a:ext>
            </a:extLst>
          </p:cNvPr>
          <p:cNvSpPr txBox="1"/>
          <p:nvPr/>
        </p:nvSpPr>
        <p:spPr>
          <a:xfrm rot="16200000">
            <a:off x="5512990" y="5111196"/>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114" name="Rectangle: Rounded Corners 113">
            <a:extLst>
              <a:ext uri="{FF2B5EF4-FFF2-40B4-BE49-F238E27FC236}">
                <a16:creationId xmlns:a16="http://schemas.microsoft.com/office/drawing/2014/main" id="{DA808672-1F23-4113-9C84-01921D931298}"/>
              </a:ext>
            </a:extLst>
          </p:cNvPr>
          <p:cNvSpPr/>
          <p:nvPr/>
        </p:nvSpPr>
        <p:spPr>
          <a:xfrm>
            <a:off x="6111070" y="5812871"/>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5" name="TextBox 114">
            <a:extLst>
              <a:ext uri="{FF2B5EF4-FFF2-40B4-BE49-F238E27FC236}">
                <a16:creationId xmlns:a16="http://schemas.microsoft.com/office/drawing/2014/main" id="{D2CCC2C8-B6B2-418E-8603-28DC876811A2}"/>
              </a:ext>
            </a:extLst>
          </p:cNvPr>
          <p:cNvSpPr txBox="1"/>
          <p:nvPr/>
        </p:nvSpPr>
        <p:spPr>
          <a:xfrm>
            <a:off x="6175326" y="6198622"/>
            <a:ext cx="411560" cy="338554"/>
          </a:xfrm>
          <a:prstGeom prst="rect">
            <a:avLst/>
          </a:prstGeom>
          <a:noFill/>
        </p:spPr>
        <p:txBody>
          <a:bodyPr wrap="square" rtlCol="0">
            <a:spAutoFit/>
          </a:bodyPr>
          <a:lstStyle/>
          <a:p>
            <a:r>
              <a:rPr lang="en-US" sz="800" dirty="0"/>
              <a:t>Pos Loop</a:t>
            </a:r>
          </a:p>
        </p:txBody>
      </p:sp>
      <p:cxnSp>
        <p:nvCxnSpPr>
          <p:cNvPr id="129" name="Straight Connector 128">
            <a:extLst>
              <a:ext uri="{FF2B5EF4-FFF2-40B4-BE49-F238E27FC236}">
                <a16:creationId xmlns:a16="http://schemas.microsoft.com/office/drawing/2014/main" id="{C25B7E5A-885C-49F4-AE4E-127E67E844DC}"/>
              </a:ext>
            </a:extLst>
          </p:cNvPr>
          <p:cNvCxnSpPr>
            <a:cxnSpLocks/>
          </p:cNvCxnSpPr>
          <p:nvPr/>
        </p:nvCxnSpPr>
        <p:spPr>
          <a:xfrm>
            <a:off x="5648665" y="4155004"/>
            <a:ext cx="8948" cy="163690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Arrow Connector 129">
            <a:extLst>
              <a:ext uri="{FF2B5EF4-FFF2-40B4-BE49-F238E27FC236}">
                <a16:creationId xmlns:a16="http://schemas.microsoft.com/office/drawing/2014/main" id="{E1ADBE84-DEF5-4B6D-8DE9-790FE0996333}"/>
              </a:ext>
            </a:extLst>
          </p:cNvPr>
          <p:cNvCxnSpPr>
            <a:cxnSpLocks/>
          </p:cNvCxnSpPr>
          <p:nvPr/>
        </p:nvCxnSpPr>
        <p:spPr>
          <a:xfrm>
            <a:off x="3674378" y="4560037"/>
            <a:ext cx="1971492"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2" name="TextBox 131">
            <a:extLst>
              <a:ext uri="{FF2B5EF4-FFF2-40B4-BE49-F238E27FC236}">
                <a16:creationId xmlns:a16="http://schemas.microsoft.com/office/drawing/2014/main" id="{66857264-4327-4D75-81B4-7D289AFDF820}"/>
              </a:ext>
            </a:extLst>
          </p:cNvPr>
          <p:cNvSpPr txBox="1"/>
          <p:nvPr/>
        </p:nvSpPr>
        <p:spPr>
          <a:xfrm>
            <a:off x="4333649" y="4371026"/>
            <a:ext cx="999235" cy="215444"/>
          </a:xfrm>
          <a:prstGeom prst="rect">
            <a:avLst/>
          </a:prstGeom>
          <a:noFill/>
        </p:spPr>
        <p:txBody>
          <a:bodyPr wrap="square" rtlCol="0">
            <a:spAutoFit/>
          </a:bodyPr>
          <a:lstStyle/>
          <a:p>
            <a:r>
              <a:rPr lang="en-US" sz="800" dirty="0"/>
              <a:t>ECAT.INPUTSHIFTU</a:t>
            </a:r>
          </a:p>
        </p:txBody>
      </p:sp>
      <p:sp>
        <p:nvSpPr>
          <p:cNvPr id="133" name="Rectangle: Rounded Corners 132">
            <a:extLst>
              <a:ext uri="{FF2B5EF4-FFF2-40B4-BE49-F238E27FC236}">
                <a16:creationId xmlns:a16="http://schemas.microsoft.com/office/drawing/2014/main" id="{2CF80540-6DB5-4587-8DA5-CAE664C6AB98}"/>
              </a:ext>
            </a:extLst>
          </p:cNvPr>
          <p:cNvSpPr/>
          <p:nvPr/>
        </p:nvSpPr>
        <p:spPr>
          <a:xfrm>
            <a:off x="6575671" y="5811240"/>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34" name="Rectangle: Rounded Corners 133">
            <a:extLst>
              <a:ext uri="{FF2B5EF4-FFF2-40B4-BE49-F238E27FC236}">
                <a16:creationId xmlns:a16="http://schemas.microsoft.com/office/drawing/2014/main" id="{38414C14-049D-41C6-A78F-8E3B817EAE6B}"/>
              </a:ext>
            </a:extLst>
          </p:cNvPr>
          <p:cNvSpPr/>
          <p:nvPr/>
        </p:nvSpPr>
        <p:spPr>
          <a:xfrm>
            <a:off x="7040690" y="5811240"/>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39" name="Rectangle: Rounded Corners 138">
            <a:extLst>
              <a:ext uri="{FF2B5EF4-FFF2-40B4-BE49-F238E27FC236}">
                <a16:creationId xmlns:a16="http://schemas.microsoft.com/office/drawing/2014/main" id="{DB85B8B3-FD04-43C4-BE4E-856B7211EFBF}"/>
              </a:ext>
            </a:extLst>
          </p:cNvPr>
          <p:cNvSpPr/>
          <p:nvPr/>
        </p:nvSpPr>
        <p:spPr>
          <a:xfrm>
            <a:off x="7506182" y="5811193"/>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40" name="Rectangle: Rounded Corners 139">
            <a:extLst>
              <a:ext uri="{FF2B5EF4-FFF2-40B4-BE49-F238E27FC236}">
                <a16:creationId xmlns:a16="http://schemas.microsoft.com/office/drawing/2014/main" id="{66CA7F0A-7E2E-4E59-9B6A-2EF001915494}"/>
              </a:ext>
            </a:extLst>
          </p:cNvPr>
          <p:cNvSpPr/>
          <p:nvPr/>
        </p:nvSpPr>
        <p:spPr>
          <a:xfrm>
            <a:off x="7970729" y="5811240"/>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46" name="TextBox 145">
            <a:extLst>
              <a:ext uri="{FF2B5EF4-FFF2-40B4-BE49-F238E27FC236}">
                <a16:creationId xmlns:a16="http://schemas.microsoft.com/office/drawing/2014/main" id="{AD9D22DD-0A37-409C-AF6E-950B22B23259}"/>
              </a:ext>
            </a:extLst>
          </p:cNvPr>
          <p:cNvSpPr txBox="1"/>
          <p:nvPr/>
        </p:nvSpPr>
        <p:spPr>
          <a:xfrm>
            <a:off x="8034985" y="6196991"/>
            <a:ext cx="411560" cy="338554"/>
          </a:xfrm>
          <a:prstGeom prst="rect">
            <a:avLst/>
          </a:prstGeom>
          <a:noFill/>
        </p:spPr>
        <p:txBody>
          <a:bodyPr wrap="square" rtlCol="0">
            <a:spAutoFit/>
          </a:bodyPr>
          <a:lstStyle/>
          <a:p>
            <a:r>
              <a:rPr lang="en-US" sz="800" dirty="0"/>
              <a:t>Pos Loop</a:t>
            </a:r>
          </a:p>
        </p:txBody>
      </p:sp>
      <p:sp>
        <p:nvSpPr>
          <p:cNvPr id="152" name="TextBox 151">
            <a:extLst>
              <a:ext uri="{FF2B5EF4-FFF2-40B4-BE49-F238E27FC236}">
                <a16:creationId xmlns:a16="http://schemas.microsoft.com/office/drawing/2014/main" id="{35B98A67-1209-452E-B0EF-C78076A0DD4D}"/>
              </a:ext>
            </a:extLst>
          </p:cNvPr>
          <p:cNvSpPr txBox="1"/>
          <p:nvPr/>
        </p:nvSpPr>
        <p:spPr>
          <a:xfrm rot="16200000">
            <a:off x="7327679" y="5114378"/>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159" name="TextBox 158">
            <a:extLst>
              <a:ext uri="{FF2B5EF4-FFF2-40B4-BE49-F238E27FC236}">
                <a16:creationId xmlns:a16="http://schemas.microsoft.com/office/drawing/2014/main" id="{2FF64B96-8725-4564-8B6D-EF7D82F25719}"/>
              </a:ext>
            </a:extLst>
          </p:cNvPr>
          <p:cNvSpPr txBox="1"/>
          <p:nvPr/>
        </p:nvSpPr>
        <p:spPr>
          <a:xfrm rot="16200000">
            <a:off x="5460838" y="5152120"/>
            <a:ext cx="1200331" cy="215444"/>
          </a:xfrm>
          <a:prstGeom prst="rect">
            <a:avLst/>
          </a:prstGeom>
          <a:noFill/>
        </p:spPr>
        <p:txBody>
          <a:bodyPr wrap="square" rtlCol="0">
            <a:spAutoFit/>
          </a:bodyPr>
          <a:lstStyle/>
          <a:p>
            <a:r>
              <a:rPr lang="en-US" sz="800" dirty="0">
                <a:solidFill>
                  <a:srgbClr val="FAA0FA"/>
                </a:solidFill>
              </a:rPr>
              <a:t>ECAT.TXDONETIME</a:t>
            </a:r>
          </a:p>
        </p:txBody>
      </p:sp>
      <p:sp>
        <p:nvSpPr>
          <p:cNvPr id="160" name="TextBox 159">
            <a:extLst>
              <a:ext uri="{FF2B5EF4-FFF2-40B4-BE49-F238E27FC236}">
                <a16:creationId xmlns:a16="http://schemas.microsoft.com/office/drawing/2014/main" id="{13F7944C-9C03-484A-AE0E-B460A99ACDA8}"/>
              </a:ext>
            </a:extLst>
          </p:cNvPr>
          <p:cNvSpPr txBox="1"/>
          <p:nvPr/>
        </p:nvSpPr>
        <p:spPr>
          <a:xfrm rot="16200000">
            <a:off x="7575286" y="5487882"/>
            <a:ext cx="519187" cy="230832"/>
          </a:xfrm>
          <a:prstGeom prst="rect">
            <a:avLst/>
          </a:prstGeom>
          <a:noFill/>
        </p:spPr>
        <p:txBody>
          <a:bodyPr wrap="square" rtlCol="0">
            <a:spAutoFit/>
          </a:bodyPr>
          <a:lstStyle/>
          <a:p>
            <a:r>
              <a:rPr lang="en-US" sz="900" dirty="0">
                <a:solidFill>
                  <a:srgbClr val="FF0000"/>
                </a:solidFill>
              </a:rPr>
              <a:t>Sync0</a:t>
            </a:r>
          </a:p>
        </p:txBody>
      </p:sp>
      <p:sp>
        <p:nvSpPr>
          <p:cNvPr id="161" name="TextBox 160">
            <a:extLst>
              <a:ext uri="{FF2B5EF4-FFF2-40B4-BE49-F238E27FC236}">
                <a16:creationId xmlns:a16="http://schemas.microsoft.com/office/drawing/2014/main" id="{0A272338-C765-4AA3-AA63-721DE4A5BF42}"/>
              </a:ext>
            </a:extLst>
          </p:cNvPr>
          <p:cNvSpPr txBox="1"/>
          <p:nvPr/>
        </p:nvSpPr>
        <p:spPr>
          <a:xfrm rot="16200000">
            <a:off x="6590126" y="5548710"/>
            <a:ext cx="396697" cy="215444"/>
          </a:xfrm>
          <a:prstGeom prst="rect">
            <a:avLst/>
          </a:prstGeom>
          <a:noFill/>
        </p:spPr>
        <p:txBody>
          <a:bodyPr wrap="square" rtlCol="0">
            <a:spAutoFit/>
          </a:bodyPr>
          <a:lstStyle/>
          <a:p>
            <a:r>
              <a:rPr lang="en-US" sz="800" dirty="0"/>
              <a:t>SM2</a:t>
            </a:r>
          </a:p>
        </p:txBody>
      </p:sp>
      <p:sp>
        <p:nvSpPr>
          <p:cNvPr id="162" name="TextBox 161">
            <a:extLst>
              <a:ext uri="{FF2B5EF4-FFF2-40B4-BE49-F238E27FC236}">
                <a16:creationId xmlns:a16="http://schemas.microsoft.com/office/drawing/2014/main" id="{D10C4415-6A6C-4F06-B9B3-87DEEB5EE7AB}"/>
              </a:ext>
            </a:extLst>
          </p:cNvPr>
          <p:cNvSpPr txBox="1"/>
          <p:nvPr/>
        </p:nvSpPr>
        <p:spPr>
          <a:xfrm rot="16200000">
            <a:off x="6492454" y="5243639"/>
            <a:ext cx="1006839" cy="215444"/>
          </a:xfrm>
          <a:prstGeom prst="rect">
            <a:avLst/>
          </a:prstGeom>
          <a:noFill/>
        </p:spPr>
        <p:txBody>
          <a:bodyPr wrap="square" rtlCol="0">
            <a:spAutoFit/>
          </a:bodyPr>
          <a:lstStyle/>
          <a:p>
            <a:r>
              <a:rPr lang="en-US" sz="800" dirty="0">
                <a:solidFill>
                  <a:srgbClr val="0070C0"/>
                </a:solidFill>
              </a:rPr>
              <a:t>ECAT.RXDONETIME</a:t>
            </a:r>
          </a:p>
        </p:txBody>
      </p:sp>
      <p:cxnSp>
        <p:nvCxnSpPr>
          <p:cNvPr id="163" name="Straight Connector 162">
            <a:extLst>
              <a:ext uri="{FF2B5EF4-FFF2-40B4-BE49-F238E27FC236}">
                <a16:creationId xmlns:a16="http://schemas.microsoft.com/office/drawing/2014/main" id="{900740C1-0990-4A40-9410-6A3D925BA468}"/>
              </a:ext>
            </a:extLst>
          </p:cNvPr>
          <p:cNvCxnSpPr>
            <a:cxnSpLocks/>
            <a:endCxn id="161" idx="3"/>
          </p:cNvCxnSpPr>
          <p:nvPr/>
        </p:nvCxnSpPr>
        <p:spPr>
          <a:xfrm>
            <a:off x="6783329" y="4530633"/>
            <a:ext cx="5146" cy="92745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4" name="Straight Arrow Connector 163">
            <a:extLst>
              <a:ext uri="{FF2B5EF4-FFF2-40B4-BE49-F238E27FC236}">
                <a16:creationId xmlns:a16="http://schemas.microsoft.com/office/drawing/2014/main" id="{07B0D5FF-6EF4-413B-A02B-339490079D7C}"/>
              </a:ext>
            </a:extLst>
          </p:cNvPr>
          <p:cNvCxnSpPr>
            <a:cxnSpLocks/>
          </p:cNvCxnSpPr>
          <p:nvPr/>
        </p:nvCxnSpPr>
        <p:spPr>
          <a:xfrm>
            <a:off x="6781929" y="4648200"/>
            <a:ext cx="1015278" cy="6083"/>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67" name="TextBox 166">
            <a:extLst>
              <a:ext uri="{FF2B5EF4-FFF2-40B4-BE49-F238E27FC236}">
                <a16:creationId xmlns:a16="http://schemas.microsoft.com/office/drawing/2014/main" id="{F19EF2DB-C77E-425E-9A69-75CB22FDB9A4}"/>
              </a:ext>
            </a:extLst>
          </p:cNvPr>
          <p:cNvSpPr txBox="1"/>
          <p:nvPr/>
        </p:nvSpPr>
        <p:spPr>
          <a:xfrm rot="16200000">
            <a:off x="7091704" y="4114487"/>
            <a:ext cx="952117" cy="215444"/>
          </a:xfrm>
          <a:prstGeom prst="rect">
            <a:avLst/>
          </a:prstGeom>
          <a:noFill/>
        </p:spPr>
        <p:txBody>
          <a:bodyPr wrap="square" rtlCol="0">
            <a:spAutoFit/>
          </a:bodyPr>
          <a:lstStyle/>
          <a:p>
            <a:r>
              <a:rPr lang="en-US" sz="800" dirty="0"/>
              <a:t>Master SM2 time</a:t>
            </a:r>
          </a:p>
        </p:txBody>
      </p:sp>
      <p:cxnSp>
        <p:nvCxnSpPr>
          <p:cNvPr id="168" name="Straight Connector 167">
            <a:extLst>
              <a:ext uri="{FF2B5EF4-FFF2-40B4-BE49-F238E27FC236}">
                <a16:creationId xmlns:a16="http://schemas.microsoft.com/office/drawing/2014/main" id="{B17C3134-22CF-4A14-A676-0BFC7DD78AA9}"/>
              </a:ext>
            </a:extLst>
          </p:cNvPr>
          <p:cNvCxnSpPr>
            <a:cxnSpLocks/>
          </p:cNvCxnSpPr>
          <p:nvPr/>
        </p:nvCxnSpPr>
        <p:spPr>
          <a:xfrm>
            <a:off x="7811507" y="4242109"/>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70" name="TextBox 169">
            <a:extLst>
              <a:ext uri="{FF2B5EF4-FFF2-40B4-BE49-F238E27FC236}">
                <a16:creationId xmlns:a16="http://schemas.microsoft.com/office/drawing/2014/main" id="{F889C21A-075D-4AF0-84A0-F9DDEBD8E7A1}"/>
              </a:ext>
            </a:extLst>
          </p:cNvPr>
          <p:cNvSpPr txBox="1"/>
          <p:nvPr/>
        </p:nvSpPr>
        <p:spPr>
          <a:xfrm>
            <a:off x="7904928" y="4532307"/>
            <a:ext cx="876470" cy="201670"/>
          </a:xfrm>
          <a:prstGeom prst="rect">
            <a:avLst/>
          </a:prstGeom>
          <a:noFill/>
        </p:spPr>
        <p:txBody>
          <a:bodyPr wrap="square" rtlCol="0">
            <a:spAutoFit/>
          </a:bodyPr>
          <a:lstStyle/>
          <a:p>
            <a:r>
              <a:rPr lang="en-US" sz="700" dirty="0"/>
              <a:t>ECAT.PLLOFFSET</a:t>
            </a:r>
          </a:p>
        </p:txBody>
      </p:sp>
      <p:cxnSp>
        <p:nvCxnSpPr>
          <p:cNvPr id="171" name="Straight Arrow Connector 170">
            <a:extLst>
              <a:ext uri="{FF2B5EF4-FFF2-40B4-BE49-F238E27FC236}">
                <a16:creationId xmlns:a16="http://schemas.microsoft.com/office/drawing/2014/main" id="{3049230D-1217-4E1D-BA28-D021ACABCE8B}"/>
              </a:ext>
            </a:extLst>
          </p:cNvPr>
          <p:cNvCxnSpPr>
            <a:cxnSpLocks/>
          </p:cNvCxnSpPr>
          <p:nvPr/>
        </p:nvCxnSpPr>
        <p:spPr>
          <a:xfrm>
            <a:off x="7797207" y="4625619"/>
            <a:ext cx="171282" cy="1"/>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4" name="TextBox 173">
            <a:extLst>
              <a:ext uri="{FF2B5EF4-FFF2-40B4-BE49-F238E27FC236}">
                <a16:creationId xmlns:a16="http://schemas.microsoft.com/office/drawing/2014/main" id="{96E59F2C-0823-47DA-9475-97A39359045A}"/>
              </a:ext>
            </a:extLst>
          </p:cNvPr>
          <p:cNvSpPr txBox="1"/>
          <p:nvPr/>
        </p:nvSpPr>
        <p:spPr>
          <a:xfrm>
            <a:off x="1572443" y="1394665"/>
            <a:ext cx="917268" cy="215444"/>
          </a:xfrm>
          <a:prstGeom prst="rect">
            <a:avLst/>
          </a:prstGeom>
          <a:noFill/>
        </p:spPr>
        <p:txBody>
          <a:bodyPr wrap="square" rtlCol="0">
            <a:spAutoFit/>
          </a:bodyPr>
          <a:lstStyle/>
          <a:p>
            <a:r>
              <a:rPr lang="en-US" sz="800" dirty="0"/>
              <a:t>ECAT.INPUTSHIFT</a:t>
            </a:r>
          </a:p>
        </p:txBody>
      </p:sp>
      <p:cxnSp>
        <p:nvCxnSpPr>
          <p:cNvPr id="175" name="Straight Connector 174">
            <a:extLst>
              <a:ext uri="{FF2B5EF4-FFF2-40B4-BE49-F238E27FC236}">
                <a16:creationId xmlns:a16="http://schemas.microsoft.com/office/drawing/2014/main" id="{5E98469B-BE3C-4418-85A1-DEEB010690F8}"/>
              </a:ext>
            </a:extLst>
          </p:cNvPr>
          <p:cNvCxnSpPr>
            <a:cxnSpLocks/>
          </p:cNvCxnSpPr>
          <p:nvPr/>
        </p:nvCxnSpPr>
        <p:spPr>
          <a:xfrm>
            <a:off x="7968448" y="4365126"/>
            <a:ext cx="0" cy="51692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82" name="TextBox 181">
            <a:extLst>
              <a:ext uri="{FF2B5EF4-FFF2-40B4-BE49-F238E27FC236}">
                <a16:creationId xmlns:a16="http://schemas.microsoft.com/office/drawing/2014/main" id="{A5C54DBA-F3C9-4AA0-8F1F-FA5B466B0CBD}"/>
              </a:ext>
            </a:extLst>
          </p:cNvPr>
          <p:cNvSpPr txBox="1"/>
          <p:nvPr/>
        </p:nvSpPr>
        <p:spPr>
          <a:xfrm>
            <a:off x="3286488" y="5172411"/>
            <a:ext cx="1976529" cy="430887"/>
          </a:xfrm>
          <a:prstGeom prst="rect">
            <a:avLst/>
          </a:prstGeom>
          <a:noFill/>
        </p:spPr>
        <p:txBody>
          <a:bodyPr wrap="square" rtlCol="0">
            <a:spAutoFit/>
          </a:bodyPr>
          <a:lstStyle/>
          <a:p>
            <a:r>
              <a:rPr lang="en-US" sz="1100" dirty="0"/>
              <a:t>With different input shift, offset, and SM2 timing.</a:t>
            </a:r>
          </a:p>
        </p:txBody>
      </p:sp>
      <p:sp>
        <p:nvSpPr>
          <p:cNvPr id="99" name="TextBox 98">
            <a:extLst>
              <a:ext uri="{FF2B5EF4-FFF2-40B4-BE49-F238E27FC236}">
                <a16:creationId xmlns:a16="http://schemas.microsoft.com/office/drawing/2014/main" id="{DE9E464D-9D1B-4586-A77F-87C5A6E6D2BB}"/>
              </a:ext>
            </a:extLst>
          </p:cNvPr>
          <p:cNvSpPr txBox="1"/>
          <p:nvPr/>
        </p:nvSpPr>
        <p:spPr>
          <a:xfrm rot="16200000">
            <a:off x="53279" y="2759694"/>
            <a:ext cx="519187" cy="230832"/>
          </a:xfrm>
          <a:prstGeom prst="rect">
            <a:avLst/>
          </a:prstGeom>
          <a:noFill/>
        </p:spPr>
        <p:txBody>
          <a:bodyPr wrap="square" rtlCol="0">
            <a:spAutoFit/>
          </a:bodyPr>
          <a:lstStyle/>
          <a:p>
            <a:r>
              <a:rPr lang="en-US" sz="900" dirty="0">
                <a:solidFill>
                  <a:srgbClr val="FF0000"/>
                </a:solidFill>
              </a:rPr>
              <a:t>Sync0</a:t>
            </a:r>
          </a:p>
        </p:txBody>
      </p:sp>
      <p:cxnSp>
        <p:nvCxnSpPr>
          <p:cNvPr id="122" name="Straight Connector 121">
            <a:extLst>
              <a:ext uri="{FF2B5EF4-FFF2-40B4-BE49-F238E27FC236}">
                <a16:creationId xmlns:a16="http://schemas.microsoft.com/office/drawing/2014/main" id="{2D5894F3-EA62-4F69-9F65-CC7E534A515F}"/>
              </a:ext>
            </a:extLst>
          </p:cNvPr>
          <p:cNvCxnSpPr>
            <a:cxnSpLocks/>
          </p:cNvCxnSpPr>
          <p:nvPr/>
        </p:nvCxnSpPr>
        <p:spPr>
          <a:xfrm>
            <a:off x="319111" y="1525267"/>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9D3168CD-BD6A-421A-A749-711BEADE9532}"/>
              </a:ext>
            </a:extLst>
          </p:cNvPr>
          <p:cNvSpPr txBox="1"/>
          <p:nvPr/>
        </p:nvSpPr>
        <p:spPr>
          <a:xfrm rot="16200000">
            <a:off x="-24025" y="2133634"/>
            <a:ext cx="876470" cy="201670"/>
          </a:xfrm>
          <a:prstGeom prst="rect">
            <a:avLst/>
          </a:prstGeom>
          <a:noFill/>
        </p:spPr>
        <p:txBody>
          <a:bodyPr wrap="square" rtlCol="0">
            <a:spAutoFit/>
          </a:bodyPr>
          <a:lstStyle/>
          <a:p>
            <a:r>
              <a:rPr lang="en-US" sz="700" dirty="0"/>
              <a:t>ECAT.PLLOFFSET</a:t>
            </a:r>
          </a:p>
        </p:txBody>
      </p:sp>
      <p:cxnSp>
        <p:nvCxnSpPr>
          <p:cNvPr id="125" name="Straight Arrow Connector 124">
            <a:extLst>
              <a:ext uri="{FF2B5EF4-FFF2-40B4-BE49-F238E27FC236}">
                <a16:creationId xmlns:a16="http://schemas.microsoft.com/office/drawing/2014/main" id="{E8B05823-7253-4CC1-BE17-720872E53947}"/>
              </a:ext>
            </a:extLst>
          </p:cNvPr>
          <p:cNvCxnSpPr>
            <a:cxnSpLocks/>
          </p:cNvCxnSpPr>
          <p:nvPr/>
        </p:nvCxnSpPr>
        <p:spPr>
          <a:xfrm flipV="1">
            <a:off x="318434" y="1922776"/>
            <a:ext cx="222238" cy="2457"/>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6904755B-E66D-49D4-B2D2-A84C961A3B7A}"/>
              </a:ext>
            </a:extLst>
          </p:cNvPr>
          <p:cNvCxnSpPr>
            <a:cxnSpLocks/>
          </p:cNvCxnSpPr>
          <p:nvPr/>
        </p:nvCxnSpPr>
        <p:spPr>
          <a:xfrm>
            <a:off x="310279" y="1605205"/>
            <a:ext cx="6231984" cy="2013"/>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6" name="Rectangle: Rounded Corners 135">
            <a:extLst>
              <a:ext uri="{FF2B5EF4-FFF2-40B4-BE49-F238E27FC236}">
                <a16:creationId xmlns:a16="http://schemas.microsoft.com/office/drawing/2014/main" id="{13987FC4-4F03-4B4E-B656-E734D8EAE005}"/>
              </a:ext>
            </a:extLst>
          </p:cNvPr>
          <p:cNvSpPr/>
          <p:nvPr/>
        </p:nvSpPr>
        <p:spPr>
          <a:xfrm>
            <a:off x="5645704" y="5813514"/>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37" name="TextBox 136">
            <a:extLst>
              <a:ext uri="{FF2B5EF4-FFF2-40B4-BE49-F238E27FC236}">
                <a16:creationId xmlns:a16="http://schemas.microsoft.com/office/drawing/2014/main" id="{6479679C-F490-474D-946D-84C71F9C3C0E}"/>
              </a:ext>
            </a:extLst>
          </p:cNvPr>
          <p:cNvSpPr txBox="1"/>
          <p:nvPr/>
        </p:nvSpPr>
        <p:spPr>
          <a:xfrm>
            <a:off x="2551709" y="1822997"/>
            <a:ext cx="999235" cy="215444"/>
          </a:xfrm>
          <a:prstGeom prst="rect">
            <a:avLst/>
          </a:prstGeom>
          <a:noFill/>
        </p:spPr>
        <p:txBody>
          <a:bodyPr wrap="square" rtlCol="0">
            <a:spAutoFit/>
          </a:bodyPr>
          <a:lstStyle/>
          <a:p>
            <a:r>
              <a:rPr lang="en-US" sz="800" dirty="0"/>
              <a:t>ECAT.INPUTSHIFTU</a:t>
            </a:r>
          </a:p>
        </p:txBody>
      </p:sp>
      <p:sp>
        <p:nvSpPr>
          <p:cNvPr id="98" name="Rectangle: Rounded Corners 97">
            <a:extLst>
              <a:ext uri="{FF2B5EF4-FFF2-40B4-BE49-F238E27FC236}">
                <a16:creationId xmlns:a16="http://schemas.microsoft.com/office/drawing/2014/main" id="{8A01E662-56F0-431A-938E-F74F7DFBF4C5}"/>
              </a:ext>
            </a:extLst>
          </p:cNvPr>
          <p:cNvSpPr/>
          <p:nvPr/>
        </p:nvSpPr>
        <p:spPr>
          <a:xfrm>
            <a:off x="5192848" y="5811193"/>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1" name="Rectangle: Rounded Corners 100">
            <a:extLst>
              <a:ext uri="{FF2B5EF4-FFF2-40B4-BE49-F238E27FC236}">
                <a16:creationId xmlns:a16="http://schemas.microsoft.com/office/drawing/2014/main" id="{A3B075DA-FF9E-4612-9031-0FC1FF1422B7}"/>
              </a:ext>
            </a:extLst>
          </p:cNvPr>
          <p:cNvSpPr/>
          <p:nvPr/>
        </p:nvSpPr>
        <p:spPr>
          <a:xfrm>
            <a:off x="4268418" y="5811193"/>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2" name="TextBox 101">
            <a:extLst>
              <a:ext uri="{FF2B5EF4-FFF2-40B4-BE49-F238E27FC236}">
                <a16:creationId xmlns:a16="http://schemas.microsoft.com/office/drawing/2014/main" id="{A40016A4-32EB-4DA4-92DB-37531C2B1D7A}"/>
              </a:ext>
            </a:extLst>
          </p:cNvPr>
          <p:cNvSpPr txBox="1"/>
          <p:nvPr/>
        </p:nvSpPr>
        <p:spPr>
          <a:xfrm>
            <a:off x="4332515" y="6204634"/>
            <a:ext cx="411560" cy="338554"/>
          </a:xfrm>
          <a:prstGeom prst="rect">
            <a:avLst/>
          </a:prstGeom>
          <a:noFill/>
        </p:spPr>
        <p:txBody>
          <a:bodyPr wrap="square" rtlCol="0">
            <a:spAutoFit/>
          </a:bodyPr>
          <a:lstStyle/>
          <a:p>
            <a:r>
              <a:rPr lang="en-US" sz="800" dirty="0"/>
              <a:t>Pos Loop</a:t>
            </a:r>
          </a:p>
        </p:txBody>
      </p:sp>
      <p:sp>
        <p:nvSpPr>
          <p:cNvPr id="104" name="Rectangle: Rounded Corners 103">
            <a:extLst>
              <a:ext uri="{FF2B5EF4-FFF2-40B4-BE49-F238E27FC236}">
                <a16:creationId xmlns:a16="http://schemas.microsoft.com/office/drawing/2014/main" id="{006E0EBE-62CD-47D2-AD59-EAFED22E14E5}"/>
              </a:ext>
            </a:extLst>
          </p:cNvPr>
          <p:cNvSpPr/>
          <p:nvPr/>
        </p:nvSpPr>
        <p:spPr>
          <a:xfrm>
            <a:off x="4730553" y="5811193"/>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0" name="TextBox 109">
            <a:extLst>
              <a:ext uri="{FF2B5EF4-FFF2-40B4-BE49-F238E27FC236}">
                <a16:creationId xmlns:a16="http://schemas.microsoft.com/office/drawing/2014/main" id="{6B952A02-ADDC-4EA6-93BE-713506E577FB}"/>
              </a:ext>
            </a:extLst>
          </p:cNvPr>
          <p:cNvSpPr txBox="1"/>
          <p:nvPr/>
        </p:nvSpPr>
        <p:spPr>
          <a:xfrm rot="16200000">
            <a:off x="5815165" y="2147573"/>
            <a:ext cx="1661992" cy="230832"/>
          </a:xfrm>
          <a:prstGeom prst="rect">
            <a:avLst/>
          </a:prstGeom>
          <a:noFill/>
        </p:spPr>
        <p:txBody>
          <a:bodyPr wrap="square" rtlCol="0">
            <a:spAutoFit/>
          </a:bodyPr>
          <a:lstStyle/>
          <a:p>
            <a:r>
              <a:rPr lang="en-US" sz="900" dirty="0"/>
              <a:t>Start preparing </a:t>
            </a:r>
            <a:r>
              <a:rPr lang="en-US" sz="900" dirty="0" err="1"/>
              <a:t>TxPDO</a:t>
            </a:r>
            <a:r>
              <a:rPr lang="en-US" sz="900" dirty="0"/>
              <a:t> data</a:t>
            </a:r>
          </a:p>
        </p:txBody>
      </p:sp>
      <p:sp>
        <p:nvSpPr>
          <p:cNvPr id="111" name="TextBox 110">
            <a:extLst>
              <a:ext uri="{FF2B5EF4-FFF2-40B4-BE49-F238E27FC236}">
                <a16:creationId xmlns:a16="http://schemas.microsoft.com/office/drawing/2014/main" id="{2F573429-A65C-43A2-95B9-6D8498713535}"/>
              </a:ext>
            </a:extLst>
          </p:cNvPr>
          <p:cNvSpPr txBox="1"/>
          <p:nvPr/>
        </p:nvSpPr>
        <p:spPr>
          <a:xfrm rot="16200000">
            <a:off x="4900526" y="4901900"/>
            <a:ext cx="1661992" cy="230832"/>
          </a:xfrm>
          <a:prstGeom prst="rect">
            <a:avLst/>
          </a:prstGeom>
          <a:noFill/>
        </p:spPr>
        <p:txBody>
          <a:bodyPr wrap="square" rtlCol="0">
            <a:spAutoFit/>
          </a:bodyPr>
          <a:lstStyle/>
          <a:p>
            <a:r>
              <a:rPr lang="en-US" sz="900" dirty="0"/>
              <a:t>Start preparing </a:t>
            </a:r>
            <a:r>
              <a:rPr lang="en-US" sz="900" dirty="0" err="1"/>
              <a:t>TxPDO</a:t>
            </a:r>
            <a:r>
              <a:rPr lang="en-US" sz="900" dirty="0"/>
              <a:t> data</a:t>
            </a:r>
          </a:p>
        </p:txBody>
      </p:sp>
    </p:spTree>
    <p:extLst>
      <p:ext uri="{BB962C8B-B14F-4D97-AF65-F5344CB8AC3E}">
        <p14:creationId xmlns:p14="http://schemas.microsoft.com/office/powerpoint/2010/main" val="51014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Box 99">
            <a:extLst>
              <a:ext uri="{FF2B5EF4-FFF2-40B4-BE49-F238E27FC236}">
                <a16:creationId xmlns:a16="http://schemas.microsoft.com/office/drawing/2014/main" id="{A7434F82-F8F6-4A02-85F2-67BF2EBB2B79}"/>
              </a:ext>
            </a:extLst>
          </p:cNvPr>
          <p:cNvSpPr txBox="1"/>
          <p:nvPr/>
        </p:nvSpPr>
        <p:spPr>
          <a:xfrm>
            <a:off x="148252" y="142855"/>
            <a:ext cx="2225832" cy="261610"/>
          </a:xfrm>
          <a:prstGeom prst="rect">
            <a:avLst/>
          </a:prstGeom>
          <a:noFill/>
        </p:spPr>
        <p:txBody>
          <a:bodyPr wrap="square" rtlCol="0">
            <a:spAutoFit/>
          </a:bodyPr>
          <a:lstStyle/>
          <a:p>
            <a:r>
              <a:rPr lang="en-US" sz="1100" dirty="0"/>
              <a:t>2ms update rate (8 ECAT cycles)</a:t>
            </a:r>
          </a:p>
        </p:txBody>
      </p:sp>
      <p:sp>
        <p:nvSpPr>
          <p:cNvPr id="105" name="TextBox 104">
            <a:extLst>
              <a:ext uri="{FF2B5EF4-FFF2-40B4-BE49-F238E27FC236}">
                <a16:creationId xmlns:a16="http://schemas.microsoft.com/office/drawing/2014/main" id="{DFDB0190-3609-4E98-908A-C35E17B33E74}"/>
              </a:ext>
            </a:extLst>
          </p:cNvPr>
          <p:cNvSpPr txBox="1"/>
          <p:nvPr/>
        </p:nvSpPr>
        <p:spPr>
          <a:xfrm>
            <a:off x="3968914" y="91755"/>
            <a:ext cx="4254171" cy="307777"/>
          </a:xfrm>
          <a:prstGeom prst="rect">
            <a:avLst/>
          </a:prstGeom>
          <a:noFill/>
        </p:spPr>
        <p:txBody>
          <a:bodyPr wrap="square" rtlCol="0">
            <a:spAutoFit/>
          </a:bodyPr>
          <a:lstStyle/>
          <a:p>
            <a:r>
              <a:rPr lang="en-US" sz="1400" b="1" dirty="0"/>
              <a:t>Overview of EtherCAT cycle time</a:t>
            </a:r>
          </a:p>
        </p:txBody>
      </p:sp>
      <p:sp>
        <p:nvSpPr>
          <p:cNvPr id="103" name="TextBox 102">
            <a:extLst>
              <a:ext uri="{FF2B5EF4-FFF2-40B4-BE49-F238E27FC236}">
                <a16:creationId xmlns:a16="http://schemas.microsoft.com/office/drawing/2014/main" id="{E85DE882-A118-4656-9B48-B523372FD19A}"/>
              </a:ext>
            </a:extLst>
          </p:cNvPr>
          <p:cNvSpPr txBox="1"/>
          <p:nvPr/>
        </p:nvSpPr>
        <p:spPr>
          <a:xfrm rot="16200000">
            <a:off x="3707275" y="821546"/>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124" name="TextBox 123">
            <a:extLst>
              <a:ext uri="{FF2B5EF4-FFF2-40B4-BE49-F238E27FC236}">
                <a16:creationId xmlns:a16="http://schemas.microsoft.com/office/drawing/2014/main" id="{0531FE23-5D83-4E6E-BDCC-EDE2F103502A}"/>
              </a:ext>
            </a:extLst>
          </p:cNvPr>
          <p:cNvSpPr txBox="1"/>
          <p:nvPr/>
        </p:nvSpPr>
        <p:spPr>
          <a:xfrm rot="16200000">
            <a:off x="4615115" y="821546"/>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143" name="TextBox 142">
            <a:extLst>
              <a:ext uri="{FF2B5EF4-FFF2-40B4-BE49-F238E27FC236}">
                <a16:creationId xmlns:a16="http://schemas.microsoft.com/office/drawing/2014/main" id="{F1B50F24-EC7A-4221-9D2C-AFEA00B9A68A}"/>
              </a:ext>
            </a:extLst>
          </p:cNvPr>
          <p:cNvSpPr txBox="1"/>
          <p:nvPr/>
        </p:nvSpPr>
        <p:spPr>
          <a:xfrm rot="16200000">
            <a:off x="2766702" y="821546"/>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178" name="TextBox 177">
            <a:extLst>
              <a:ext uri="{FF2B5EF4-FFF2-40B4-BE49-F238E27FC236}">
                <a16:creationId xmlns:a16="http://schemas.microsoft.com/office/drawing/2014/main" id="{EAB466A3-E222-4FE9-9543-C70F56457DB0}"/>
              </a:ext>
            </a:extLst>
          </p:cNvPr>
          <p:cNvSpPr txBox="1"/>
          <p:nvPr/>
        </p:nvSpPr>
        <p:spPr>
          <a:xfrm rot="16200000">
            <a:off x="7775000" y="849757"/>
            <a:ext cx="1008711" cy="215444"/>
          </a:xfrm>
          <a:prstGeom prst="rect">
            <a:avLst/>
          </a:prstGeom>
          <a:noFill/>
        </p:spPr>
        <p:txBody>
          <a:bodyPr wrap="square" rtlCol="0">
            <a:spAutoFit/>
          </a:bodyPr>
          <a:lstStyle/>
          <a:p>
            <a:r>
              <a:rPr lang="en-US" sz="800" dirty="0">
                <a:solidFill>
                  <a:srgbClr val="FAA0FA"/>
                </a:solidFill>
              </a:rPr>
              <a:t>ECAT.TXDONETIME</a:t>
            </a:r>
          </a:p>
        </p:txBody>
      </p:sp>
      <p:sp>
        <p:nvSpPr>
          <p:cNvPr id="179" name="TextBox 178">
            <a:extLst>
              <a:ext uri="{FF2B5EF4-FFF2-40B4-BE49-F238E27FC236}">
                <a16:creationId xmlns:a16="http://schemas.microsoft.com/office/drawing/2014/main" id="{2F1FDCB5-49B4-41BF-8BB8-292347DCC470}"/>
              </a:ext>
            </a:extLst>
          </p:cNvPr>
          <p:cNvSpPr txBox="1"/>
          <p:nvPr/>
        </p:nvSpPr>
        <p:spPr>
          <a:xfrm rot="16200000">
            <a:off x="10322466" y="1060671"/>
            <a:ext cx="519187" cy="230832"/>
          </a:xfrm>
          <a:prstGeom prst="rect">
            <a:avLst/>
          </a:prstGeom>
          <a:noFill/>
        </p:spPr>
        <p:txBody>
          <a:bodyPr wrap="square" rtlCol="0">
            <a:spAutoFit/>
          </a:bodyPr>
          <a:lstStyle/>
          <a:p>
            <a:r>
              <a:rPr lang="en-US" sz="900" dirty="0">
                <a:solidFill>
                  <a:srgbClr val="FF0000"/>
                </a:solidFill>
              </a:rPr>
              <a:t>Sync0</a:t>
            </a:r>
          </a:p>
        </p:txBody>
      </p:sp>
      <p:sp>
        <p:nvSpPr>
          <p:cNvPr id="180" name="TextBox 179">
            <a:extLst>
              <a:ext uri="{FF2B5EF4-FFF2-40B4-BE49-F238E27FC236}">
                <a16:creationId xmlns:a16="http://schemas.microsoft.com/office/drawing/2014/main" id="{C7617C28-50F9-4D7A-BAE0-27F4E23C46E5}"/>
              </a:ext>
            </a:extLst>
          </p:cNvPr>
          <p:cNvSpPr txBox="1"/>
          <p:nvPr/>
        </p:nvSpPr>
        <p:spPr>
          <a:xfrm rot="16200000">
            <a:off x="8087635" y="922550"/>
            <a:ext cx="810813" cy="215444"/>
          </a:xfrm>
          <a:prstGeom prst="rect">
            <a:avLst/>
          </a:prstGeom>
          <a:noFill/>
        </p:spPr>
        <p:txBody>
          <a:bodyPr wrap="square" rtlCol="0">
            <a:spAutoFit/>
          </a:bodyPr>
          <a:lstStyle/>
          <a:p>
            <a:r>
              <a:rPr lang="en-US" sz="800" dirty="0"/>
              <a:t>SM2</a:t>
            </a:r>
          </a:p>
        </p:txBody>
      </p:sp>
      <p:sp>
        <p:nvSpPr>
          <p:cNvPr id="181" name="TextBox 180">
            <a:extLst>
              <a:ext uri="{FF2B5EF4-FFF2-40B4-BE49-F238E27FC236}">
                <a16:creationId xmlns:a16="http://schemas.microsoft.com/office/drawing/2014/main" id="{26BD68D9-7D9A-4147-94E2-57DD5122AB24}"/>
              </a:ext>
            </a:extLst>
          </p:cNvPr>
          <p:cNvSpPr txBox="1"/>
          <p:nvPr/>
        </p:nvSpPr>
        <p:spPr>
          <a:xfrm rot="16200000">
            <a:off x="8112385" y="823628"/>
            <a:ext cx="1008711" cy="215444"/>
          </a:xfrm>
          <a:prstGeom prst="rect">
            <a:avLst/>
          </a:prstGeom>
          <a:noFill/>
        </p:spPr>
        <p:txBody>
          <a:bodyPr wrap="square" rtlCol="0">
            <a:spAutoFit/>
          </a:bodyPr>
          <a:lstStyle/>
          <a:p>
            <a:r>
              <a:rPr lang="en-US" sz="800" dirty="0">
                <a:solidFill>
                  <a:srgbClr val="0070C0"/>
                </a:solidFill>
              </a:rPr>
              <a:t>ECAT.RXDONETIME</a:t>
            </a:r>
          </a:p>
        </p:txBody>
      </p:sp>
      <p:sp>
        <p:nvSpPr>
          <p:cNvPr id="4" name="Rectangle: Rounded Corners 3">
            <a:extLst>
              <a:ext uri="{FF2B5EF4-FFF2-40B4-BE49-F238E27FC236}">
                <a16:creationId xmlns:a16="http://schemas.microsoft.com/office/drawing/2014/main" id="{18AC720E-CEE9-4BCA-85E3-52613E6B4034}"/>
              </a:ext>
            </a:extLst>
          </p:cNvPr>
          <p:cNvSpPr/>
          <p:nvPr/>
        </p:nvSpPr>
        <p:spPr>
          <a:xfrm>
            <a:off x="5787400" y="140517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3238958" y="1419941"/>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3471799" y="141994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3704641" y="141994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3937719" y="141989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4170324" y="1419941"/>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46" name="Rectangle: Rounded Corners 45">
            <a:extLst>
              <a:ext uri="{FF2B5EF4-FFF2-40B4-BE49-F238E27FC236}">
                <a16:creationId xmlns:a16="http://schemas.microsoft.com/office/drawing/2014/main" id="{BED1F227-BEC1-4AD9-805E-F310F08DAABA}"/>
              </a:ext>
            </a:extLst>
          </p:cNvPr>
          <p:cNvSpPr/>
          <p:nvPr/>
        </p:nvSpPr>
        <p:spPr>
          <a:xfrm>
            <a:off x="5555430" y="141286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7" name="Rectangle: Rounded Corners 66">
            <a:extLst>
              <a:ext uri="{FF2B5EF4-FFF2-40B4-BE49-F238E27FC236}">
                <a16:creationId xmlns:a16="http://schemas.microsoft.com/office/drawing/2014/main" id="{A00C8805-A247-47EF-9F52-51772BFB27DC}"/>
              </a:ext>
            </a:extLst>
          </p:cNvPr>
          <p:cNvSpPr/>
          <p:nvPr/>
        </p:nvSpPr>
        <p:spPr>
          <a:xfrm>
            <a:off x="4393339" y="1420246"/>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6" name="Rectangle: Rounded Corners 115">
            <a:extLst>
              <a:ext uri="{FF2B5EF4-FFF2-40B4-BE49-F238E27FC236}">
                <a16:creationId xmlns:a16="http://schemas.microsoft.com/office/drawing/2014/main" id="{CF25D176-10AE-40B5-A0BD-2976A2FDCAEF}"/>
              </a:ext>
            </a:extLst>
          </p:cNvPr>
          <p:cNvSpPr/>
          <p:nvPr/>
        </p:nvSpPr>
        <p:spPr>
          <a:xfrm>
            <a:off x="4626792" y="142055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7" name="Rectangle: Rounded Corners 116">
            <a:extLst>
              <a:ext uri="{FF2B5EF4-FFF2-40B4-BE49-F238E27FC236}">
                <a16:creationId xmlns:a16="http://schemas.microsoft.com/office/drawing/2014/main" id="{BF6387C6-8A21-4195-B1A5-3340550E9CBA}"/>
              </a:ext>
            </a:extLst>
          </p:cNvPr>
          <p:cNvSpPr/>
          <p:nvPr/>
        </p:nvSpPr>
        <p:spPr>
          <a:xfrm>
            <a:off x="4859870" y="142050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8" name="Rectangle: Rounded Corners 117">
            <a:extLst>
              <a:ext uri="{FF2B5EF4-FFF2-40B4-BE49-F238E27FC236}">
                <a16:creationId xmlns:a16="http://schemas.microsoft.com/office/drawing/2014/main" id="{B326C6E9-AE3F-4FDD-8A30-E429A96324E9}"/>
              </a:ext>
            </a:extLst>
          </p:cNvPr>
          <p:cNvSpPr/>
          <p:nvPr/>
        </p:nvSpPr>
        <p:spPr>
          <a:xfrm>
            <a:off x="5092475" y="1420551"/>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31" name="Rectangle: Rounded Corners 130">
            <a:extLst>
              <a:ext uri="{FF2B5EF4-FFF2-40B4-BE49-F238E27FC236}">
                <a16:creationId xmlns:a16="http://schemas.microsoft.com/office/drawing/2014/main" id="{F76536AD-9CE7-4209-994B-DC03092D0B56}"/>
              </a:ext>
            </a:extLst>
          </p:cNvPr>
          <p:cNvSpPr/>
          <p:nvPr/>
        </p:nvSpPr>
        <p:spPr>
          <a:xfrm>
            <a:off x="5323952" y="141286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44" name="Rectangle: Rounded Corners 143">
            <a:extLst>
              <a:ext uri="{FF2B5EF4-FFF2-40B4-BE49-F238E27FC236}">
                <a16:creationId xmlns:a16="http://schemas.microsoft.com/office/drawing/2014/main" id="{F0E99DF5-6C6D-46F0-880F-DA1712326B33}"/>
              </a:ext>
            </a:extLst>
          </p:cNvPr>
          <p:cNvSpPr/>
          <p:nvPr/>
        </p:nvSpPr>
        <p:spPr>
          <a:xfrm>
            <a:off x="6020242" y="1399824"/>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2" name="Rectangle: Rounded Corners 71">
            <a:extLst>
              <a:ext uri="{FF2B5EF4-FFF2-40B4-BE49-F238E27FC236}">
                <a16:creationId xmlns:a16="http://schemas.microsoft.com/office/drawing/2014/main" id="{6BDFC4E7-3A65-4022-B8BD-BEB226966E20}"/>
              </a:ext>
            </a:extLst>
          </p:cNvPr>
          <p:cNvSpPr/>
          <p:nvPr/>
        </p:nvSpPr>
        <p:spPr>
          <a:xfrm>
            <a:off x="8574388" y="1397372"/>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4" name="Rectangle: Rounded Corners 73">
            <a:extLst>
              <a:ext uri="{FF2B5EF4-FFF2-40B4-BE49-F238E27FC236}">
                <a16:creationId xmlns:a16="http://schemas.microsoft.com/office/drawing/2014/main" id="{872456BA-81C4-4F76-9775-D0298095F518}"/>
              </a:ext>
            </a:extLst>
          </p:cNvPr>
          <p:cNvSpPr/>
          <p:nvPr/>
        </p:nvSpPr>
        <p:spPr>
          <a:xfrm>
            <a:off x="6252874" y="1398193"/>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7" name="Rectangle: Rounded Corners 76">
            <a:extLst>
              <a:ext uri="{FF2B5EF4-FFF2-40B4-BE49-F238E27FC236}">
                <a16:creationId xmlns:a16="http://schemas.microsoft.com/office/drawing/2014/main" id="{2D78A8D5-B5BE-4166-8E10-BA1FB2FA08AC}"/>
              </a:ext>
            </a:extLst>
          </p:cNvPr>
          <p:cNvSpPr/>
          <p:nvPr/>
        </p:nvSpPr>
        <p:spPr>
          <a:xfrm>
            <a:off x="6485715" y="1398193"/>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9" name="Rectangle: Rounded Corners 78">
            <a:extLst>
              <a:ext uri="{FF2B5EF4-FFF2-40B4-BE49-F238E27FC236}">
                <a16:creationId xmlns:a16="http://schemas.microsoft.com/office/drawing/2014/main" id="{E8DC005C-C583-41D5-AD30-DFC1DD0ABC4D}"/>
              </a:ext>
            </a:extLst>
          </p:cNvPr>
          <p:cNvSpPr/>
          <p:nvPr/>
        </p:nvSpPr>
        <p:spPr>
          <a:xfrm>
            <a:off x="6718794" y="1398146"/>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89" name="Rectangle: Rounded Corners 88">
            <a:extLst>
              <a:ext uri="{FF2B5EF4-FFF2-40B4-BE49-F238E27FC236}">
                <a16:creationId xmlns:a16="http://schemas.microsoft.com/office/drawing/2014/main" id="{22586FB9-0041-4036-8ACF-4D7245E881DE}"/>
              </a:ext>
            </a:extLst>
          </p:cNvPr>
          <p:cNvSpPr/>
          <p:nvPr/>
        </p:nvSpPr>
        <p:spPr>
          <a:xfrm>
            <a:off x="6951399" y="1398193"/>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4" name="Rectangle: Rounded Corners 93">
            <a:extLst>
              <a:ext uri="{FF2B5EF4-FFF2-40B4-BE49-F238E27FC236}">
                <a16:creationId xmlns:a16="http://schemas.microsoft.com/office/drawing/2014/main" id="{FB2DD2C4-99C0-46AF-8428-BB2EC0F8215B}"/>
              </a:ext>
            </a:extLst>
          </p:cNvPr>
          <p:cNvSpPr/>
          <p:nvPr/>
        </p:nvSpPr>
        <p:spPr>
          <a:xfrm>
            <a:off x="8342311" y="140517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5" name="Rectangle: Rounded Corners 94">
            <a:extLst>
              <a:ext uri="{FF2B5EF4-FFF2-40B4-BE49-F238E27FC236}">
                <a16:creationId xmlns:a16="http://schemas.microsoft.com/office/drawing/2014/main" id="{BF717C2A-A3EF-49FD-B713-2227C406C23D}"/>
              </a:ext>
            </a:extLst>
          </p:cNvPr>
          <p:cNvSpPr/>
          <p:nvPr/>
        </p:nvSpPr>
        <p:spPr>
          <a:xfrm>
            <a:off x="7182621" y="1399078"/>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6" name="Rectangle: Rounded Corners 105">
            <a:extLst>
              <a:ext uri="{FF2B5EF4-FFF2-40B4-BE49-F238E27FC236}">
                <a16:creationId xmlns:a16="http://schemas.microsoft.com/office/drawing/2014/main" id="{0EE1DD76-8FE8-4EBD-98A2-1EA462E292A1}"/>
              </a:ext>
            </a:extLst>
          </p:cNvPr>
          <p:cNvSpPr/>
          <p:nvPr/>
        </p:nvSpPr>
        <p:spPr>
          <a:xfrm>
            <a:off x="7416073" y="1399383"/>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7" name="Rectangle: Rounded Corners 106">
            <a:extLst>
              <a:ext uri="{FF2B5EF4-FFF2-40B4-BE49-F238E27FC236}">
                <a16:creationId xmlns:a16="http://schemas.microsoft.com/office/drawing/2014/main" id="{804BBC0F-946D-4EB7-9455-005D6BDE0035}"/>
              </a:ext>
            </a:extLst>
          </p:cNvPr>
          <p:cNvSpPr/>
          <p:nvPr/>
        </p:nvSpPr>
        <p:spPr>
          <a:xfrm>
            <a:off x="7649151" y="1399336"/>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8" name="Rectangle: Rounded Corners 107">
            <a:extLst>
              <a:ext uri="{FF2B5EF4-FFF2-40B4-BE49-F238E27FC236}">
                <a16:creationId xmlns:a16="http://schemas.microsoft.com/office/drawing/2014/main" id="{F272BCB4-7E10-47C8-95DE-44BC0210EB89}"/>
              </a:ext>
            </a:extLst>
          </p:cNvPr>
          <p:cNvSpPr/>
          <p:nvPr/>
        </p:nvSpPr>
        <p:spPr>
          <a:xfrm>
            <a:off x="7881756" y="1399383"/>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53" name="Rectangle: Rounded Corners 152">
            <a:extLst>
              <a:ext uri="{FF2B5EF4-FFF2-40B4-BE49-F238E27FC236}">
                <a16:creationId xmlns:a16="http://schemas.microsoft.com/office/drawing/2014/main" id="{AD17341C-2F46-4F07-A343-18F4759C5D9B}"/>
              </a:ext>
            </a:extLst>
          </p:cNvPr>
          <p:cNvSpPr/>
          <p:nvPr/>
        </p:nvSpPr>
        <p:spPr>
          <a:xfrm>
            <a:off x="8110834" y="140517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65" name="Rectangle: Rounded Corners 164">
            <a:extLst>
              <a:ext uri="{FF2B5EF4-FFF2-40B4-BE49-F238E27FC236}">
                <a16:creationId xmlns:a16="http://schemas.microsoft.com/office/drawing/2014/main" id="{61588C7A-9E39-4D42-B547-553E9303DA24}"/>
              </a:ext>
            </a:extLst>
          </p:cNvPr>
          <p:cNvSpPr/>
          <p:nvPr/>
        </p:nvSpPr>
        <p:spPr>
          <a:xfrm>
            <a:off x="8807229" y="1400525"/>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4" name="Rectangle: Rounded Corners 103">
            <a:extLst>
              <a:ext uri="{FF2B5EF4-FFF2-40B4-BE49-F238E27FC236}">
                <a16:creationId xmlns:a16="http://schemas.microsoft.com/office/drawing/2014/main" id="{2A3A129F-99D6-4A59-9FA4-03F91BA13E2B}"/>
              </a:ext>
            </a:extLst>
          </p:cNvPr>
          <p:cNvSpPr/>
          <p:nvPr/>
        </p:nvSpPr>
        <p:spPr>
          <a:xfrm>
            <a:off x="9040372" y="1397372"/>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0" name="Rectangle: Rounded Corners 109">
            <a:extLst>
              <a:ext uri="{FF2B5EF4-FFF2-40B4-BE49-F238E27FC236}">
                <a16:creationId xmlns:a16="http://schemas.microsoft.com/office/drawing/2014/main" id="{648D178E-4F3F-469C-92C2-D561A9A2034D}"/>
              </a:ext>
            </a:extLst>
          </p:cNvPr>
          <p:cNvSpPr/>
          <p:nvPr/>
        </p:nvSpPr>
        <p:spPr>
          <a:xfrm>
            <a:off x="9273214" y="1397372"/>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1" name="Rectangle: Rounded Corners 110">
            <a:extLst>
              <a:ext uri="{FF2B5EF4-FFF2-40B4-BE49-F238E27FC236}">
                <a16:creationId xmlns:a16="http://schemas.microsoft.com/office/drawing/2014/main" id="{32C63042-C5C8-45C6-BE49-CEE9E38EEE23}"/>
              </a:ext>
            </a:extLst>
          </p:cNvPr>
          <p:cNvSpPr/>
          <p:nvPr/>
        </p:nvSpPr>
        <p:spPr>
          <a:xfrm>
            <a:off x="9506292" y="1397325"/>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1" name="Rectangle: Rounded Corners 120">
            <a:extLst>
              <a:ext uri="{FF2B5EF4-FFF2-40B4-BE49-F238E27FC236}">
                <a16:creationId xmlns:a16="http://schemas.microsoft.com/office/drawing/2014/main" id="{8B0BCE20-2B35-40DC-90F0-4310B493F143}"/>
              </a:ext>
            </a:extLst>
          </p:cNvPr>
          <p:cNvSpPr/>
          <p:nvPr/>
        </p:nvSpPr>
        <p:spPr>
          <a:xfrm>
            <a:off x="9738897" y="1397372"/>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2" name="Rectangle: Rounded Corners 121">
            <a:extLst>
              <a:ext uri="{FF2B5EF4-FFF2-40B4-BE49-F238E27FC236}">
                <a16:creationId xmlns:a16="http://schemas.microsoft.com/office/drawing/2014/main" id="{4A8E1ADD-12F5-4429-8EB4-029FF70D1A45}"/>
              </a:ext>
            </a:extLst>
          </p:cNvPr>
          <p:cNvSpPr/>
          <p:nvPr/>
        </p:nvSpPr>
        <p:spPr>
          <a:xfrm>
            <a:off x="11133010" y="138999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3" name="Rectangle: Rounded Corners 122">
            <a:extLst>
              <a:ext uri="{FF2B5EF4-FFF2-40B4-BE49-F238E27FC236}">
                <a16:creationId xmlns:a16="http://schemas.microsoft.com/office/drawing/2014/main" id="{8F054676-DA79-4F26-82E1-69D79316C4AE}"/>
              </a:ext>
            </a:extLst>
          </p:cNvPr>
          <p:cNvSpPr/>
          <p:nvPr/>
        </p:nvSpPr>
        <p:spPr>
          <a:xfrm>
            <a:off x="9970374" y="1389682"/>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5" name="Rectangle: Rounded Corners 124">
            <a:extLst>
              <a:ext uri="{FF2B5EF4-FFF2-40B4-BE49-F238E27FC236}">
                <a16:creationId xmlns:a16="http://schemas.microsoft.com/office/drawing/2014/main" id="{1EBCBECB-2899-4B9E-9A29-239A6B0F3FD9}"/>
              </a:ext>
            </a:extLst>
          </p:cNvPr>
          <p:cNvSpPr/>
          <p:nvPr/>
        </p:nvSpPr>
        <p:spPr>
          <a:xfrm>
            <a:off x="10203827" y="138998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6" name="Rectangle: Rounded Corners 125">
            <a:extLst>
              <a:ext uri="{FF2B5EF4-FFF2-40B4-BE49-F238E27FC236}">
                <a16:creationId xmlns:a16="http://schemas.microsoft.com/office/drawing/2014/main" id="{A78A666F-2DE9-427B-A927-A2CBB23F741B}"/>
              </a:ext>
            </a:extLst>
          </p:cNvPr>
          <p:cNvSpPr/>
          <p:nvPr/>
        </p:nvSpPr>
        <p:spPr>
          <a:xfrm>
            <a:off x="10436905" y="1389940"/>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7" name="Rectangle: Rounded Corners 126">
            <a:extLst>
              <a:ext uri="{FF2B5EF4-FFF2-40B4-BE49-F238E27FC236}">
                <a16:creationId xmlns:a16="http://schemas.microsoft.com/office/drawing/2014/main" id="{6195BABC-50C6-49D6-A7AC-73E203734414}"/>
              </a:ext>
            </a:extLst>
          </p:cNvPr>
          <p:cNvSpPr/>
          <p:nvPr/>
        </p:nvSpPr>
        <p:spPr>
          <a:xfrm>
            <a:off x="10669510" y="1389987"/>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8" name="Rectangle: Rounded Corners 127">
            <a:extLst>
              <a:ext uri="{FF2B5EF4-FFF2-40B4-BE49-F238E27FC236}">
                <a16:creationId xmlns:a16="http://schemas.microsoft.com/office/drawing/2014/main" id="{13BF03D6-98C1-4EC4-A063-187CC9CA8AE9}"/>
              </a:ext>
            </a:extLst>
          </p:cNvPr>
          <p:cNvSpPr/>
          <p:nvPr/>
        </p:nvSpPr>
        <p:spPr>
          <a:xfrm>
            <a:off x="10901532" y="138999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99" name="TextBox 198">
            <a:extLst>
              <a:ext uri="{FF2B5EF4-FFF2-40B4-BE49-F238E27FC236}">
                <a16:creationId xmlns:a16="http://schemas.microsoft.com/office/drawing/2014/main" id="{E25568A1-37C7-41D8-9594-B9FD38D60425}"/>
              </a:ext>
            </a:extLst>
          </p:cNvPr>
          <p:cNvSpPr txBox="1"/>
          <p:nvPr/>
        </p:nvSpPr>
        <p:spPr>
          <a:xfrm rot="16200000">
            <a:off x="5545472" y="821546"/>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200" name="TextBox 199">
            <a:extLst>
              <a:ext uri="{FF2B5EF4-FFF2-40B4-BE49-F238E27FC236}">
                <a16:creationId xmlns:a16="http://schemas.microsoft.com/office/drawing/2014/main" id="{89863F22-E944-440B-AD36-CF485A220C7E}"/>
              </a:ext>
            </a:extLst>
          </p:cNvPr>
          <p:cNvSpPr txBox="1"/>
          <p:nvPr/>
        </p:nvSpPr>
        <p:spPr>
          <a:xfrm rot="16200000">
            <a:off x="6485291" y="821545"/>
            <a:ext cx="1036173" cy="215444"/>
          </a:xfrm>
          <a:prstGeom prst="rect">
            <a:avLst/>
          </a:prstGeom>
          <a:noFill/>
        </p:spPr>
        <p:txBody>
          <a:bodyPr wrap="square" rtlCol="0">
            <a:spAutoFit/>
          </a:bodyPr>
          <a:lstStyle/>
          <a:p>
            <a:r>
              <a:rPr lang="en-US" sz="800" dirty="0">
                <a:solidFill>
                  <a:srgbClr val="00B050"/>
                </a:solidFill>
              </a:rPr>
              <a:t>ECAT.POSLOOPTIME</a:t>
            </a:r>
          </a:p>
        </p:txBody>
      </p:sp>
      <p:sp>
        <p:nvSpPr>
          <p:cNvPr id="201" name="TextBox 200">
            <a:extLst>
              <a:ext uri="{FF2B5EF4-FFF2-40B4-BE49-F238E27FC236}">
                <a16:creationId xmlns:a16="http://schemas.microsoft.com/office/drawing/2014/main" id="{22F399F4-39A5-4A47-B7DE-B09227F1F3D7}"/>
              </a:ext>
            </a:extLst>
          </p:cNvPr>
          <p:cNvSpPr txBox="1"/>
          <p:nvPr/>
        </p:nvSpPr>
        <p:spPr>
          <a:xfrm rot="16200000">
            <a:off x="7410765" y="809899"/>
            <a:ext cx="1036174" cy="215444"/>
          </a:xfrm>
          <a:prstGeom prst="rect">
            <a:avLst/>
          </a:prstGeom>
          <a:noFill/>
        </p:spPr>
        <p:txBody>
          <a:bodyPr wrap="square" rtlCol="0">
            <a:spAutoFit/>
          </a:bodyPr>
          <a:lstStyle/>
          <a:p>
            <a:r>
              <a:rPr lang="en-US" sz="800" dirty="0">
                <a:solidFill>
                  <a:srgbClr val="00B050"/>
                </a:solidFill>
              </a:rPr>
              <a:t>ECAT.POSLOOPTIME</a:t>
            </a:r>
          </a:p>
        </p:txBody>
      </p:sp>
      <p:sp>
        <p:nvSpPr>
          <p:cNvPr id="202" name="TextBox 201">
            <a:extLst>
              <a:ext uri="{FF2B5EF4-FFF2-40B4-BE49-F238E27FC236}">
                <a16:creationId xmlns:a16="http://schemas.microsoft.com/office/drawing/2014/main" id="{D25F4F66-2324-42D3-ADEB-122B247C224C}"/>
              </a:ext>
            </a:extLst>
          </p:cNvPr>
          <p:cNvSpPr txBox="1"/>
          <p:nvPr/>
        </p:nvSpPr>
        <p:spPr>
          <a:xfrm rot="16200000">
            <a:off x="8329917" y="813683"/>
            <a:ext cx="1043745" cy="215444"/>
          </a:xfrm>
          <a:prstGeom prst="rect">
            <a:avLst/>
          </a:prstGeom>
          <a:noFill/>
        </p:spPr>
        <p:txBody>
          <a:bodyPr wrap="square" rtlCol="0">
            <a:spAutoFit/>
          </a:bodyPr>
          <a:lstStyle/>
          <a:p>
            <a:r>
              <a:rPr lang="en-US" sz="800" dirty="0">
                <a:solidFill>
                  <a:srgbClr val="00B050"/>
                </a:solidFill>
              </a:rPr>
              <a:t>ECAT.POSLOOPTIME</a:t>
            </a:r>
          </a:p>
        </p:txBody>
      </p:sp>
      <p:sp>
        <p:nvSpPr>
          <p:cNvPr id="203" name="TextBox 202">
            <a:extLst>
              <a:ext uri="{FF2B5EF4-FFF2-40B4-BE49-F238E27FC236}">
                <a16:creationId xmlns:a16="http://schemas.microsoft.com/office/drawing/2014/main" id="{9326026D-E48C-4B80-8111-D26C9C85C23C}"/>
              </a:ext>
            </a:extLst>
          </p:cNvPr>
          <p:cNvSpPr txBox="1"/>
          <p:nvPr/>
        </p:nvSpPr>
        <p:spPr>
          <a:xfrm rot="16200000">
            <a:off x="9268927" y="813683"/>
            <a:ext cx="1043746" cy="215444"/>
          </a:xfrm>
          <a:prstGeom prst="rect">
            <a:avLst/>
          </a:prstGeom>
          <a:noFill/>
        </p:spPr>
        <p:txBody>
          <a:bodyPr wrap="square" rtlCol="0">
            <a:spAutoFit/>
          </a:bodyPr>
          <a:lstStyle/>
          <a:p>
            <a:r>
              <a:rPr lang="en-US" sz="800" dirty="0">
                <a:solidFill>
                  <a:srgbClr val="00B050"/>
                </a:solidFill>
              </a:rPr>
              <a:t>ECAT.POSLOOPTIME</a:t>
            </a:r>
          </a:p>
        </p:txBody>
      </p:sp>
      <p:sp>
        <p:nvSpPr>
          <p:cNvPr id="204" name="TextBox 203">
            <a:extLst>
              <a:ext uri="{FF2B5EF4-FFF2-40B4-BE49-F238E27FC236}">
                <a16:creationId xmlns:a16="http://schemas.microsoft.com/office/drawing/2014/main" id="{303EBCAB-2BD1-4D26-BC8C-E4C1293A71DE}"/>
              </a:ext>
            </a:extLst>
          </p:cNvPr>
          <p:cNvSpPr txBox="1"/>
          <p:nvPr/>
        </p:nvSpPr>
        <p:spPr>
          <a:xfrm rot="16200000">
            <a:off x="10198110" y="813683"/>
            <a:ext cx="1043746" cy="215444"/>
          </a:xfrm>
          <a:prstGeom prst="rect">
            <a:avLst/>
          </a:prstGeom>
          <a:noFill/>
        </p:spPr>
        <p:txBody>
          <a:bodyPr wrap="square" rtlCol="0">
            <a:spAutoFit/>
          </a:bodyPr>
          <a:lstStyle/>
          <a:p>
            <a:r>
              <a:rPr lang="en-US" sz="800" dirty="0">
                <a:solidFill>
                  <a:srgbClr val="00B050"/>
                </a:solidFill>
              </a:rPr>
              <a:t>ECAT.POSLOOPTIME</a:t>
            </a:r>
          </a:p>
        </p:txBody>
      </p:sp>
      <p:sp>
        <p:nvSpPr>
          <p:cNvPr id="206" name="TextBox 205">
            <a:extLst>
              <a:ext uri="{FF2B5EF4-FFF2-40B4-BE49-F238E27FC236}">
                <a16:creationId xmlns:a16="http://schemas.microsoft.com/office/drawing/2014/main" id="{C2EF78A5-8DF7-4456-9ECD-C2D4DD8EFD13}"/>
              </a:ext>
            </a:extLst>
          </p:cNvPr>
          <p:cNvSpPr txBox="1"/>
          <p:nvPr/>
        </p:nvSpPr>
        <p:spPr>
          <a:xfrm>
            <a:off x="4158491" y="1497493"/>
            <a:ext cx="232841" cy="261610"/>
          </a:xfrm>
          <a:prstGeom prst="rect">
            <a:avLst/>
          </a:prstGeom>
          <a:noFill/>
        </p:spPr>
        <p:txBody>
          <a:bodyPr wrap="square" rtlCol="0">
            <a:spAutoFit/>
          </a:bodyPr>
          <a:lstStyle/>
          <a:p>
            <a:r>
              <a:rPr lang="en-US" sz="1100" dirty="0"/>
              <a:t>1</a:t>
            </a:r>
          </a:p>
        </p:txBody>
      </p:sp>
      <p:sp>
        <p:nvSpPr>
          <p:cNvPr id="207" name="TextBox 206">
            <a:extLst>
              <a:ext uri="{FF2B5EF4-FFF2-40B4-BE49-F238E27FC236}">
                <a16:creationId xmlns:a16="http://schemas.microsoft.com/office/drawing/2014/main" id="{554085D9-68A2-4588-800C-4BBF09A44130}"/>
              </a:ext>
            </a:extLst>
          </p:cNvPr>
          <p:cNvSpPr txBox="1"/>
          <p:nvPr/>
        </p:nvSpPr>
        <p:spPr>
          <a:xfrm>
            <a:off x="5070815" y="1497493"/>
            <a:ext cx="232841" cy="261610"/>
          </a:xfrm>
          <a:prstGeom prst="rect">
            <a:avLst/>
          </a:prstGeom>
          <a:noFill/>
        </p:spPr>
        <p:txBody>
          <a:bodyPr wrap="square" rtlCol="0">
            <a:spAutoFit/>
          </a:bodyPr>
          <a:lstStyle/>
          <a:p>
            <a:r>
              <a:rPr lang="en-US" sz="1100" dirty="0"/>
              <a:t>2</a:t>
            </a:r>
          </a:p>
        </p:txBody>
      </p:sp>
      <p:sp>
        <p:nvSpPr>
          <p:cNvPr id="208" name="TextBox 207">
            <a:extLst>
              <a:ext uri="{FF2B5EF4-FFF2-40B4-BE49-F238E27FC236}">
                <a16:creationId xmlns:a16="http://schemas.microsoft.com/office/drawing/2014/main" id="{16CB7F5D-9958-4AE2-8BAF-201F61174ECC}"/>
              </a:ext>
            </a:extLst>
          </p:cNvPr>
          <p:cNvSpPr txBox="1"/>
          <p:nvPr/>
        </p:nvSpPr>
        <p:spPr>
          <a:xfrm>
            <a:off x="6001973" y="1508221"/>
            <a:ext cx="202386" cy="261610"/>
          </a:xfrm>
          <a:prstGeom prst="rect">
            <a:avLst/>
          </a:prstGeom>
          <a:noFill/>
        </p:spPr>
        <p:txBody>
          <a:bodyPr wrap="square" rtlCol="0">
            <a:spAutoFit/>
          </a:bodyPr>
          <a:lstStyle/>
          <a:p>
            <a:r>
              <a:rPr lang="en-US" sz="1100" dirty="0"/>
              <a:t>3</a:t>
            </a:r>
          </a:p>
        </p:txBody>
      </p:sp>
      <p:sp>
        <p:nvSpPr>
          <p:cNvPr id="209" name="TextBox 208">
            <a:extLst>
              <a:ext uri="{FF2B5EF4-FFF2-40B4-BE49-F238E27FC236}">
                <a16:creationId xmlns:a16="http://schemas.microsoft.com/office/drawing/2014/main" id="{4BB14557-6FD0-4152-8BCE-8DD844FF9EE4}"/>
              </a:ext>
            </a:extLst>
          </p:cNvPr>
          <p:cNvSpPr txBox="1"/>
          <p:nvPr/>
        </p:nvSpPr>
        <p:spPr>
          <a:xfrm>
            <a:off x="6946270" y="1497493"/>
            <a:ext cx="232841" cy="261610"/>
          </a:xfrm>
          <a:prstGeom prst="rect">
            <a:avLst/>
          </a:prstGeom>
          <a:noFill/>
        </p:spPr>
        <p:txBody>
          <a:bodyPr wrap="square" rtlCol="0">
            <a:spAutoFit/>
          </a:bodyPr>
          <a:lstStyle/>
          <a:p>
            <a:r>
              <a:rPr lang="en-US" sz="1100" dirty="0"/>
              <a:t>4</a:t>
            </a:r>
          </a:p>
        </p:txBody>
      </p:sp>
      <p:sp>
        <p:nvSpPr>
          <p:cNvPr id="210" name="TextBox 209">
            <a:extLst>
              <a:ext uri="{FF2B5EF4-FFF2-40B4-BE49-F238E27FC236}">
                <a16:creationId xmlns:a16="http://schemas.microsoft.com/office/drawing/2014/main" id="{714A678E-3710-4408-976C-6CB379B9974C}"/>
              </a:ext>
            </a:extLst>
          </p:cNvPr>
          <p:cNvSpPr txBox="1"/>
          <p:nvPr/>
        </p:nvSpPr>
        <p:spPr>
          <a:xfrm>
            <a:off x="7867580" y="1507708"/>
            <a:ext cx="232841" cy="261610"/>
          </a:xfrm>
          <a:prstGeom prst="rect">
            <a:avLst/>
          </a:prstGeom>
          <a:noFill/>
        </p:spPr>
        <p:txBody>
          <a:bodyPr wrap="square" rtlCol="0">
            <a:spAutoFit/>
          </a:bodyPr>
          <a:lstStyle/>
          <a:p>
            <a:r>
              <a:rPr lang="en-US" sz="1100" dirty="0"/>
              <a:t>5</a:t>
            </a:r>
          </a:p>
        </p:txBody>
      </p:sp>
      <p:sp>
        <p:nvSpPr>
          <p:cNvPr id="211" name="TextBox 210">
            <a:extLst>
              <a:ext uri="{FF2B5EF4-FFF2-40B4-BE49-F238E27FC236}">
                <a16:creationId xmlns:a16="http://schemas.microsoft.com/office/drawing/2014/main" id="{A69607E0-394F-4A1D-BDAB-455C842FE3DF}"/>
              </a:ext>
            </a:extLst>
          </p:cNvPr>
          <p:cNvSpPr txBox="1"/>
          <p:nvPr/>
        </p:nvSpPr>
        <p:spPr>
          <a:xfrm>
            <a:off x="8796653" y="1489803"/>
            <a:ext cx="232841" cy="261610"/>
          </a:xfrm>
          <a:prstGeom prst="rect">
            <a:avLst/>
          </a:prstGeom>
          <a:noFill/>
        </p:spPr>
        <p:txBody>
          <a:bodyPr wrap="square" rtlCol="0">
            <a:spAutoFit/>
          </a:bodyPr>
          <a:lstStyle/>
          <a:p>
            <a:r>
              <a:rPr lang="en-US" sz="1100" dirty="0"/>
              <a:t>6</a:t>
            </a:r>
          </a:p>
        </p:txBody>
      </p:sp>
      <p:sp>
        <p:nvSpPr>
          <p:cNvPr id="212" name="TextBox 211">
            <a:extLst>
              <a:ext uri="{FF2B5EF4-FFF2-40B4-BE49-F238E27FC236}">
                <a16:creationId xmlns:a16="http://schemas.microsoft.com/office/drawing/2014/main" id="{77872D61-F1C9-495F-859E-F3B2F0FA1B18}"/>
              </a:ext>
            </a:extLst>
          </p:cNvPr>
          <p:cNvSpPr txBox="1"/>
          <p:nvPr/>
        </p:nvSpPr>
        <p:spPr>
          <a:xfrm>
            <a:off x="9738213" y="1499594"/>
            <a:ext cx="232841" cy="261610"/>
          </a:xfrm>
          <a:prstGeom prst="rect">
            <a:avLst/>
          </a:prstGeom>
          <a:noFill/>
        </p:spPr>
        <p:txBody>
          <a:bodyPr wrap="square" rtlCol="0">
            <a:spAutoFit/>
          </a:bodyPr>
          <a:lstStyle/>
          <a:p>
            <a:r>
              <a:rPr lang="en-US" sz="1100" dirty="0"/>
              <a:t>7</a:t>
            </a:r>
          </a:p>
        </p:txBody>
      </p:sp>
      <p:sp>
        <p:nvSpPr>
          <p:cNvPr id="213" name="TextBox 212">
            <a:extLst>
              <a:ext uri="{FF2B5EF4-FFF2-40B4-BE49-F238E27FC236}">
                <a16:creationId xmlns:a16="http://schemas.microsoft.com/office/drawing/2014/main" id="{4384F8B0-1C1E-4A12-A559-D9EC8784D2E7}"/>
              </a:ext>
            </a:extLst>
          </p:cNvPr>
          <p:cNvSpPr txBox="1"/>
          <p:nvPr/>
        </p:nvSpPr>
        <p:spPr>
          <a:xfrm>
            <a:off x="10667327" y="1481957"/>
            <a:ext cx="232841" cy="261610"/>
          </a:xfrm>
          <a:prstGeom prst="rect">
            <a:avLst/>
          </a:prstGeom>
          <a:noFill/>
        </p:spPr>
        <p:txBody>
          <a:bodyPr wrap="square" rtlCol="0">
            <a:spAutoFit/>
          </a:bodyPr>
          <a:lstStyle/>
          <a:p>
            <a:r>
              <a:rPr lang="en-US" sz="1100" dirty="0"/>
              <a:t>8</a:t>
            </a:r>
          </a:p>
        </p:txBody>
      </p:sp>
      <p:sp>
        <p:nvSpPr>
          <p:cNvPr id="215" name="TextBox 214">
            <a:extLst>
              <a:ext uri="{FF2B5EF4-FFF2-40B4-BE49-F238E27FC236}">
                <a16:creationId xmlns:a16="http://schemas.microsoft.com/office/drawing/2014/main" id="{71D96A62-610A-402F-A756-4835ACB60685}"/>
              </a:ext>
            </a:extLst>
          </p:cNvPr>
          <p:cNvSpPr txBox="1"/>
          <p:nvPr/>
        </p:nvSpPr>
        <p:spPr>
          <a:xfrm rot="16200000">
            <a:off x="2857190" y="1075529"/>
            <a:ext cx="519187" cy="230832"/>
          </a:xfrm>
          <a:prstGeom prst="rect">
            <a:avLst/>
          </a:prstGeom>
          <a:noFill/>
        </p:spPr>
        <p:txBody>
          <a:bodyPr wrap="square" rtlCol="0">
            <a:spAutoFit/>
          </a:bodyPr>
          <a:lstStyle/>
          <a:p>
            <a:r>
              <a:rPr lang="en-US" sz="900" dirty="0">
                <a:solidFill>
                  <a:srgbClr val="FF0000"/>
                </a:solidFill>
              </a:rPr>
              <a:t>Sync0</a:t>
            </a:r>
          </a:p>
        </p:txBody>
      </p:sp>
      <p:sp>
        <p:nvSpPr>
          <p:cNvPr id="216" name="TextBox 215">
            <a:extLst>
              <a:ext uri="{FF2B5EF4-FFF2-40B4-BE49-F238E27FC236}">
                <a16:creationId xmlns:a16="http://schemas.microsoft.com/office/drawing/2014/main" id="{1DE03B70-7EBC-4811-9857-8611BCF088B2}"/>
              </a:ext>
            </a:extLst>
          </p:cNvPr>
          <p:cNvSpPr txBox="1"/>
          <p:nvPr/>
        </p:nvSpPr>
        <p:spPr>
          <a:xfrm rot="16200000">
            <a:off x="3732887" y="2338739"/>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217" name="TextBox 216">
            <a:extLst>
              <a:ext uri="{FF2B5EF4-FFF2-40B4-BE49-F238E27FC236}">
                <a16:creationId xmlns:a16="http://schemas.microsoft.com/office/drawing/2014/main" id="{D5CBFC1B-0A26-4782-A670-D295C8A49B78}"/>
              </a:ext>
            </a:extLst>
          </p:cNvPr>
          <p:cNvSpPr txBox="1"/>
          <p:nvPr/>
        </p:nvSpPr>
        <p:spPr>
          <a:xfrm rot="16200000">
            <a:off x="4640727" y="2338739"/>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220" name="TextBox 219">
            <a:extLst>
              <a:ext uri="{FF2B5EF4-FFF2-40B4-BE49-F238E27FC236}">
                <a16:creationId xmlns:a16="http://schemas.microsoft.com/office/drawing/2014/main" id="{F54B8189-5FD1-433D-B3F7-D68B63E97FDB}"/>
              </a:ext>
            </a:extLst>
          </p:cNvPr>
          <p:cNvSpPr txBox="1"/>
          <p:nvPr/>
        </p:nvSpPr>
        <p:spPr>
          <a:xfrm rot="16200000">
            <a:off x="2792314" y="2338739"/>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222" name="TextBox 221">
            <a:extLst>
              <a:ext uri="{FF2B5EF4-FFF2-40B4-BE49-F238E27FC236}">
                <a16:creationId xmlns:a16="http://schemas.microsoft.com/office/drawing/2014/main" id="{24943890-6F2A-4F6E-91FB-D6E0B468AE6C}"/>
              </a:ext>
            </a:extLst>
          </p:cNvPr>
          <p:cNvSpPr txBox="1"/>
          <p:nvPr/>
        </p:nvSpPr>
        <p:spPr>
          <a:xfrm rot="16200000">
            <a:off x="3169190" y="2348393"/>
            <a:ext cx="1008711" cy="215444"/>
          </a:xfrm>
          <a:prstGeom prst="rect">
            <a:avLst/>
          </a:prstGeom>
          <a:noFill/>
        </p:spPr>
        <p:txBody>
          <a:bodyPr wrap="square" rtlCol="0">
            <a:spAutoFit/>
          </a:bodyPr>
          <a:lstStyle/>
          <a:p>
            <a:r>
              <a:rPr lang="en-US" sz="800" dirty="0">
                <a:solidFill>
                  <a:srgbClr val="FAA0FA"/>
                </a:solidFill>
              </a:rPr>
              <a:t>ECAT.TXDONETIME</a:t>
            </a:r>
          </a:p>
        </p:txBody>
      </p:sp>
      <p:sp>
        <p:nvSpPr>
          <p:cNvPr id="223" name="TextBox 222">
            <a:extLst>
              <a:ext uri="{FF2B5EF4-FFF2-40B4-BE49-F238E27FC236}">
                <a16:creationId xmlns:a16="http://schemas.microsoft.com/office/drawing/2014/main" id="{05D456B5-A69E-47F5-8396-E4F284EC6992}"/>
              </a:ext>
            </a:extLst>
          </p:cNvPr>
          <p:cNvSpPr txBox="1"/>
          <p:nvPr/>
        </p:nvSpPr>
        <p:spPr>
          <a:xfrm rot="16200000">
            <a:off x="10348078" y="2577864"/>
            <a:ext cx="519187" cy="230832"/>
          </a:xfrm>
          <a:prstGeom prst="rect">
            <a:avLst/>
          </a:prstGeom>
          <a:noFill/>
        </p:spPr>
        <p:txBody>
          <a:bodyPr wrap="square" rtlCol="0">
            <a:spAutoFit/>
          </a:bodyPr>
          <a:lstStyle/>
          <a:p>
            <a:r>
              <a:rPr lang="en-US" sz="900" dirty="0">
                <a:solidFill>
                  <a:srgbClr val="FF0000"/>
                </a:solidFill>
              </a:rPr>
              <a:t>Sync0</a:t>
            </a:r>
          </a:p>
        </p:txBody>
      </p:sp>
      <p:sp>
        <p:nvSpPr>
          <p:cNvPr id="224" name="TextBox 223">
            <a:extLst>
              <a:ext uri="{FF2B5EF4-FFF2-40B4-BE49-F238E27FC236}">
                <a16:creationId xmlns:a16="http://schemas.microsoft.com/office/drawing/2014/main" id="{EC59C9D9-F0F8-4F9B-8808-432E8FB92783}"/>
              </a:ext>
            </a:extLst>
          </p:cNvPr>
          <p:cNvSpPr txBox="1"/>
          <p:nvPr/>
        </p:nvSpPr>
        <p:spPr>
          <a:xfrm rot="16200000">
            <a:off x="8113247" y="2439743"/>
            <a:ext cx="810813" cy="215444"/>
          </a:xfrm>
          <a:prstGeom prst="rect">
            <a:avLst/>
          </a:prstGeom>
          <a:noFill/>
        </p:spPr>
        <p:txBody>
          <a:bodyPr wrap="square" rtlCol="0">
            <a:spAutoFit/>
          </a:bodyPr>
          <a:lstStyle/>
          <a:p>
            <a:r>
              <a:rPr lang="en-US" sz="800" dirty="0"/>
              <a:t>SM2</a:t>
            </a:r>
          </a:p>
        </p:txBody>
      </p:sp>
      <p:sp>
        <p:nvSpPr>
          <p:cNvPr id="225" name="TextBox 224">
            <a:extLst>
              <a:ext uri="{FF2B5EF4-FFF2-40B4-BE49-F238E27FC236}">
                <a16:creationId xmlns:a16="http://schemas.microsoft.com/office/drawing/2014/main" id="{AC44CC9E-CB8E-4563-B228-9FF15F6F4FAA}"/>
              </a:ext>
            </a:extLst>
          </p:cNvPr>
          <p:cNvSpPr txBox="1"/>
          <p:nvPr/>
        </p:nvSpPr>
        <p:spPr>
          <a:xfrm rot="16200000">
            <a:off x="8137997" y="2340821"/>
            <a:ext cx="1008711" cy="215444"/>
          </a:xfrm>
          <a:prstGeom prst="rect">
            <a:avLst/>
          </a:prstGeom>
          <a:noFill/>
        </p:spPr>
        <p:txBody>
          <a:bodyPr wrap="square" rtlCol="0">
            <a:spAutoFit/>
          </a:bodyPr>
          <a:lstStyle/>
          <a:p>
            <a:r>
              <a:rPr lang="en-US" sz="800" dirty="0">
                <a:solidFill>
                  <a:srgbClr val="0070C0"/>
                </a:solidFill>
              </a:rPr>
              <a:t>ECAT.RXDONETIME</a:t>
            </a:r>
          </a:p>
        </p:txBody>
      </p:sp>
      <p:sp>
        <p:nvSpPr>
          <p:cNvPr id="226" name="Rectangle: Rounded Corners 225">
            <a:extLst>
              <a:ext uri="{FF2B5EF4-FFF2-40B4-BE49-F238E27FC236}">
                <a16:creationId xmlns:a16="http://schemas.microsoft.com/office/drawing/2014/main" id="{F4F3C97B-C070-4F06-93B0-712E8D314CF7}"/>
              </a:ext>
            </a:extLst>
          </p:cNvPr>
          <p:cNvSpPr/>
          <p:nvPr/>
        </p:nvSpPr>
        <p:spPr>
          <a:xfrm>
            <a:off x="5813012" y="292236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27" name="Rectangle: Rounded Corners 226">
            <a:extLst>
              <a:ext uri="{FF2B5EF4-FFF2-40B4-BE49-F238E27FC236}">
                <a16:creationId xmlns:a16="http://schemas.microsoft.com/office/drawing/2014/main" id="{C83CA149-4CC8-4A6F-822E-97FE761AE914}"/>
              </a:ext>
            </a:extLst>
          </p:cNvPr>
          <p:cNvSpPr/>
          <p:nvPr/>
        </p:nvSpPr>
        <p:spPr>
          <a:xfrm>
            <a:off x="3264570" y="2937134"/>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28" name="Rectangle: Rounded Corners 227">
            <a:extLst>
              <a:ext uri="{FF2B5EF4-FFF2-40B4-BE49-F238E27FC236}">
                <a16:creationId xmlns:a16="http://schemas.microsoft.com/office/drawing/2014/main" id="{6CD1C74C-59E4-4EAE-9486-EC0E72BDBBA0}"/>
              </a:ext>
            </a:extLst>
          </p:cNvPr>
          <p:cNvSpPr/>
          <p:nvPr/>
        </p:nvSpPr>
        <p:spPr>
          <a:xfrm>
            <a:off x="3497411" y="293713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29" name="Rectangle: Rounded Corners 228">
            <a:extLst>
              <a:ext uri="{FF2B5EF4-FFF2-40B4-BE49-F238E27FC236}">
                <a16:creationId xmlns:a16="http://schemas.microsoft.com/office/drawing/2014/main" id="{84BABAC0-FA37-4B2B-A910-4187A2438217}"/>
              </a:ext>
            </a:extLst>
          </p:cNvPr>
          <p:cNvSpPr/>
          <p:nvPr/>
        </p:nvSpPr>
        <p:spPr>
          <a:xfrm>
            <a:off x="3730253" y="293713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30" name="Rectangle: Rounded Corners 229">
            <a:extLst>
              <a:ext uri="{FF2B5EF4-FFF2-40B4-BE49-F238E27FC236}">
                <a16:creationId xmlns:a16="http://schemas.microsoft.com/office/drawing/2014/main" id="{4754CFED-8A4E-4792-9F05-2FFFCD53B7C1}"/>
              </a:ext>
            </a:extLst>
          </p:cNvPr>
          <p:cNvSpPr/>
          <p:nvPr/>
        </p:nvSpPr>
        <p:spPr>
          <a:xfrm>
            <a:off x="3963331" y="293708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31" name="Rectangle: Rounded Corners 230">
            <a:extLst>
              <a:ext uri="{FF2B5EF4-FFF2-40B4-BE49-F238E27FC236}">
                <a16:creationId xmlns:a16="http://schemas.microsoft.com/office/drawing/2014/main" id="{1B33DBC4-24A8-4551-AB8E-14719749E7CD}"/>
              </a:ext>
            </a:extLst>
          </p:cNvPr>
          <p:cNvSpPr/>
          <p:nvPr/>
        </p:nvSpPr>
        <p:spPr>
          <a:xfrm>
            <a:off x="4195936" y="2937134"/>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32" name="Rectangle: Rounded Corners 231">
            <a:extLst>
              <a:ext uri="{FF2B5EF4-FFF2-40B4-BE49-F238E27FC236}">
                <a16:creationId xmlns:a16="http://schemas.microsoft.com/office/drawing/2014/main" id="{361A6E96-7BE1-49F9-BA1A-0215FB1D294B}"/>
              </a:ext>
            </a:extLst>
          </p:cNvPr>
          <p:cNvSpPr/>
          <p:nvPr/>
        </p:nvSpPr>
        <p:spPr>
          <a:xfrm>
            <a:off x="5581042" y="293005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33" name="Rectangle: Rounded Corners 232">
            <a:extLst>
              <a:ext uri="{FF2B5EF4-FFF2-40B4-BE49-F238E27FC236}">
                <a16:creationId xmlns:a16="http://schemas.microsoft.com/office/drawing/2014/main" id="{BE72910A-E4FF-4B28-9F58-29DA7A28B178}"/>
              </a:ext>
            </a:extLst>
          </p:cNvPr>
          <p:cNvSpPr/>
          <p:nvPr/>
        </p:nvSpPr>
        <p:spPr>
          <a:xfrm>
            <a:off x="4418951" y="2937439"/>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34" name="Rectangle: Rounded Corners 233">
            <a:extLst>
              <a:ext uri="{FF2B5EF4-FFF2-40B4-BE49-F238E27FC236}">
                <a16:creationId xmlns:a16="http://schemas.microsoft.com/office/drawing/2014/main" id="{94D6A177-473B-4257-A95C-4363513EB3B6}"/>
              </a:ext>
            </a:extLst>
          </p:cNvPr>
          <p:cNvSpPr/>
          <p:nvPr/>
        </p:nvSpPr>
        <p:spPr>
          <a:xfrm>
            <a:off x="4652404" y="293774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35" name="Rectangle: Rounded Corners 234">
            <a:extLst>
              <a:ext uri="{FF2B5EF4-FFF2-40B4-BE49-F238E27FC236}">
                <a16:creationId xmlns:a16="http://schemas.microsoft.com/office/drawing/2014/main" id="{E7783F56-90BB-4529-8328-5E1A13D919F0}"/>
              </a:ext>
            </a:extLst>
          </p:cNvPr>
          <p:cNvSpPr/>
          <p:nvPr/>
        </p:nvSpPr>
        <p:spPr>
          <a:xfrm>
            <a:off x="4885482" y="293769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36" name="Rectangle: Rounded Corners 235">
            <a:extLst>
              <a:ext uri="{FF2B5EF4-FFF2-40B4-BE49-F238E27FC236}">
                <a16:creationId xmlns:a16="http://schemas.microsoft.com/office/drawing/2014/main" id="{93217CD3-6123-41A9-A517-EAA5864AA612}"/>
              </a:ext>
            </a:extLst>
          </p:cNvPr>
          <p:cNvSpPr/>
          <p:nvPr/>
        </p:nvSpPr>
        <p:spPr>
          <a:xfrm>
            <a:off x="5118087" y="2937744"/>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37" name="Rectangle: Rounded Corners 236">
            <a:extLst>
              <a:ext uri="{FF2B5EF4-FFF2-40B4-BE49-F238E27FC236}">
                <a16:creationId xmlns:a16="http://schemas.microsoft.com/office/drawing/2014/main" id="{EB6D9ADA-E199-430F-A731-88776C3A0B66}"/>
              </a:ext>
            </a:extLst>
          </p:cNvPr>
          <p:cNvSpPr/>
          <p:nvPr/>
        </p:nvSpPr>
        <p:spPr>
          <a:xfrm>
            <a:off x="5349564" y="293005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38" name="Rectangle: Rounded Corners 237">
            <a:extLst>
              <a:ext uri="{FF2B5EF4-FFF2-40B4-BE49-F238E27FC236}">
                <a16:creationId xmlns:a16="http://schemas.microsoft.com/office/drawing/2014/main" id="{36078DB9-5270-4529-A53B-8AAD31EF9941}"/>
              </a:ext>
            </a:extLst>
          </p:cNvPr>
          <p:cNvSpPr/>
          <p:nvPr/>
        </p:nvSpPr>
        <p:spPr>
          <a:xfrm>
            <a:off x="6045854" y="2917017"/>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39" name="Rectangle: Rounded Corners 238">
            <a:extLst>
              <a:ext uri="{FF2B5EF4-FFF2-40B4-BE49-F238E27FC236}">
                <a16:creationId xmlns:a16="http://schemas.microsoft.com/office/drawing/2014/main" id="{C001CDF6-7323-4028-B642-BCB9A14B108B}"/>
              </a:ext>
            </a:extLst>
          </p:cNvPr>
          <p:cNvSpPr/>
          <p:nvPr/>
        </p:nvSpPr>
        <p:spPr>
          <a:xfrm>
            <a:off x="8600000" y="2914565"/>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0" name="Rectangle: Rounded Corners 239">
            <a:extLst>
              <a:ext uri="{FF2B5EF4-FFF2-40B4-BE49-F238E27FC236}">
                <a16:creationId xmlns:a16="http://schemas.microsoft.com/office/drawing/2014/main" id="{0B28AC32-AF4C-4AB8-920B-CF3793130836}"/>
              </a:ext>
            </a:extLst>
          </p:cNvPr>
          <p:cNvSpPr/>
          <p:nvPr/>
        </p:nvSpPr>
        <p:spPr>
          <a:xfrm>
            <a:off x="6278486" y="2915386"/>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1" name="Rectangle: Rounded Corners 240">
            <a:extLst>
              <a:ext uri="{FF2B5EF4-FFF2-40B4-BE49-F238E27FC236}">
                <a16:creationId xmlns:a16="http://schemas.microsoft.com/office/drawing/2014/main" id="{52B8FD34-B54B-414D-97DB-F3EB9D02F4D1}"/>
              </a:ext>
            </a:extLst>
          </p:cNvPr>
          <p:cNvSpPr/>
          <p:nvPr/>
        </p:nvSpPr>
        <p:spPr>
          <a:xfrm>
            <a:off x="6511327" y="2915386"/>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2" name="Rectangle: Rounded Corners 241">
            <a:extLst>
              <a:ext uri="{FF2B5EF4-FFF2-40B4-BE49-F238E27FC236}">
                <a16:creationId xmlns:a16="http://schemas.microsoft.com/office/drawing/2014/main" id="{17A2A5AD-8D09-4645-BADB-1CEFDFD43CB8}"/>
              </a:ext>
            </a:extLst>
          </p:cNvPr>
          <p:cNvSpPr/>
          <p:nvPr/>
        </p:nvSpPr>
        <p:spPr>
          <a:xfrm>
            <a:off x="6744406" y="2915339"/>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3" name="Rectangle: Rounded Corners 242">
            <a:extLst>
              <a:ext uri="{FF2B5EF4-FFF2-40B4-BE49-F238E27FC236}">
                <a16:creationId xmlns:a16="http://schemas.microsoft.com/office/drawing/2014/main" id="{00579130-2B7C-4456-8831-FD87827F5459}"/>
              </a:ext>
            </a:extLst>
          </p:cNvPr>
          <p:cNvSpPr/>
          <p:nvPr/>
        </p:nvSpPr>
        <p:spPr>
          <a:xfrm>
            <a:off x="6977011" y="2915386"/>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4" name="Rectangle: Rounded Corners 243">
            <a:extLst>
              <a:ext uri="{FF2B5EF4-FFF2-40B4-BE49-F238E27FC236}">
                <a16:creationId xmlns:a16="http://schemas.microsoft.com/office/drawing/2014/main" id="{0F6420F1-8E63-4E5C-89EB-8F448525C0A0}"/>
              </a:ext>
            </a:extLst>
          </p:cNvPr>
          <p:cNvSpPr/>
          <p:nvPr/>
        </p:nvSpPr>
        <p:spPr>
          <a:xfrm>
            <a:off x="8367923" y="292236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5" name="Rectangle: Rounded Corners 244">
            <a:extLst>
              <a:ext uri="{FF2B5EF4-FFF2-40B4-BE49-F238E27FC236}">
                <a16:creationId xmlns:a16="http://schemas.microsoft.com/office/drawing/2014/main" id="{377FAA1B-DF52-4F10-8B93-7B787A11FF3F}"/>
              </a:ext>
            </a:extLst>
          </p:cNvPr>
          <p:cNvSpPr/>
          <p:nvPr/>
        </p:nvSpPr>
        <p:spPr>
          <a:xfrm>
            <a:off x="7208233" y="291627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6" name="Rectangle: Rounded Corners 245">
            <a:extLst>
              <a:ext uri="{FF2B5EF4-FFF2-40B4-BE49-F238E27FC236}">
                <a16:creationId xmlns:a16="http://schemas.microsoft.com/office/drawing/2014/main" id="{B6A9656C-1991-4293-91BC-453BE30FB0E9}"/>
              </a:ext>
            </a:extLst>
          </p:cNvPr>
          <p:cNvSpPr/>
          <p:nvPr/>
        </p:nvSpPr>
        <p:spPr>
          <a:xfrm>
            <a:off x="7441685" y="2916576"/>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7" name="Rectangle: Rounded Corners 246">
            <a:extLst>
              <a:ext uri="{FF2B5EF4-FFF2-40B4-BE49-F238E27FC236}">
                <a16:creationId xmlns:a16="http://schemas.microsoft.com/office/drawing/2014/main" id="{9ECFC248-8DCE-4E58-8308-705B37B1F572}"/>
              </a:ext>
            </a:extLst>
          </p:cNvPr>
          <p:cNvSpPr/>
          <p:nvPr/>
        </p:nvSpPr>
        <p:spPr>
          <a:xfrm>
            <a:off x="7674763" y="2916529"/>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8" name="Rectangle: Rounded Corners 247">
            <a:extLst>
              <a:ext uri="{FF2B5EF4-FFF2-40B4-BE49-F238E27FC236}">
                <a16:creationId xmlns:a16="http://schemas.microsoft.com/office/drawing/2014/main" id="{E5FBE1D0-3077-448A-88AE-5C6F1CF17A46}"/>
              </a:ext>
            </a:extLst>
          </p:cNvPr>
          <p:cNvSpPr/>
          <p:nvPr/>
        </p:nvSpPr>
        <p:spPr>
          <a:xfrm>
            <a:off x="7907368" y="2916576"/>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9" name="Rectangle: Rounded Corners 248">
            <a:extLst>
              <a:ext uri="{FF2B5EF4-FFF2-40B4-BE49-F238E27FC236}">
                <a16:creationId xmlns:a16="http://schemas.microsoft.com/office/drawing/2014/main" id="{6929ED6E-CBC7-4551-B5A9-F3FE56E13043}"/>
              </a:ext>
            </a:extLst>
          </p:cNvPr>
          <p:cNvSpPr/>
          <p:nvPr/>
        </p:nvSpPr>
        <p:spPr>
          <a:xfrm>
            <a:off x="8136446" y="292236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0" name="Rectangle: Rounded Corners 249">
            <a:extLst>
              <a:ext uri="{FF2B5EF4-FFF2-40B4-BE49-F238E27FC236}">
                <a16:creationId xmlns:a16="http://schemas.microsoft.com/office/drawing/2014/main" id="{49A422D3-7327-4F4C-AAC1-3704B9070738}"/>
              </a:ext>
            </a:extLst>
          </p:cNvPr>
          <p:cNvSpPr/>
          <p:nvPr/>
        </p:nvSpPr>
        <p:spPr>
          <a:xfrm>
            <a:off x="8832841" y="2917718"/>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1" name="Rectangle: Rounded Corners 250">
            <a:extLst>
              <a:ext uri="{FF2B5EF4-FFF2-40B4-BE49-F238E27FC236}">
                <a16:creationId xmlns:a16="http://schemas.microsoft.com/office/drawing/2014/main" id="{F773445B-21DD-428F-B91D-2305783E67CD}"/>
              </a:ext>
            </a:extLst>
          </p:cNvPr>
          <p:cNvSpPr/>
          <p:nvPr/>
        </p:nvSpPr>
        <p:spPr>
          <a:xfrm>
            <a:off x="9065984" y="2914565"/>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2" name="Rectangle: Rounded Corners 251">
            <a:extLst>
              <a:ext uri="{FF2B5EF4-FFF2-40B4-BE49-F238E27FC236}">
                <a16:creationId xmlns:a16="http://schemas.microsoft.com/office/drawing/2014/main" id="{9F64D7CB-FB73-46D9-9BEC-1F2B2E40477E}"/>
              </a:ext>
            </a:extLst>
          </p:cNvPr>
          <p:cNvSpPr/>
          <p:nvPr/>
        </p:nvSpPr>
        <p:spPr>
          <a:xfrm>
            <a:off x="9298826" y="2914565"/>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3" name="Rectangle: Rounded Corners 252">
            <a:extLst>
              <a:ext uri="{FF2B5EF4-FFF2-40B4-BE49-F238E27FC236}">
                <a16:creationId xmlns:a16="http://schemas.microsoft.com/office/drawing/2014/main" id="{2354E109-F82D-4B9F-A5DF-7A753DAFC9E4}"/>
              </a:ext>
            </a:extLst>
          </p:cNvPr>
          <p:cNvSpPr/>
          <p:nvPr/>
        </p:nvSpPr>
        <p:spPr>
          <a:xfrm>
            <a:off x="9531904" y="2914518"/>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4" name="Rectangle: Rounded Corners 253">
            <a:extLst>
              <a:ext uri="{FF2B5EF4-FFF2-40B4-BE49-F238E27FC236}">
                <a16:creationId xmlns:a16="http://schemas.microsoft.com/office/drawing/2014/main" id="{50292DC1-5EE1-463B-A3BA-3C42522F9DC3}"/>
              </a:ext>
            </a:extLst>
          </p:cNvPr>
          <p:cNvSpPr/>
          <p:nvPr/>
        </p:nvSpPr>
        <p:spPr>
          <a:xfrm>
            <a:off x="9764509" y="2914565"/>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5" name="Rectangle: Rounded Corners 254">
            <a:extLst>
              <a:ext uri="{FF2B5EF4-FFF2-40B4-BE49-F238E27FC236}">
                <a16:creationId xmlns:a16="http://schemas.microsoft.com/office/drawing/2014/main" id="{F125CEF6-AC69-49D8-A6D0-6478C3286DF1}"/>
              </a:ext>
            </a:extLst>
          </p:cNvPr>
          <p:cNvSpPr/>
          <p:nvPr/>
        </p:nvSpPr>
        <p:spPr>
          <a:xfrm>
            <a:off x="11158622" y="290718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6" name="Rectangle: Rounded Corners 255">
            <a:extLst>
              <a:ext uri="{FF2B5EF4-FFF2-40B4-BE49-F238E27FC236}">
                <a16:creationId xmlns:a16="http://schemas.microsoft.com/office/drawing/2014/main" id="{8CCBE916-83DB-41B0-B461-2AE50653F0C4}"/>
              </a:ext>
            </a:extLst>
          </p:cNvPr>
          <p:cNvSpPr/>
          <p:nvPr/>
        </p:nvSpPr>
        <p:spPr>
          <a:xfrm>
            <a:off x="9995986" y="2906875"/>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7" name="Rectangle: Rounded Corners 256">
            <a:extLst>
              <a:ext uri="{FF2B5EF4-FFF2-40B4-BE49-F238E27FC236}">
                <a16:creationId xmlns:a16="http://schemas.microsoft.com/office/drawing/2014/main" id="{F5EC0693-D5A6-4C14-80B2-D20595161CC7}"/>
              </a:ext>
            </a:extLst>
          </p:cNvPr>
          <p:cNvSpPr/>
          <p:nvPr/>
        </p:nvSpPr>
        <p:spPr>
          <a:xfrm>
            <a:off x="10229439" y="2907180"/>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8" name="Rectangle: Rounded Corners 257">
            <a:extLst>
              <a:ext uri="{FF2B5EF4-FFF2-40B4-BE49-F238E27FC236}">
                <a16:creationId xmlns:a16="http://schemas.microsoft.com/office/drawing/2014/main" id="{A4E47CE5-AD42-40F8-BB58-C55DC60663A7}"/>
              </a:ext>
            </a:extLst>
          </p:cNvPr>
          <p:cNvSpPr/>
          <p:nvPr/>
        </p:nvSpPr>
        <p:spPr>
          <a:xfrm>
            <a:off x="10462517" y="2907133"/>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9" name="Rectangle: Rounded Corners 258">
            <a:extLst>
              <a:ext uri="{FF2B5EF4-FFF2-40B4-BE49-F238E27FC236}">
                <a16:creationId xmlns:a16="http://schemas.microsoft.com/office/drawing/2014/main" id="{EF6878F7-8BD5-4CD7-8FB2-DFFED8EC7476}"/>
              </a:ext>
            </a:extLst>
          </p:cNvPr>
          <p:cNvSpPr/>
          <p:nvPr/>
        </p:nvSpPr>
        <p:spPr>
          <a:xfrm>
            <a:off x="10695122" y="2907180"/>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60" name="Rectangle: Rounded Corners 259">
            <a:extLst>
              <a:ext uri="{FF2B5EF4-FFF2-40B4-BE49-F238E27FC236}">
                <a16:creationId xmlns:a16="http://schemas.microsoft.com/office/drawing/2014/main" id="{D78FC743-6278-48E0-A1A2-0C9253F609CE}"/>
              </a:ext>
            </a:extLst>
          </p:cNvPr>
          <p:cNvSpPr/>
          <p:nvPr/>
        </p:nvSpPr>
        <p:spPr>
          <a:xfrm>
            <a:off x="10927144" y="290718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61" name="TextBox 260">
            <a:extLst>
              <a:ext uri="{FF2B5EF4-FFF2-40B4-BE49-F238E27FC236}">
                <a16:creationId xmlns:a16="http://schemas.microsoft.com/office/drawing/2014/main" id="{0B8F4254-D90A-47C5-AEBD-87BEC28E28EB}"/>
              </a:ext>
            </a:extLst>
          </p:cNvPr>
          <p:cNvSpPr txBox="1"/>
          <p:nvPr/>
        </p:nvSpPr>
        <p:spPr>
          <a:xfrm rot="16200000">
            <a:off x="5571084" y="2338739"/>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262" name="TextBox 261">
            <a:extLst>
              <a:ext uri="{FF2B5EF4-FFF2-40B4-BE49-F238E27FC236}">
                <a16:creationId xmlns:a16="http://schemas.microsoft.com/office/drawing/2014/main" id="{75A03BB8-ED2C-400F-805E-67521525F706}"/>
              </a:ext>
            </a:extLst>
          </p:cNvPr>
          <p:cNvSpPr txBox="1"/>
          <p:nvPr/>
        </p:nvSpPr>
        <p:spPr>
          <a:xfrm rot="16200000">
            <a:off x="6510903" y="2338738"/>
            <a:ext cx="1036173" cy="215444"/>
          </a:xfrm>
          <a:prstGeom prst="rect">
            <a:avLst/>
          </a:prstGeom>
          <a:noFill/>
        </p:spPr>
        <p:txBody>
          <a:bodyPr wrap="square" rtlCol="0">
            <a:spAutoFit/>
          </a:bodyPr>
          <a:lstStyle/>
          <a:p>
            <a:r>
              <a:rPr lang="en-US" sz="800" dirty="0">
                <a:solidFill>
                  <a:srgbClr val="00B050"/>
                </a:solidFill>
              </a:rPr>
              <a:t>ECAT.POSLOOPTIME</a:t>
            </a:r>
          </a:p>
        </p:txBody>
      </p:sp>
      <p:sp>
        <p:nvSpPr>
          <p:cNvPr id="263" name="TextBox 262">
            <a:extLst>
              <a:ext uri="{FF2B5EF4-FFF2-40B4-BE49-F238E27FC236}">
                <a16:creationId xmlns:a16="http://schemas.microsoft.com/office/drawing/2014/main" id="{442EA1E6-2DDA-487E-833C-CA6C4C743685}"/>
              </a:ext>
            </a:extLst>
          </p:cNvPr>
          <p:cNvSpPr txBox="1"/>
          <p:nvPr/>
        </p:nvSpPr>
        <p:spPr>
          <a:xfrm rot="16200000">
            <a:off x="7436377" y="2327092"/>
            <a:ext cx="1036174" cy="215444"/>
          </a:xfrm>
          <a:prstGeom prst="rect">
            <a:avLst/>
          </a:prstGeom>
          <a:noFill/>
        </p:spPr>
        <p:txBody>
          <a:bodyPr wrap="square" rtlCol="0">
            <a:spAutoFit/>
          </a:bodyPr>
          <a:lstStyle/>
          <a:p>
            <a:r>
              <a:rPr lang="en-US" sz="800" dirty="0">
                <a:solidFill>
                  <a:srgbClr val="00B050"/>
                </a:solidFill>
              </a:rPr>
              <a:t>ECAT.POSLOOPTIME</a:t>
            </a:r>
          </a:p>
        </p:txBody>
      </p:sp>
      <p:sp>
        <p:nvSpPr>
          <p:cNvPr id="264" name="TextBox 263">
            <a:extLst>
              <a:ext uri="{FF2B5EF4-FFF2-40B4-BE49-F238E27FC236}">
                <a16:creationId xmlns:a16="http://schemas.microsoft.com/office/drawing/2014/main" id="{3C34B635-E155-4789-A186-BF3DF6EDEF0D}"/>
              </a:ext>
            </a:extLst>
          </p:cNvPr>
          <p:cNvSpPr txBox="1"/>
          <p:nvPr/>
        </p:nvSpPr>
        <p:spPr>
          <a:xfrm rot="16200000">
            <a:off x="8355529" y="2330876"/>
            <a:ext cx="1043745" cy="215444"/>
          </a:xfrm>
          <a:prstGeom prst="rect">
            <a:avLst/>
          </a:prstGeom>
          <a:noFill/>
        </p:spPr>
        <p:txBody>
          <a:bodyPr wrap="square" rtlCol="0">
            <a:spAutoFit/>
          </a:bodyPr>
          <a:lstStyle/>
          <a:p>
            <a:r>
              <a:rPr lang="en-US" sz="800" dirty="0">
                <a:solidFill>
                  <a:srgbClr val="00B050"/>
                </a:solidFill>
              </a:rPr>
              <a:t>ECAT.POSLOOPTIME</a:t>
            </a:r>
          </a:p>
        </p:txBody>
      </p:sp>
      <p:sp>
        <p:nvSpPr>
          <p:cNvPr id="265" name="TextBox 264">
            <a:extLst>
              <a:ext uri="{FF2B5EF4-FFF2-40B4-BE49-F238E27FC236}">
                <a16:creationId xmlns:a16="http://schemas.microsoft.com/office/drawing/2014/main" id="{D57AE32F-DCBC-436D-BF8A-436782E194B7}"/>
              </a:ext>
            </a:extLst>
          </p:cNvPr>
          <p:cNvSpPr txBox="1"/>
          <p:nvPr/>
        </p:nvSpPr>
        <p:spPr>
          <a:xfrm rot="16200000">
            <a:off x="9294539" y="2330876"/>
            <a:ext cx="1043746" cy="215444"/>
          </a:xfrm>
          <a:prstGeom prst="rect">
            <a:avLst/>
          </a:prstGeom>
          <a:noFill/>
        </p:spPr>
        <p:txBody>
          <a:bodyPr wrap="square" rtlCol="0">
            <a:spAutoFit/>
          </a:bodyPr>
          <a:lstStyle/>
          <a:p>
            <a:r>
              <a:rPr lang="en-US" sz="800" dirty="0">
                <a:solidFill>
                  <a:srgbClr val="00B050"/>
                </a:solidFill>
              </a:rPr>
              <a:t>ECAT.POSLOOPTIME</a:t>
            </a:r>
          </a:p>
        </p:txBody>
      </p:sp>
      <p:sp>
        <p:nvSpPr>
          <p:cNvPr id="266" name="TextBox 265">
            <a:extLst>
              <a:ext uri="{FF2B5EF4-FFF2-40B4-BE49-F238E27FC236}">
                <a16:creationId xmlns:a16="http://schemas.microsoft.com/office/drawing/2014/main" id="{3C5298F0-0806-494C-BD6D-DC96649CEFF4}"/>
              </a:ext>
            </a:extLst>
          </p:cNvPr>
          <p:cNvSpPr txBox="1"/>
          <p:nvPr/>
        </p:nvSpPr>
        <p:spPr>
          <a:xfrm rot="16200000">
            <a:off x="10223722" y="2330876"/>
            <a:ext cx="1043746" cy="215444"/>
          </a:xfrm>
          <a:prstGeom prst="rect">
            <a:avLst/>
          </a:prstGeom>
          <a:noFill/>
        </p:spPr>
        <p:txBody>
          <a:bodyPr wrap="square" rtlCol="0">
            <a:spAutoFit/>
          </a:bodyPr>
          <a:lstStyle/>
          <a:p>
            <a:r>
              <a:rPr lang="en-US" sz="800" dirty="0">
                <a:solidFill>
                  <a:srgbClr val="00B050"/>
                </a:solidFill>
              </a:rPr>
              <a:t>ECAT.POSLOOPTIME</a:t>
            </a:r>
          </a:p>
        </p:txBody>
      </p:sp>
      <p:sp>
        <p:nvSpPr>
          <p:cNvPr id="267" name="TextBox 266">
            <a:extLst>
              <a:ext uri="{FF2B5EF4-FFF2-40B4-BE49-F238E27FC236}">
                <a16:creationId xmlns:a16="http://schemas.microsoft.com/office/drawing/2014/main" id="{3AF7CF9B-EA84-43D1-AE7A-39649BEFDEDE}"/>
              </a:ext>
            </a:extLst>
          </p:cNvPr>
          <p:cNvSpPr txBox="1"/>
          <p:nvPr/>
        </p:nvSpPr>
        <p:spPr>
          <a:xfrm>
            <a:off x="4184103" y="3014686"/>
            <a:ext cx="232841" cy="261610"/>
          </a:xfrm>
          <a:prstGeom prst="rect">
            <a:avLst/>
          </a:prstGeom>
          <a:noFill/>
        </p:spPr>
        <p:txBody>
          <a:bodyPr wrap="square" rtlCol="0">
            <a:spAutoFit/>
          </a:bodyPr>
          <a:lstStyle/>
          <a:p>
            <a:r>
              <a:rPr lang="en-US" sz="1100" dirty="0"/>
              <a:t>1</a:t>
            </a:r>
          </a:p>
        </p:txBody>
      </p:sp>
      <p:sp>
        <p:nvSpPr>
          <p:cNvPr id="268" name="TextBox 267">
            <a:extLst>
              <a:ext uri="{FF2B5EF4-FFF2-40B4-BE49-F238E27FC236}">
                <a16:creationId xmlns:a16="http://schemas.microsoft.com/office/drawing/2014/main" id="{8CA9E43F-9015-4ACA-8293-7D4C6991C839}"/>
              </a:ext>
            </a:extLst>
          </p:cNvPr>
          <p:cNvSpPr txBox="1"/>
          <p:nvPr/>
        </p:nvSpPr>
        <p:spPr>
          <a:xfrm>
            <a:off x="5096427" y="3014686"/>
            <a:ext cx="232841" cy="261610"/>
          </a:xfrm>
          <a:prstGeom prst="rect">
            <a:avLst/>
          </a:prstGeom>
          <a:noFill/>
        </p:spPr>
        <p:txBody>
          <a:bodyPr wrap="square" rtlCol="0">
            <a:spAutoFit/>
          </a:bodyPr>
          <a:lstStyle/>
          <a:p>
            <a:r>
              <a:rPr lang="en-US" sz="1100" dirty="0"/>
              <a:t>2</a:t>
            </a:r>
          </a:p>
        </p:txBody>
      </p:sp>
      <p:sp>
        <p:nvSpPr>
          <p:cNvPr id="269" name="TextBox 268">
            <a:extLst>
              <a:ext uri="{FF2B5EF4-FFF2-40B4-BE49-F238E27FC236}">
                <a16:creationId xmlns:a16="http://schemas.microsoft.com/office/drawing/2014/main" id="{CD8C8D9A-D234-4DB0-BB79-25118FE3AD8F}"/>
              </a:ext>
            </a:extLst>
          </p:cNvPr>
          <p:cNvSpPr txBox="1"/>
          <p:nvPr/>
        </p:nvSpPr>
        <p:spPr>
          <a:xfrm>
            <a:off x="6027585" y="3025414"/>
            <a:ext cx="202386" cy="261610"/>
          </a:xfrm>
          <a:prstGeom prst="rect">
            <a:avLst/>
          </a:prstGeom>
          <a:noFill/>
        </p:spPr>
        <p:txBody>
          <a:bodyPr wrap="square" rtlCol="0">
            <a:spAutoFit/>
          </a:bodyPr>
          <a:lstStyle/>
          <a:p>
            <a:r>
              <a:rPr lang="en-US" sz="1100" dirty="0"/>
              <a:t>3</a:t>
            </a:r>
          </a:p>
        </p:txBody>
      </p:sp>
      <p:sp>
        <p:nvSpPr>
          <p:cNvPr id="270" name="TextBox 269">
            <a:extLst>
              <a:ext uri="{FF2B5EF4-FFF2-40B4-BE49-F238E27FC236}">
                <a16:creationId xmlns:a16="http://schemas.microsoft.com/office/drawing/2014/main" id="{E00C2568-835D-48EF-9637-64CD39206DA3}"/>
              </a:ext>
            </a:extLst>
          </p:cNvPr>
          <p:cNvSpPr txBox="1"/>
          <p:nvPr/>
        </p:nvSpPr>
        <p:spPr>
          <a:xfrm>
            <a:off x="6971882" y="3014686"/>
            <a:ext cx="232841" cy="261610"/>
          </a:xfrm>
          <a:prstGeom prst="rect">
            <a:avLst/>
          </a:prstGeom>
          <a:noFill/>
        </p:spPr>
        <p:txBody>
          <a:bodyPr wrap="square" rtlCol="0">
            <a:spAutoFit/>
          </a:bodyPr>
          <a:lstStyle/>
          <a:p>
            <a:r>
              <a:rPr lang="en-US" sz="1100" dirty="0"/>
              <a:t>4</a:t>
            </a:r>
          </a:p>
        </p:txBody>
      </p:sp>
      <p:sp>
        <p:nvSpPr>
          <p:cNvPr id="271" name="TextBox 270">
            <a:extLst>
              <a:ext uri="{FF2B5EF4-FFF2-40B4-BE49-F238E27FC236}">
                <a16:creationId xmlns:a16="http://schemas.microsoft.com/office/drawing/2014/main" id="{DF6FB3F8-04A4-44A8-851C-7CDCDEC7FA8B}"/>
              </a:ext>
            </a:extLst>
          </p:cNvPr>
          <p:cNvSpPr txBox="1"/>
          <p:nvPr/>
        </p:nvSpPr>
        <p:spPr>
          <a:xfrm>
            <a:off x="7893192" y="3024901"/>
            <a:ext cx="232841" cy="261610"/>
          </a:xfrm>
          <a:prstGeom prst="rect">
            <a:avLst/>
          </a:prstGeom>
          <a:noFill/>
        </p:spPr>
        <p:txBody>
          <a:bodyPr wrap="square" rtlCol="0">
            <a:spAutoFit/>
          </a:bodyPr>
          <a:lstStyle/>
          <a:p>
            <a:r>
              <a:rPr lang="en-US" sz="1100" dirty="0"/>
              <a:t>5</a:t>
            </a:r>
          </a:p>
        </p:txBody>
      </p:sp>
      <p:sp>
        <p:nvSpPr>
          <p:cNvPr id="272" name="TextBox 271">
            <a:extLst>
              <a:ext uri="{FF2B5EF4-FFF2-40B4-BE49-F238E27FC236}">
                <a16:creationId xmlns:a16="http://schemas.microsoft.com/office/drawing/2014/main" id="{B4EF1204-DDA3-4374-A3E9-3B831B3B3AC1}"/>
              </a:ext>
            </a:extLst>
          </p:cNvPr>
          <p:cNvSpPr txBox="1"/>
          <p:nvPr/>
        </p:nvSpPr>
        <p:spPr>
          <a:xfrm>
            <a:off x="8822265" y="3006996"/>
            <a:ext cx="232841" cy="261610"/>
          </a:xfrm>
          <a:prstGeom prst="rect">
            <a:avLst/>
          </a:prstGeom>
          <a:noFill/>
        </p:spPr>
        <p:txBody>
          <a:bodyPr wrap="square" rtlCol="0">
            <a:spAutoFit/>
          </a:bodyPr>
          <a:lstStyle/>
          <a:p>
            <a:r>
              <a:rPr lang="en-US" sz="1100" dirty="0"/>
              <a:t>6</a:t>
            </a:r>
          </a:p>
        </p:txBody>
      </p:sp>
      <p:sp>
        <p:nvSpPr>
          <p:cNvPr id="273" name="TextBox 272">
            <a:extLst>
              <a:ext uri="{FF2B5EF4-FFF2-40B4-BE49-F238E27FC236}">
                <a16:creationId xmlns:a16="http://schemas.microsoft.com/office/drawing/2014/main" id="{5F1FF9FD-C68A-445F-840D-548EFF97934F}"/>
              </a:ext>
            </a:extLst>
          </p:cNvPr>
          <p:cNvSpPr txBox="1"/>
          <p:nvPr/>
        </p:nvSpPr>
        <p:spPr>
          <a:xfrm>
            <a:off x="9763825" y="3016787"/>
            <a:ext cx="232841" cy="261610"/>
          </a:xfrm>
          <a:prstGeom prst="rect">
            <a:avLst/>
          </a:prstGeom>
          <a:noFill/>
        </p:spPr>
        <p:txBody>
          <a:bodyPr wrap="square" rtlCol="0">
            <a:spAutoFit/>
          </a:bodyPr>
          <a:lstStyle/>
          <a:p>
            <a:r>
              <a:rPr lang="en-US" sz="1100" dirty="0"/>
              <a:t>7</a:t>
            </a:r>
          </a:p>
        </p:txBody>
      </p:sp>
      <p:sp>
        <p:nvSpPr>
          <p:cNvPr id="274" name="TextBox 273">
            <a:extLst>
              <a:ext uri="{FF2B5EF4-FFF2-40B4-BE49-F238E27FC236}">
                <a16:creationId xmlns:a16="http://schemas.microsoft.com/office/drawing/2014/main" id="{5AA1F09D-322B-45F7-870A-4F7D96A6ABF7}"/>
              </a:ext>
            </a:extLst>
          </p:cNvPr>
          <p:cNvSpPr txBox="1"/>
          <p:nvPr/>
        </p:nvSpPr>
        <p:spPr>
          <a:xfrm>
            <a:off x="10692939" y="2999150"/>
            <a:ext cx="232841" cy="261610"/>
          </a:xfrm>
          <a:prstGeom prst="rect">
            <a:avLst/>
          </a:prstGeom>
          <a:noFill/>
        </p:spPr>
        <p:txBody>
          <a:bodyPr wrap="square" rtlCol="0">
            <a:spAutoFit/>
          </a:bodyPr>
          <a:lstStyle/>
          <a:p>
            <a:r>
              <a:rPr lang="en-US" sz="1100" dirty="0"/>
              <a:t>8</a:t>
            </a:r>
          </a:p>
        </p:txBody>
      </p:sp>
      <p:sp>
        <p:nvSpPr>
          <p:cNvPr id="275" name="TextBox 274">
            <a:extLst>
              <a:ext uri="{FF2B5EF4-FFF2-40B4-BE49-F238E27FC236}">
                <a16:creationId xmlns:a16="http://schemas.microsoft.com/office/drawing/2014/main" id="{30B058B2-EFAC-41B8-A5EB-EE1788F3100F}"/>
              </a:ext>
            </a:extLst>
          </p:cNvPr>
          <p:cNvSpPr txBox="1"/>
          <p:nvPr/>
        </p:nvSpPr>
        <p:spPr>
          <a:xfrm rot="16200000">
            <a:off x="2882802" y="2592722"/>
            <a:ext cx="519187" cy="230832"/>
          </a:xfrm>
          <a:prstGeom prst="rect">
            <a:avLst/>
          </a:prstGeom>
          <a:noFill/>
        </p:spPr>
        <p:txBody>
          <a:bodyPr wrap="square" rtlCol="0">
            <a:spAutoFit/>
          </a:bodyPr>
          <a:lstStyle/>
          <a:p>
            <a:r>
              <a:rPr lang="en-US" sz="900" dirty="0">
                <a:solidFill>
                  <a:srgbClr val="FF0000"/>
                </a:solidFill>
              </a:rPr>
              <a:t>Sync0</a:t>
            </a:r>
          </a:p>
        </p:txBody>
      </p:sp>
      <p:sp>
        <p:nvSpPr>
          <p:cNvPr id="276" name="TextBox 275">
            <a:extLst>
              <a:ext uri="{FF2B5EF4-FFF2-40B4-BE49-F238E27FC236}">
                <a16:creationId xmlns:a16="http://schemas.microsoft.com/office/drawing/2014/main" id="{AF742C9B-6BB6-403B-9943-1CA99FCE587D}"/>
              </a:ext>
            </a:extLst>
          </p:cNvPr>
          <p:cNvSpPr txBox="1"/>
          <p:nvPr/>
        </p:nvSpPr>
        <p:spPr>
          <a:xfrm>
            <a:off x="569036" y="835515"/>
            <a:ext cx="2225832" cy="769441"/>
          </a:xfrm>
          <a:prstGeom prst="rect">
            <a:avLst/>
          </a:prstGeom>
          <a:noFill/>
        </p:spPr>
        <p:txBody>
          <a:bodyPr wrap="square" rtlCol="0">
            <a:spAutoFit/>
          </a:bodyPr>
          <a:lstStyle/>
          <a:p>
            <a:r>
              <a:rPr lang="en-US" sz="1100" dirty="0"/>
              <a:t>Defaults:</a:t>
            </a:r>
          </a:p>
          <a:p>
            <a:r>
              <a:rPr lang="en-US" sz="1100" dirty="0"/>
              <a:t>ECAT.PLLOFFSET = 500ns</a:t>
            </a:r>
          </a:p>
          <a:p>
            <a:r>
              <a:rPr lang="en-US" sz="1100" dirty="0"/>
              <a:t>ECAT.INPUTSHIFTU = -1</a:t>
            </a:r>
          </a:p>
          <a:p>
            <a:r>
              <a:rPr lang="en-US" sz="1100" dirty="0"/>
              <a:t>TwinCAT Sync Shift = 30%</a:t>
            </a:r>
          </a:p>
        </p:txBody>
      </p:sp>
      <p:sp>
        <p:nvSpPr>
          <p:cNvPr id="277" name="TextBox 276">
            <a:extLst>
              <a:ext uri="{FF2B5EF4-FFF2-40B4-BE49-F238E27FC236}">
                <a16:creationId xmlns:a16="http://schemas.microsoft.com/office/drawing/2014/main" id="{82375EE9-6ED0-4363-9587-F8A944A024AD}"/>
              </a:ext>
            </a:extLst>
          </p:cNvPr>
          <p:cNvSpPr txBox="1"/>
          <p:nvPr/>
        </p:nvSpPr>
        <p:spPr>
          <a:xfrm>
            <a:off x="569125" y="2314354"/>
            <a:ext cx="2225832" cy="600164"/>
          </a:xfrm>
          <a:prstGeom prst="rect">
            <a:avLst/>
          </a:prstGeom>
          <a:noFill/>
        </p:spPr>
        <p:txBody>
          <a:bodyPr wrap="square" rtlCol="0">
            <a:spAutoFit/>
          </a:bodyPr>
          <a:lstStyle/>
          <a:p>
            <a:r>
              <a:rPr lang="en-US" sz="1100" dirty="0"/>
              <a:t>ECAT.PLLOFFSET = 500ns</a:t>
            </a:r>
          </a:p>
          <a:p>
            <a:r>
              <a:rPr lang="en-US" sz="1100" dirty="0"/>
              <a:t>ECAT.INPUTSHIFTU = 62500ns</a:t>
            </a:r>
          </a:p>
          <a:p>
            <a:r>
              <a:rPr lang="en-US" sz="1100" dirty="0"/>
              <a:t>TwinCAT Sync Shift = 30%</a:t>
            </a:r>
          </a:p>
        </p:txBody>
      </p:sp>
      <p:sp>
        <p:nvSpPr>
          <p:cNvPr id="278" name="TextBox 277">
            <a:extLst>
              <a:ext uri="{FF2B5EF4-FFF2-40B4-BE49-F238E27FC236}">
                <a16:creationId xmlns:a16="http://schemas.microsoft.com/office/drawing/2014/main" id="{63DEBB7D-C7F0-4C38-BC4A-6219BF27727A}"/>
              </a:ext>
            </a:extLst>
          </p:cNvPr>
          <p:cNvSpPr txBox="1"/>
          <p:nvPr/>
        </p:nvSpPr>
        <p:spPr>
          <a:xfrm>
            <a:off x="569035" y="3775437"/>
            <a:ext cx="2327477" cy="600164"/>
          </a:xfrm>
          <a:prstGeom prst="rect">
            <a:avLst/>
          </a:prstGeom>
          <a:noFill/>
        </p:spPr>
        <p:txBody>
          <a:bodyPr wrap="square" rtlCol="0">
            <a:spAutoFit/>
          </a:bodyPr>
          <a:lstStyle/>
          <a:p>
            <a:r>
              <a:rPr lang="en-US" sz="1100" dirty="0"/>
              <a:t>ECAT.PLLOFFSET = 500ns</a:t>
            </a:r>
          </a:p>
          <a:p>
            <a:r>
              <a:rPr lang="en-US" sz="1100" dirty="0"/>
              <a:t>ECAT.INPUTSHIFTU = 1812500ns</a:t>
            </a:r>
          </a:p>
          <a:p>
            <a:r>
              <a:rPr lang="en-US" sz="1100" dirty="0"/>
              <a:t>TwinCAT Sync Shift = 10% (210, -200)</a:t>
            </a:r>
          </a:p>
        </p:txBody>
      </p:sp>
      <p:sp>
        <p:nvSpPr>
          <p:cNvPr id="279" name="TextBox 278">
            <a:extLst>
              <a:ext uri="{FF2B5EF4-FFF2-40B4-BE49-F238E27FC236}">
                <a16:creationId xmlns:a16="http://schemas.microsoft.com/office/drawing/2014/main" id="{CCAECCF2-98C5-4DD6-900F-898A652A8DC5}"/>
              </a:ext>
            </a:extLst>
          </p:cNvPr>
          <p:cNvSpPr txBox="1"/>
          <p:nvPr/>
        </p:nvSpPr>
        <p:spPr>
          <a:xfrm rot="16200000">
            <a:off x="3732650" y="3856982"/>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280" name="TextBox 279">
            <a:extLst>
              <a:ext uri="{FF2B5EF4-FFF2-40B4-BE49-F238E27FC236}">
                <a16:creationId xmlns:a16="http://schemas.microsoft.com/office/drawing/2014/main" id="{828EFD3B-8BE8-4FA2-B8A4-19F9663BD052}"/>
              </a:ext>
            </a:extLst>
          </p:cNvPr>
          <p:cNvSpPr txBox="1"/>
          <p:nvPr/>
        </p:nvSpPr>
        <p:spPr>
          <a:xfrm rot="16200000">
            <a:off x="4640490" y="3856982"/>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281" name="TextBox 280">
            <a:extLst>
              <a:ext uri="{FF2B5EF4-FFF2-40B4-BE49-F238E27FC236}">
                <a16:creationId xmlns:a16="http://schemas.microsoft.com/office/drawing/2014/main" id="{CE3133A4-8FE1-4E05-8D93-24D82B767B55}"/>
              </a:ext>
            </a:extLst>
          </p:cNvPr>
          <p:cNvSpPr txBox="1"/>
          <p:nvPr/>
        </p:nvSpPr>
        <p:spPr>
          <a:xfrm rot="16200000">
            <a:off x="2792077" y="3856982"/>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283" name="TextBox 282">
            <a:extLst>
              <a:ext uri="{FF2B5EF4-FFF2-40B4-BE49-F238E27FC236}">
                <a16:creationId xmlns:a16="http://schemas.microsoft.com/office/drawing/2014/main" id="{E1C32A50-B8AE-4961-AB55-1062F9D741E6}"/>
              </a:ext>
            </a:extLst>
          </p:cNvPr>
          <p:cNvSpPr txBox="1"/>
          <p:nvPr/>
        </p:nvSpPr>
        <p:spPr>
          <a:xfrm rot="16200000">
            <a:off x="9690341" y="3866636"/>
            <a:ext cx="1008711" cy="215444"/>
          </a:xfrm>
          <a:prstGeom prst="rect">
            <a:avLst/>
          </a:prstGeom>
          <a:noFill/>
        </p:spPr>
        <p:txBody>
          <a:bodyPr wrap="square" rtlCol="0">
            <a:spAutoFit/>
          </a:bodyPr>
          <a:lstStyle/>
          <a:p>
            <a:r>
              <a:rPr lang="en-US" sz="800" dirty="0">
                <a:solidFill>
                  <a:srgbClr val="FAA0FA"/>
                </a:solidFill>
              </a:rPr>
              <a:t>ECAT.TXDONETIME</a:t>
            </a:r>
          </a:p>
        </p:txBody>
      </p:sp>
      <p:sp>
        <p:nvSpPr>
          <p:cNvPr id="284" name="TextBox 283">
            <a:extLst>
              <a:ext uri="{FF2B5EF4-FFF2-40B4-BE49-F238E27FC236}">
                <a16:creationId xmlns:a16="http://schemas.microsoft.com/office/drawing/2014/main" id="{659ACBB4-38FC-43D4-8D9F-5005D927DB75}"/>
              </a:ext>
            </a:extLst>
          </p:cNvPr>
          <p:cNvSpPr txBox="1"/>
          <p:nvPr/>
        </p:nvSpPr>
        <p:spPr>
          <a:xfrm rot="16200000">
            <a:off x="10347841" y="4096107"/>
            <a:ext cx="519187" cy="230832"/>
          </a:xfrm>
          <a:prstGeom prst="rect">
            <a:avLst/>
          </a:prstGeom>
          <a:noFill/>
        </p:spPr>
        <p:txBody>
          <a:bodyPr wrap="square" rtlCol="0">
            <a:spAutoFit/>
          </a:bodyPr>
          <a:lstStyle/>
          <a:p>
            <a:r>
              <a:rPr lang="en-US" sz="900" dirty="0">
                <a:solidFill>
                  <a:srgbClr val="FF0000"/>
                </a:solidFill>
              </a:rPr>
              <a:t>Sync0</a:t>
            </a:r>
          </a:p>
        </p:txBody>
      </p:sp>
      <p:sp>
        <p:nvSpPr>
          <p:cNvPr id="285" name="TextBox 284">
            <a:extLst>
              <a:ext uri="{FF2B5EF4-FFF2-40B4-BE49-F238E27FC236}">
                <a16:creationId xmlns:a16="http://schemas.microsoft.com/office/drawing/2014/main" id="{8332B656-B01E-448E-943D-2974B4206536}"/>
              </a:ext>
            </a:extLst>
          </p:cNvPr>
          <p:cNvSpPr txBox="1"/>
          <p:nvPr/>
        </p:nvSpPr>
        <p:spPr>
          <a:xfrm rot="16200000">
            <a:off x="8958001" y="3957986"/>
            <a:ext cx="810813" cy="215444"/>
          </a:xfrm>
          <a:prstGeom prst="rect">
            <a:avLst/>
          </a:prstGeom>
          <a:noFill/>
        </p:spPr>
        <p:txBody>
          <a:bodyPr wrap="square" rtlCol="0">
            <a:spAutoFit/>
          </a:bodyPr>
          <a:lstStyle/>
          <a:p>
            <a:r>
              <a:rPr lang="en-US" sz="800" dirty="0"/>
              <a:t>SM2</a:t>
            </a:r>
          </a:p>
        </p:txBody>
      </p:sp>
      <p:sp>
        <p:nvSpPr>
          <p:cNvPr id="286" name="TextBox 285">
            <a:extLst>
              <a:ext uri="{FF2B5EF4-FFF2-40B4-BE49-F238E27FC236}">
                <a16:creationId xmlns:a16="http://schemas.microsoft.com/office/drawing/2014/main" id="{5911A7E9-EDC5-41D5-934A-9FBF824BBE28}"/>
              </a:ext>
            </a:extLst>
          </p:cNvPr>
          <p:cNvSpPr txBox="1"/>
          <p:nvPr/>
        </p:nvSpPr>
        <p:spPr>
          <a:xfrm rot="16200000">
            <a:off x="8982751" y="3859064"/>
            <a:ext cx="1008711" cy="215444"/>
          </a:xfrm>
          <a:prstGeom prst="rect">
            <a:avLst/>
          </a:prstGeom>
          <a:noFill/>
        </p:spPr>
        <p:txBody>
          <a:bodyPr wrap="square" rtlCol="0">
            <a:spAutoFit/>
          </a:bodyPr>
          <a:lstStyle/>
          <a:p>
            <a:r>
              <a:rPr lang="en-US" sz="800" dirty="0">
                <a:solidFill>
                  <a:srgbClr val="0070C0"/>
                </a:solidFill>
              </a:rPr>
              <a:t>ECAT.RXDONETIME</a:t>
            </a:r>
          </a:p>
        </p:txBody>
      </p:sp>
      <p:sp>
        <p:nvSpPr>
          <p:cNvPr id="287" name="Rectangle: Rounded Corners 286">
            <a:extLst>
              <a:ext uri="{FF2B5EF4-FFF2-40B4-BE49-F238E27FC236}">
                <a16:creationId xmlns:a16="http://schemas.microsoft.com/office/drawing/2014/main" id="{3BE907DD-9D2A-4628-8690-BBDFB52A938B}"/>
              </a:ext>
            </a:extLst>
          </p:cNvPr>
          <p:cNvSpPr/>
          <p:nvPr/>
        </p:nvSpPr>
        <p:spPr>
          <a:xfrm>
            <a:off x="5812775" y="444060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88" name="Rectangle: Rounded Corners 287">
            <a:extLst>
              <a:ext uri="{FF2B5EF4-FFF2-40B4-BE49-F238E27FC236}">
                <a16:creationId xmlns:a16="http://schemas.microsoft.com/office/drawing/2014/main" id="{91A56B1E-8013-4899-937F-E9685C713EA8}"/>
              </a:ext>
            </a:extLst>
          </p:cNvPr>
          <p:cNvSpPr/>
          <p:nvPr/>
        </p:nvSpPr>
        <p:spPr>
          <a:xfrm>
            <a:off x="3264333" y="4455377"/>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89" name="Rectangle: Rounded Corners 288">
            <a:extLst>
              <a:ext uri="{FF2B5EF4-FFF2-40B4-BE49-F238E27FC236}">
                <a16:creationId xmlns:a16="http://schemas.microsoft.com/office/drawing/2014/main" id="{95521A9B-E48E-4F79-86B2-6C213ED8F881}"/>
              </a:ext>
            </a:extLst>
          </p:cNvPr>
          <p:cNvSpPr/>
          <p:nvPr/>
        </p:nvSpPr>
        <p:spPr>
          <a:xfrm>
            <a:off x="3497174" y="445537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90" name="Rectangle: Rounded Corners 289">
            <a:extLst>
              <a:ext uri="{FF2B5EF4-FFF2-40B4-BE49-F238E27FC236}">
                <a16:creationId xmlns:a16="http://schemas.microsoft.com/office/drawing/2014/main" id="{25FB6578-0156-464F-9C34-6A95DDB93C7F}"/>
              </a:ext>
            </a:extLst>
          </p:cNvPr>
          <p:cNvSpPr/>
          <p:nvPr/>
        </p:nvSpPr>
        <p:spPr>
          <a:xfrm>
            <a:off x="3730016" y="445537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91" name="Rectangle: Rounded Corners 290">
            <a:extLst>
              <a:ext uri="{FF2B5EF4-FFF2-40B4-BE49-F238E27FC236}">
                <a16:creationId xmlns:a16="http://schemas.microsoft.com/office/drawing/2014/main" id="{6F28E625-7BAC-4936-ACF2-54D96894EF16}"/>
              </a:ext>
            </a:extLst>
          </p:cNvPr>
          <p:cNvSpPr/>
          <p:nvPr/>
        </p:nvSpPr>
        <p:spPr>
          <a:xfrm>
            <a:off x="3963094" y="4455330"/>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92" name="Rectangle: Rounded Corners 291">
            <a:extLst>
              <a:ext uri="{FF2B5EF4-FFF2-40B4-BE49-F238E27FC236}">
                <a16:creationId xmlns:a16="http://schemas.microsoft.com/office/drawing/2014/main" id="{B4E9AE1A-FCF9-4FD9-B8C2-7A79E7B44590}"/>
              </a:ext>
            </a:extLst>
          </p:cNvPr>
          <p:cNvSpPr/>
          <p:nvPr/>
        </p:nvSpPr>
        <p:spPr>
          <a:xfrm>
            <a:off x="4195699" y="4455377"/>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93" name="Rectangle: Rounded Corners 292">
            <a:extLst>
              <a:ext uri="{FF2B5EF4-FFF2-40B4-BE49-F238E27FC236}">
                <a16:creationId xmlns:a16="http://schemas.microsoft.com/office/drawing/2014/main" id="{F3727C14-6F1E-494F-824C-DD6D18D5C513}"/>
              </a:ext>
            </a:extLst>
          </p:cNvPr>
          <p:cNvSpPr/>
          <p:nvPr/>
        </p:nvSpPr>
        <p:spPr>
          <a:xfrm>
            <a:off x="5580805" y="444829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94" name="Rectangle: Rounded Corners 293">
            <a:extLst>
              <a:ext uri="{FF2B5EF4-FFF2-40B4-BE49-F238E27FC236}">
                <a16:creationId xmlns:a16="http://schemas.microsoft.com/office/drawing/2014/main" id="{708FFDD2-354A-4B54-87DE-4E81880E16FD}"/>
              </a:ext>
            </a:extLst>
          </p:cNvPr>
          <p:cNvSpPr/>
          <p:nvPr/>
        </p:nvSpPr>
        <p:spPr>
          <a:xfrm>
            <a:off x="4418714" y="4455682"/>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95" name="Rectangle: Rounded Corners 294">
            <a:extLst>
              <a:ext uri="{FF2B5EF4-FFF2-40B4-BE49-F238E27FC236}">
                <a16:creationId xmlns:a16="http://schemas.microsoft.com/office/drawing/2014/main" id="{56285403-AD10-4ACD-BCCA-029C543BE441}"/>
              </a:ext>
            </a:extLst>
          </p:cNvPr>
          <p:cNvSpPr/>
          <p:nvPr/>
        </p:nvSpPr>
        <p:spPr>
          <a:xfrm>
            <a:off x="4652167" y="445598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96" name="Rectangle: Rounded Corners 295">
            <a:extLst>
              <a:ext uri="{FF2B5EF4-FFF2-40B4-BE49-F238E27FC236}">
                <a16:creationId xmlns:a16="http://schemas.microsoft.com/office/drawing/2014/main" id="{9E080A40-90F9-4EAC-B9C6-7D70DAAFA902}"/>
              </a:ext>
            </a:extLst>
          </p:cNvPr>
          <p:cNvSpPr/>
          <p:nvPr/>
        </p:nvSpPr>
        <p:spPr>
          <a:xfrm>
            <a:off x="4885245" y="4455940"/>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97" name="Rectangle: Rounded Corners 296">
            <a:extLst>
              <a:ext uri="{FF2B5EF4-FFF2-40B4-BE49-F238E27FC236}">
                <a16:creationId xmlns:a16="http://schemas.microsoft.com/office/drawing/2014/main" id="{12DD0284-BCEA-4113-B031-2021C5F40DD1}"/>
              </a:ext>
            </a:extLst>
          </p:cNvPr>
          <p:cNvSpPr/>
          <p:nvPr/>
        </p:nvSpPr>
        <p:spPr>
          <a:xfrm>
            <a:off x="5117850" y="4455987"/>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98" name="Rectangle: Rounded Corners 297">
            <a:extLst>
              <a:ext uri="{FF2B5EF4-FFF2-40B4-BE49-F238E27FC236}">
                <a16:creationId xmlns:a16="http://schemas.microsoft.com/office/drawing/2014/main" id="{ED70E48E-A16A-4292-A320-1F5DAE7EB2A4}"/>
              </a:ext>
            </a:extLst>
          </p:cNvPr>
          <p:cNvSpPr/>
          <p:nvPr/>
        </p:nvSpPr>
        <p:spPr>
          <a:xfrm>
            <a:off x="5349327" y="444829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99" name="Rectangle: Rounded Corners 298">
            <a:extLst>
              <a:ext uri="{FF2B5EF4-FFF2-40B4-BE49-F238E27FC236}">
                <a16:creationId xmlns:a16="http://schemas.microsoft.com/office/drawing/2014/main" id="{7EFAA694-E109-425F-8760-4466DEEF47E5}"/>
              </a:ext>
            </a:extLst>
          </p:cNvPr>
          <p:cNvSpPr/>
          <p:nvPr/>
        </p:nvSpPr>
        <p:spPr>
          <a:xfrm>
            <a:off x="6045617" y="4435260"/>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0" name="Rectangle: Rounded Corners 299">
            <a:extLst>
              <a:ext uri="{FF2B5EF4-FFF2-40B4-BE49-F238E27FC236}">
                <a16:creationId xmlns:a16="http://schemas.microsoft.com/office/drawing/2014/main" id="{1E35B02B-B57C-4996-895E-A3DC02446E47}"/>
              </a:ext>
            </a:extLst>
          </p:cNvPr>
          <p:cNvSpPr/>
          <p:nvPr/>
        </p:nvSpPr>
        <p:spPr>
          <a:xfrm>
            <a:off x="8599763" y="4432808"/>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1" name="Rectangle: Rounded Corners 300">
            <a:extLst>
              <a:ext uri="{FF2B5EF4-FFF2-40B4-BE49-F238E27FC236}">
                <a16:creationId xmlns:a16="http://schemas.microsoft.com/office/drawing/2014/main" id="{9A2F167F-48D2-445D-B137-1228DC84B2EC}"/>
              </a:ext>
            </a:extLst>
          </p:cNvPr>
          <p:cNvSpPr/>
          <p:nvPr/>
        </p:nvSpPr>
        <p:spPr>
          <a:xfrm>
            <a:off x="6278249" y="4433629"/>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2" name="Rectangle: Rounded Corners 301">
            <a:extLst>
              <a:ext uri="{FF2B5EF4-FFF2-40B4-BE49-F238E27FC236}">
                <a16:creationId xmlns:a16="http://schemas.microsoft.com/office/drawing/2014/main" id="{FB8D71FF-13A2-46ED-9483-2B6A9C9156F6}"/>
              </a:ext>
            </a:extLst>
          </p:cNvPr>
          <p:cNvSpPr/>
          <p:nvPr/>
        </p:nvSpPr>
        <p:spPr>
          <a:xfrm>
            <a:off x="6511090" y="4433629"/>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3" name="Rectangle: Rounded Corners 302">
            <a:extLst>
              <a:ext uri="{FF2B5EF4-FFF2-40B4-BE49-F238E27FC236}">
                <a16:creationId xmlns:a16="http://schemas.microsoft.com/office/drawing/2014/main" id="{5E649934-79D4-4061-87A7-384ED4DF04E3}"/>
              </a:ext>
            </a:extLst>
          </p:cNvPr>
          <p:cNvSpPr/>
          <p:nvPr/>
        </p:nvSpPr>
        <p:spPr>
          <a:xfrm>
            <a:off x="6744169" y="4433582"/>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4" name="Rectangle: Rounded Corners 303">
            <a:extLst>
              <a:ext uri="{FF2B5EF4-FFF2-40B4-BE49-F238E27FC236}">
                <a16:creationId xmlns:a16="http://schemas.microsoft.com/office/drawing/2014/main" id="{1407884A-4C93-410D-84C6-8AC6A475AE20}"/>
              </a:ext>
            </a:extLst>
          </p:cNvPr>
          <p:cNvSpPr/>
          <p:nvPr/>
        </p:nvSpPr>
        <p:spPr>
          <a:xfrm>
            <a:off x="6976774" y="4433629"/>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5" name="Rectangle: Rounded Corners 304">
            <a:extLst>
              <a:ext uri="{FF2B5EF4-FFF2-40B4-BE49-F238E27FC236}">
                <a16:creationId xmlns:a16="http://schemas.microsoft.com/office/drawing/2014/main" id="{2EAEE266-32B0-4A8F-8540-50613AEEE56A}"/>
              </a:ext>
            </a:extLst>
          </p:cNvPr>
          <p:cNvSpPr/>
          <p:nvPr/>
        </p:nvSpPr>
        <p:spPr>
          <a:xfrm>
            <a:off x="8367686" y="444060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6" name="Rectangle: Rounded Corners 305">
            <a:extLst>
              <a:ext uri="{FF2B5EF4-FFF2-40B4-BE49-F238E27FC236}">
                <a16:creationId xmlns:a16="http://schemas.microsoft.com/office/drawing/2014/main" id="{0A365479-CB1C-48C6-AC9F-82E184AC875F}"/>
              </a:ext>
            </a:extLst>
          </p:cNvPr>
          <p:cNvSpPr/>
          <p:nvPr/>
        </p:nvSpPr>
        <p:spPr>
          <a:xfrm>
            <a:off x="7207996" y="443451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7" name="Rectangle: Rounded Corners 306">
            <a:extLst>
              <a:ext uri="{FF2B5EF4-FFF2-40B4-BE49-F238E27FC236}">
                <a16:creationId xmlns:a16="http://schemas.microsoft.com/office/drawing/2014/main" id="{38E4F0BB-5C5F-4534-8632-1F4D9C8D97E4}"/>
              </a:ext>
            </a:extLst>
          </p:cNvPr>
          <p:cNvSpPr/>
          <p:nvPr/>
        </p:nvSpPr>
        <p:spPr>
          <a:xfrm>
            <a:off x="7441448" y="4434819"/>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8" name="Rectangle: Rounded Corners 307">
            <a:extLst>
              <a:ext uri="{FF2B5EF4-FFF2-40B4-BE49-F238E27FC236}">
                <a16:creationId xmlns:a16="http://schemas.microsoft.com/office/drawing/2014/main" id="{2F0F2930-FF0C-41B7-9783-6D16C2C059BD}"/>
              </a:ext>
            </a:extLst>
          </p:cNvPr>
          <p:cNvSpPr/>
          <p:nvPr/>
        </p:nvSpPr>
        <p:spPr>
          <a:xfrm>
            <a:off x="7674526" y="4434772"/>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9" name="Rectangle: Rounded Corners 308">
            <a:extLst>
              <a:ext uri="{FF2B5EF4-FFF2-40B4-BE49-F238E27FC236}">
                <a16:creationId xmlns:a16="http://schemas.microsoft.com/office/drawing/2014/main" id="{442C5189-CDAB-4505-90D9-E74B550B1236}"/>
              </a:ext>
            </a:extLst>
          </p:cNvPr>
          <p:cNvSpPr/>
          <p:nvPr/>
        </p:nvSpPr>
        <p:spPr>
          <a:xfrm>
            <a:off x="7907131" y="4434819"/>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0" name="Rectangle: Rounded Corners 309">
            <a:extLst>
              <a:ext uri="{FF2B5EF4-FFF2-40B4-BE49-F238E27FC236}">
                <a16:creationId xmlns:a16="http://schemas.microsoft.com/office/drawing/2014/main" id="{E13A4238-EAA8-45C7-B388-A13CB39A47B6}"/>
              </a:ext>
            </a:extLst>
          </p:cNvPr>
          <p:cNvSpPr/>
          <p:nvPr/>
        </p:nvSpPr>
        <p:spPr>
          <a:xfrm>
            <a:off x="8136209" y="444060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1" name="Rectangle: Rounded Corners 310">
            <a:extLst>
              <a:ext uri="{FF2B5EF4-FFF2-40B4-BE49-F238E27FC236}">
                <a16:creationId xmlns:a16="http://schemas.microsoft.com/office/drawing/2014/main" id="{2BCD67F8-464E-4C7C-A44F-237C53FE2665}"/>
              </a:ext>
            </a:extLst>
          </p:cNvPr>
          <p:cNvSpPr/>
          <p:nvPr/>
        </p:nvSpPr>
        <p:spPr>
          <a:xfrm>
            <a:off x="8832604" y="4435961"/>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2" name="Rectangle: Rounded Corners 311">
            <a:extLst>
              <a:ext uri="{FF2B5EF4-FFF2-40B4-BE49-F238E27FC236}">
                <a16:creationId xmlns:a16="http://schemas.microsoft.com/office/drawing/2014/main" id="{EA10AC3D-C10C-4A0F-8B29-77D260195A05}"/>
              </a:ext>
            </a:extLst>
          </p:cNvPr>
          <p:cNvSpPr/>
          <p:nvPr/>
        </p:nvSpPr>
        <p:spPr>
          <a:xfrm>
            <a:off x="9065747" y="4432808"/>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3" name="Rectangle: Rounded Corners 312">
            <a:extLst>
              <a:ext uri="{FF2B5EF4-FFF2-40B4-BE49-F238E27FC236}">
                <a16:creationId xmlns:a16="http://schemas.microsoft.com/office/drawing/2014/main" id="{5820DCEF-9598-48F5-BCB5-1AF8CBE33BFF}"/>
              </a:ext>
            </a:extLst>
          </p:cNvPr>
          <p:cNvSpPr/>
          <p:nvPr/>
        </p:nvSpPr>
        <p:spPr>
          <a:xfrm>
            <a:off x="9298589" y="4432808"/>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4" name="Rectangle: Rounded Corners 313">
            <a:extLst>
              <a:ext uri="{FF2B5EF4-FFF2-40B4-BE49-F238E27FC236}">
                <a16:creationId xmlns:a16="http://schemas.microsoft.com/office/drawing/2014/main" id="{201001D1-1C57-477D-9074-39FD41F7B397}"/>
              </a:ext>
            </a:extLst>
          </p:cNvPr>
          <p:cNvSpPr/>
          <p:nvPr/>
        </p:nvSpPr>
        <p:spPr>
          <a:xfrm>
            <a:off x="9531667" y="443276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5" name="Rectangle: Rounded Corners 314">
            <a:extLst>
              <a:ext uri="{FF2B5EF4-FFF2-40B4-BE49-F238E27FC236}">
                <a16:creationId xmlns:a16="http://schemas.microsoft.com/office/drawing/2014/main" id="{7700AE7E-E0DD-4871-8FC0-78A982F8DF86}"/>
              </a:ext>
            </a:extLst>
          </p:cNvPr>
          <p:cNvSpPr/>
          <p:nvPr/>
        </p:nvSpPr>
        <p:spPr>
          <a:xfrm>
            <a:off x="9764272" y="4432808"/>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6" name="Rectangle: Rounded Corners 315">
            <a:extLst>
              <a:ext uri="{FF2B5EF4-FFF2-40B4-BE49-F238E27FC236}">
                <a16:creationId xmlns:a16="http://schemas.microsoft.com/office/drawing/2014/main" id="{A1C5769C-2819-4B62-A883-E7DFC63E8A4A}"/>
              </a:ext>
            </a:extLst>
          </p:cNvPr>
          <p:cNvSpPr/>
          <p:nvPr/>
        </p:nvSpPr>
        <p:spPr>
          <a:xfrm>
            <a:off x="11158385" y="4425430"/>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7" name="Rectangle: Rounded Corners 316">
            <a:extLst>
              <a:ext uri="{FF2B5EF4-FFF2-40B4-BE49-F238E27FC236}">
                <a16:creationId xmlns:a16="http://schemas.microsoft.com/office/drawing/2014/main" id="{B37DD824-FC70-4602-B131-77838C47F779}"/>
              </a:ext>
            </a:extLst>
          </p:cNvPr>
          <p:cNvSpPr/>
          <p:nvPr/>
        </p:nvSpPr>
        <p:spPr>
          <a:xfrm>
            <a:off x="9995749" y="4425118"/>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8" name="Rectangle: Rounded Corners 317">
            <a:extLst>
              <a:ext uri="{FF2B5EF4-FFF2-40B4-BE49-F238E27FC236}">
                <a16:creationId xmlns:a16="http://schemas.microsoft.com/office/drawing/2014/main" id="{75996BE7-6CF1-4CEC-8ECA-B02DFDBC7DE7}"/>
              </a:ext>
            </a:extLst>
          </p:cNvPr>
          <p:cNvSpPr/>
          <p:nvPr/>
        </p:nvSpPr>
        <p:spPr>
          <a:xfrm>
            <a:off x="10229202" y="4425423"/>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9" name="Rectangle: Rounded Corners 318">
            <a:extLst>
              <a:ext uri="{FF2B5EF4-FFF2-40B4-BE49-F238E27FC236}">
                <a16:creationId xmlns:a16="http://schemas.microsoft.com/office/drawing/2014/main" id="{B2BF0A9F-E02B-4E6E-8A01-72D626CC9E46}"/>
              </a:ext>
            </a:extLst>
          </p:cNvPr>
          <p:cNvSpPr/>
          <p:nvPr/>
        </p:nvSpPr>
        <p:spPr>
          <a:xfrm>
            <a:off x="10462280" y="4425376"/>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20" name="Rectangle: Rounded Corners 319">
            <a:extLst>
              <a:ext uri="{FF2B5EF4-FFF2-40B4-BE49-F238E27FC236}">
                <a16:creationId xmlns:a16="http://schemas.microsoft.com/office/drawing/2014/main" id="{A2E184B3-3459-42EF-A987-567FB11F96B3}"/>
              </a:ext>
            </a:extLst>
          </p:cNvPr>
          <p:cNvSpPr/>
          <p:nvPr/>
        </p:nvSpPr>
        <p:spPr>
          <a:xfrm>
            <a:off x="10694885" y="4425423"/>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21" name="Rectangle: Rounded Corners 320">
            <a:extLst>
              <a:ext uri="{FF2B5EF4-FFF2-40B4-BE49-F238E27FC236}">
                <a16:creationId xmlns:a16="http://schemas.microsoft.com/office/drawing/2014/main" id="{A0918616-1110-4FBB-B936-FD130CBABD1D}"/>
              </a:ext>
            </a:extLst>
          </p:cNvPr>
          <p:cNvSpPr/>
          <p:nvPr/>
        </p:nvSpPr>
        <p:spPr>
          <a:xfrm>
            <a:off x="10926907" y="4425430"/>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22" name="TextBox 321">
            <a:extLst>
              <a:ext uri="{FF2B5EF4-FFF2-40B4-BE49-F238E27FC236}">
                <a16:creationId xmlns:a16="http://schemas.microsoft.com/office/drawing/2014/main" id="{A31D5B0B-6DF5-4DAF-AB96-C13A66E4023E}"/>
              </a:ext>
            </a:extLst>
          </p:cNvPr>
          <p:cNvSpPr txBox="1"/>
          <p:nvPr/>
        </p:nvSpPr>
        <p:spPr>
          <a:xfrm rot="16200000">
            <a:off x="5570847" y="3856982"/>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323" name="TextBox 322">
            <a:extLst>
              <a:ext uri="{FF2B5EF4-FFF2-40B4-BE49-F238E27FC236}">
                <a16:creationId xmlns:a16="http://schemas.microsoft.com/office/drawing/2014/main" id="{3D6A2F98-59A7-42BF-933B-974BCE6EF446}"/>
              </a:ext>
            </a:extLst>
          </p:cNvPr>
          <p:cNvSpPr txBox="1"/>
          <p:nvPr/>
        </p:nvSpPr>
        <p:spPr>
          <a:xfrm rot="16200000">
            <a:off x="6510666" y="3856981"/>
            <a:ext cx="1036173" cy="215444"/>
          </a:xfrm>
          <a:prstGeom prst="rect">
            <a:avLst/>
          </a:prstGeom>
          <a:noFill/>
        </p:spPr>
        <p:txBody>
          <a:bodyPr wrap="square" rtlCol="0">
            <a:spAutoFit/>
          </a:bodyPr>
          <a:lstStyle/>
          <a:p>
            <a:r>
              <a:rPr lang="en-US" sz="800" dirty="0">
                <a:solidFill>
                  <a:srgbClr val="00B050"/>
                </a:solidFill>
              </a:rPr>
              <a:t>ECAT.POSLOOPTIME</a:t>
            </a:r>
          </a:p>
        </p:txBody>
      </p:sp>
      <p:sp>
        <p:nvSpPr>
          <p:cNvPr id="324" name="TextBox 323">
            <a:extLst>
              <a:ext uri="{FF2B5EF4-FFF2-40B4-BE49-F238E27FC236}">
                <a16:creationId xmlns:a16="http://schemas.microsoft.com/office/drawing/2014/main" id="{D4E73FD2-EEE9-45FD-8B08-533B148A2271}"/>
              </a:ext>
            </a:extLst>
          </p:cNvPr>
          <p:cNvSpPr txBox="1"/>
          <p:nvPr/>
        </p:nvSpPr>
        <p:spPr>
          <a:xfrm rot="16200000">
            <a:off x="7436140" y="3845335"/>
            <a:ext cx="1036174" cy="215444"/>
          </a:xfrm>
          <a:prstGeom prst="rect">
            <a:avLst/>
          </a:prstGeom>
          <a:noFill/>
        </p:spPr>
        <p:txBody>
          <a:bodyPr wrap="square" rtlCol="0">
            <a:spAutoFit/>
          </a:bodyPr>
          <a:lstStyle/>
          <a:p>
            <a:r>
              <a:rPr lang="en-US" sz="800" dirty="0">
                <a:solidFill>
                  <a:srgbClr val="00B050"/>
                </a:solidFill>
              </a:rPr>
              <a:t>ECAT.POSLOOPTIME</a:t>
            </a:r>
          </a:p>
        </p:txBody>
      </p:sp>
      <p:sp>
        <p:nvSpPr>
          <p:cNvPr id="325" name="TextBox 324">
            <a:extLst>
              <a:ext uri="{FF2B5EF4-FFF2-40B4-BE49-F238E27FC236}">
                <a16:creationId xmlns:a16="http://schemas.microsoft.com/office/drawing/2014/main" id="{7A359C4F-7943-42E5-8AE4-BCDA8B2CC78C}"/>
              </a:ext>
            </a:extLst>
          </p:cNvPr>
          <p:cNvSpPr txBox="1"/>
          <p:nvPr/>
        </p:nvSpPr>
        <p:spPr>
          <a:xfrm rot="16200000">
            <a:off x="8355292" y="3849119"/>
            <a:ext cx="1043745" cy="215444"/>
          </a:xfrm>
          <a:prstGeom prst="rect">
            <a:avLst/>
          </a:prstGeom>
          <a:noFill/>
        </p:spPr>
        <p:txBody>
          <a:bodyPr wrap="square" rtlCol="0">
            <a:spAutoFit/>
          </a:bodyPr>
          <a:lstStyle/>
          <a:p>
            <a:r>
              <a:rPr lang="en-US" sz="800" dirty="0">
                <a:solidFill>
                  <a:srgbClr val="00B050"/>
                </a:solidFill>
              </a:rPr>
              <a:t>ECAT.POSLOOPTIME</a:t>
            </a:r>
          </a:p>
        </p:txBody>
      </p:sp>
      <p:sp>
        <p:nvSpPr>
          <p:cNvPr id="326" name="TextBox 325">
            <a:extLst>
              <a:ext uri="{FF2B5EF4-FFF2-40B4-BE49-F238E27FC236}">
                <a16:creationId xmlns:a16="http://schemas.microsoft.com/office/drawing/2014/main" id="{160E6668-EE7A-4E45-AAC3-ABFD5074A65D}"/>
              </a:ext>
            </a:extLst>
          </p:cNvPr>
          <p:cNvSpPr txBox="1"/>
          <p:nvPr/>
        </p:nvSpPr>
        <p:spPr>
          <a:xfrm rot="16200000">
            <a:off x="9294302" y="3849119"/>
            <a:ext cx="1043746" cy="215444"/>
          </a:xfrm>
          <a:prstGeom prst="rect">
            <a:avLst/>
          </a:prstGeom>
          <a:noFill/>
        </p:spPr>
        <p:txBody>
          <a:bodyPr wrap="square" rtlCol="0">
            <a:spAutoFit/>
          </a:bodyPr>
          <a:lstStyle/>
          <a:p>
            <a:r>
              <a:rPr lang="en-US" sz="800" dirty="0">
                <a:solidFill>
                  <a:srgbClr val="00B050"/>
                </a:solidFill>
              </a:rPr>
              <a:t>ECAT.POSLOOPTIME</a:t>
            </a:r>
          </a:p>
        </p:txBody>
      </p:sp>
      <p:sp>
        <p:nvSpPr>
          <p:cNvPr id="327" name="TextBox 326">
            <a:extLst>
              <a:ext uri="{FF2B5EF4-FFF2-40B4-BE49-F238E27FC236}">
                <a16:creationId xmlns:a16="http://schemas.microsoft.com/office/drawing/2014/main" id="{84CBFFEC-C1A5-4748-8817-F9E2E908DC57}"/>
              </a:ext>
            </a:extLst>
          </p:cNvPr>
          <p:cNvSpPr txBox="1"/>
          <p:nvPr/>
        </p:nvSpPr>
        <p:spPr>
          <a:xfrm rot="16200000">
            <a:off x="10223485" y="3849119"/>
            <a:ext cx="1043746" cy="215444"/>
          </a:xfrm>
          <a:prstGeom prst="rect">
            <a:avLst/>
          </a:prstGeom>
          <a:noFill/>
        </p:spPr>
        <p:txBody>
          <a:bodyPr wrap="square" rtlCol="0">
            <a:spAutoFit/>
          </a:bodyPr>
          <a:lstStyle/>
          <a:p>
            <a:r>
              <a:rPr lang="en-US" sz="800" dirty="0">
                <a:solidFill>
                  <a:srgbClr val="00B050"/>
                </a:solidFill>
              </a:rPr>
              <a:t>ECAT.POSLOOPTIME</a:t>
            </a:r>
          </a:p>
        </p:txBody>
      </p:sp>
      <p:sp>
        <p:nvSpPr>
          <p:cNvPr id="328" name="TextBox 327">
            <a:extLst>
              <a:ext uri="{FF2B5EF4-FFF2-40B4-BE49-F238E27FC236}">
                <a16:creationId xmlns:a16="http://schemas.microsoft.com/office/drawing/2014/main" id="{37401849-2681-49F2-955F-11A2919BF4C8}"/>
              </a:ext>
            </a:extLst>
          </p:cNvPr>
          <p:cNvSpPr txBox="1"/>
          <p:nvPr/>
        </p:nvSpPr>
        <p:spPr>
          <a:xfrm>
            <a:off x="4183866" y="4532929"/>
            <a:ext cx="232841" cy="261610"/>
          </a:xfrm>
          <a:prstGeom prst="rect">
            <a:avLst/>
          </a:prstGeom>
          <a:noFill/>
        </p:spPr>
        <p:txBody>
          <a:bodyPr wrap="square" rtlCol="0">
            <a:spAutoFit/>
          </a:bodyPr>
          <a:lstStyle/>
          <a:p>
            <a:r>
              <a:rPr lang="en-US" sz="1100" dirty="0"/>
              <a:t>1</a:t>
            </a:r>
          </a:p>
        </p:txBody>
      </p:sp>
      <p:sp>
        <p:nvSpPr>
          <p:cNvPr id="329" name="TextBox 328">
            <a:extLst>
              <a:ext uri="{FF2B5EF4-FFF2-40B4-BE49-F238E27FC236}">
                <a16:creationId xmlns:a16="http://schemas.microsoft.com/office/drawing/2014/main" id="{3CADE73B-6F98-417A-A3FE-08CBF3EAF986}"/>
              </a:ext>
            </a:extLst>
          </p:cNvPr>
          <p:cNvSpPr txBox="1"/>
          <p:nvPr/>
        </p:nvSpPr>
        <p:spPr>
          <a:xfrm>
            <a:off x="5096190" y="4532929"/>
            <a:ext cx="232841" cy="261610"/>
          </a:xfrm>
          <a:prstGeom prst="rect">
            <a:avLst/>
          </a:prstGeom>
          <a:noFill/>
        </p:spPr>
        <p:txBody>
          <a:bodyPr wrap="square" rtlCol="0">
            <a:spAutoFit/>
          </a:bodyPr>
          <a:lstStyle/>
          <a:p>
            <a:r>
              <a:rPr lang="en-US" sz="1100" dirty="0"/>
              <a:t>2</a:t>
            </a:r>
          </a:p>
        </p:txBody>
      </p:sp>
      <p:sp>
        <p:nvSpPr>
          <p:cNvPr id="330" name="TextBox 329">
            <a:extLst>
              <a:ext uri="{FF2B5EF4-FFF2-40B4-BE49-F238E27FC236}">
                <a16:creationId xmlns:a16="http://schemas.microsoft.com/office/drawing/2014/main" id="{2C8FD77A-BFCF-4FC8-9ECF-CF3B55B00A1B}"/>
              </a:ext>
            </a:extLst>
          </p:cNvPr>
          <p:cNvSpPr txBox="1"/>
          <p:nvPr/>
        </p:nvSpPr>
        <p:spPr>
          <a:xfrm>
            <a:off x="6027348" y="4543657"/>
            <a:ext cx="202386" cy="261610"/>
          </a:xfrm>
          <a:prstGeom prst="rect">
            <a:avLst/>
          </a:prstGeom>
          <a:noFill/>
        </p:spPr>
        <p:txBody>
          <a:bodyPr wrap="square" rtlCol="0">
            <a:spAutoFit/>
          </a:bodyPr>
          <a:lstStyle/>
          <a:p>
            <a:r>
              <a:rPr lang="en-US" sz="1100" dirty="0"/>
              <a:t>3</a:t>
            </a:r>
          </a:p>
        </p:txBody>
      </p:sp>
      <p:sp>
        <p:nvSpPr>
          <p:cNvPr id="331" name="TextBox 330">
            <a:extLst>
              <a:ext uri="{FF2B5EF4-FFF2-40B4-BE49-F238E27FC236}">
                <a16:creationId xmlns:a16="http://schemas.microsoft.com/office/drawing/2014/main" id="{E1E9B970-2F6C-4FF8-BD32-C573D651BDF7}"/>
              </a:ext>
            </a:extLst>
          </p:cNvPr>
          <p:cNvSpPr txBox="1"/>
          <p:nvPr/>
        </p:nvSpPr>
        <p:spPr>
          <a:xfrm>
            <a:off x="6971645" y="4532929"/>
            <a:ext cx="232841" cy="261610"/>
          </a:xfrm>
          <a:prstGeom prst="rect">
            <a:avLst/>
          </a:prstGeom>
          <a:noFill/>
        </p:spPr>
        <p:txBody>
          <a:bodyPr wrap="square" rtlCol="0">
            <a:spAutoFit/>
          </a:bodyPr>
          <a:lstStyle/>
          <a:p>
            <a:r>
              <a:rPr lang="en-US" sz="1100" dirty="0"/>
              <a:t>4</a:t>
            </a:r>
          </a:p>
        </p:txBody>
      </p:sp>
      <p:sp>
        <p:nvSpPr>
          <p:cNvPr id="332" name="TextBox 331">
            <a:extLst>
              <a:ext uri="{FF2B5EF4-FFF2-40B4-BE49-F238E27FC236}">
                <a16:creationId xmlns:a16="http://schemas.microsoft.com/office/drawing/2014/main" id="{001BE9BE-4158-4815-AABF-7E3E01F5671D}"/>
              </a:ext>
            </a:extLst>
          </p:cNvPr>
          <p:cNvSpPr txBox="1"/>
          <p:nvPr/>
        </p:nvSpPr>
        <p:spPr>
          <a:xfrm>
            <a:off x="7892955" y="4543144"/>
            <a:ext cx="232841" cy="261610"/>
          </a:xfrm>
          <a:prstGeom prst="rect">
            <a:avLst/>
          </a:prstGeom>
          <a:noFill/>
        </p:spPr>
        <p:txBody>
          <a:bodyPr wrap="square" rtlCol="0">
            <a:spAutoFit/>
          </a:bodyPr>
          <a:lstStyle/>
          <a:p>
            <a:r>
              <a:rPr lang="en-US" sz="1100" dirty="0"/>
              <a:t>5</a:t>
            </a:r>
          </a:p>
        </p:txBody>
      </p:sp>
      <p:sp>
        <p:nvSpPr>
          <p:cNvPr id="333" name="TextBox 332">
            <a:extLst>
              <a:ext uri="{FF2B5EF4-FFF2-40B4-BE49-F238E27FC236}">
                <a16:creationId xmlns:a16="http://schemas.microsoft.com/office/drawing/2014/main" id="{512A1960-74AE-41ED-8D39-2BF4FB1F6466}"/>
              </a:ext>
            </a:extLst>
          </p:cNvPr>
          <p:cNvSpPr txBox="1"/>
          <p:nvPr/>
        </p:nvSpPr>
        <p:spPr>
          <a:xfrm>
            <a:off x="8822028" y="4525239"/>
            <a:ext cx="232841" cy="261610"/>
          </a:xfrm>
          <a:prstGeom prst="rect">
            <a:avLst/>
          </a:prstGeom>
          <a:noFill/>
        </p:spPr>
        <p:txBody>
          <a:bodyPr wrap="square" rtlCol="0">
            <a:spAutoFit/>
          </a:bodyPr>
          <a:lstStyle/>
          <a:p>
            <a:r>
              <a:rPr lang="en-US" sz="1100" dirty="0"/>
              <a:t>6</a:t>
            </a:r>
          </a:p>
        </p:txBody>
      </p:sp>
      <p:sp>
        <p:nvSpPr>
          <p:cNvPr id="334" name="TextBox 333">
            <a:extLst>
              <a:ext uri="{FF2B5EF4-FFF2-40B4-BE49-F238E27FC236}">
                <a16:creationId xmlns:a16="http://schemas.microsoft.com/office/drawing/2014/main" id="{33C6F565-B60F-4ED5-88DB-1A62821452F3}"/>
              </a:ext>
            </a:extLst>
          </p:cNvPr>
          <p:cNvSpPr txBox="1"/>
          <p:nvPr/>
        </p:nvSpPr>
        <p:spPr>
          <a:xfrm>
            <a:off x="9763588" y="4535030"/>
            <a:ext cx="232841" cy="261610"/>
          </a:xfrm>
          <a:prstGeom prst="rect">
            <a:avLst/>
          </a:prstGeom>
          <a:noFill/>
        </p:spPr>
        <p:txBody>
          <a:bodyPr wrap="square" rtlCol="0">
            <a:spAutoFit/>
          </a:bodyPr>
          <a:lstStyle/>
          <a:p>
            <a:r>
              <a:rPr lang="en-US" sz="1100" dirty="0"/>
              <a:t>7</a:t>
            </a:r>
          </a:p>
        </p:txBody>
      </p:sp>
      <p:sp>
        <p:nvSpPr>
          <p:cNvPr id="335" name="TextBox 334">
            <a:extLst>
              <a:ext uri="{FF2B5EF4-FFF2-40B4-BE49-F238E27FC236}">
                <a16:creationId xmlns:a16="http://schemas.microsoft.com/office/drawing/2014/main" id="{A362819A-1D2C-4FF7-A67D-D7BE37BDC37F}"/>
              </a:ext>
            </a:extLst>
          </p:cNvPr>
          <p:cNvSpPr txBox="1"/>
          <p:nvPr/>
        </p:nvSpPr>
        <p:spPr>
          <a:xfrm>
            <a:off x="10692702" y="4517393"/>
            <a:ext cx="232841" cy="261610"/>
          </a:xfrm>
          <a:prstGeom prst="rect">
            <a:avLst/>
          </a:prstGeom>
          <a:noFill/>
        </p:spPr>
        <p:txBody>
          <a:bodyPr wrap="square" rtlCol="0">
            <a:spAutoFit/>
          </a:bodyPr>
          <a:lstStyle/>
          <a:p>
            <a:r>
              <a:rPr lang="en-US" sz="1100" dirty="0"/>
              <a:t>8</a:t>
            </a:r>
          </a:p>
        </p:txBody>
      </p:sp>
      <p:sp>
        <p:nvSpPr>
          <p:cNvPr id="336" name="TextBox 335">
            <a:extLst>
              <a:ext uri="{FF2B5EF4-FFF2-40B4-BE49-F238E27FC236}">
                <a16:creationId xmlns:a16="http://schemas.microsoft.com/office/drawing/2014/main" id="{55BBC930-DFF6-4A57-8128-C01F6A493426}"/>
              </a:ext>
            </a:extLst>
          </p:cNvPr>
          <p:cNvSpPr txBox="1"/>
          <p:nvPr/>
        </p:nvSpPr>
        <p:spPr>
          <a:xfrm rot="16200000">
            <a:off x="2882565" y="4110965"/>
            <a:ext cx="519187" cy="230832"/>
          </a:xfrm>
          <a:prstGeom prst="rect">
            <a:avLst/>
          </a:prstGeom>
          <a:noFill/>
        </p:spPr>
        <p:txBody>
          <a:bodyPr wrap="square" rtlCol="0">
            <a:spAutoFit/>
          </a:bodyPr>
          <a:lstStyle/>
          <a:p>
            <a:r>
              <a:rPr lang="en-US" sz="900" dirty="0">
                <a:solidFill>
                  <a:srgbClr val="FF0000"/>
                </a:solidFill>
              </a:rPr>
              <a:t>Sync0</a:t>
            </a:r>
          </a:p>
        </p:txBody>
      </p:sp>
      <p:sp>
        <p:nvSpPr>
          <p:cNvPr id="182" name="TextBox 181">
            <a:extLst>
              <a:ext uri="{FF2B5EF4-FFF2-40B4-BE49-F238E27FC236}">
                <a16:creationId xmlns:a16="http://schemas.microsoft.com/office/drawing/2014/main" id="{3500F422-0330-4D49-B0E7-825785533CAA}"/>
              </a:ext>
            </a:extLst>
          </p:cNvPr>
          <p:cNvSpPr txBox="1"/>
          <p:nvPr/>
        </p:nvSpPr>
        <p:spPr>
          <a:xfrm>
            <a:off x="567672" y="5345484"/>
            <a:ext cx="2327477" cy="600164"/>
          </a:xfrm>
          <a:prstGeom prst="rect">
            <a:avLst/>
          </a:prstGeom>
          <a:noFill/>
        </p:spPr>
        <p:txBody>
          <a:bodyPr wrap="square" rtlCol="0">
            <a:spAutoFit/>
          </a:bodyPr>
          <a:lstStyle/>
          <a:p>
            <a:r>
              <a:rPr lang="en-US" sz="1100" dirty="0"/>
              <a:t>ECAT.PLLOFFSET = 500ns</a:t>
            </a:r>
          </a:p>
          <a:p>
            <a:r>
              <a:rPr lang="en-US" sz="1100" dirty="0"/>
              <a:t>ECAT.INPUTSHIFTU = 1500000ns</a:t>
            </a:r>
          </a:p>
          <a:p>
            <a:r>
              <a:rPr lang="en-US" sz="1100" dirty="0"/>
              <a:t>TwinCAT Sync Shift = 10% (210, -200)</a:t>
            </a:r>
          </a:p>
        </p:txBody>
      </p:sp>
      <p:sp>
        <p:nvSpPr>
          <p:cNvPr id="183" name="TextBox 182">
            <a:extLst>
              <a:ext uri="{FF2B5EF4-FFF2-40B4-BE49-F238E27FC236}">
                <a16:creationId xmlns:a16="http://schemas.microsoft.com/office/drawing/2014/main" id="{94F6EDBF-EEB1-4F3C-8650-DA836B0786E3}"/>
              </a:ext>
            </a:extLst>
          </p:cNvPr>
          <p:cNvSpPr txBox="1"/>
          <p:nvPr/>
        </p:nvSpPr>
        <p:spPr>
          <a:xfrm rot="16200000">
            <a:off x="3731287" y="5427029"/>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184" name="TextBox 183">
            <a:extLst>
              <a:ext uri="{FF2B5EF4-FFF2-40B4-BE49-F238E27FC236}">
                <a16:creationId xmlns:a16="http://schemas.microsoft.com/office/drawing/2014/main" id="{E5379153-12EC-40D3-9C57-181A217E2137}"/>
              </a:ext>
            </a:extLst>
          </p:cNvPr>
          <p:cNvSpPr txBox="1"/>
          <p:nvPr/>
        </p:nvSpPr>
        <p:spPr>
          <a:xfrm rot="16200000">
            <a:off x="4639127" y="5427029"/>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185" name="TextBox 184">
            <a:extLst>
              <a:ext uri="{FF2B5EF4-FFF2-40B4-BE49-F238E27FC236}">
                <a16:creationId xmlns:a16="http://schemas.microsoft.com/office/drawing/2014/main" id="{8DDCC560-03BF-4633-9F1D-8CEDE277F123}"/>
              </a:ext>
            </a:extLst>
          </p:cNvPr>
          <p:cNvSpPr txBox="1"/>
          <p:nvPr/>
        </p:nvSpPr>
        <p:spPr>
          <a:xfrm rot="16200000">
            <a:off x="2790714" y="5427029"/>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187" name="TextBox 186">
            <a:extLst>
              <a:ext uri="{FF2B5EF4-FFF2-40B4-BE49-F238E27FC236}">
                <a16:creationId xmlns:a16="http://schemas.microsoft.com/office/drawing/2014/main" id="{AC525C5C-F0BA-4DD4-A8E2-0FB87A065A28}"/>
              </a:ext>
            </a:extLst>
          </p:cNvPr>
          <p:cNvSpPr txBox="1"/>
          <p:nvPr/>
        </p:nvSpPr>
        <p:spPr>
          <a:xfrm rot="16200000">
            <a:off x="8747215" y="5429086"/>
            <a:ext cx="1008711" cy="215444"/>
          </a:xfrm>
          <a:prstGeom prst="rect">
            <a:avLst/>
          </a:prstGeom>
          <a:noFill/>
        </p:spPr>
        <p:txBody>
          <a:bodyPr wrap="square" rtlCol="0">
            <a:spAutoFit/>
          </a:bodyPr>
          <a:lstStyle/>
          <a:p>
            <a:r>
              <a:rPr lang="en-US" sz="800" dirty="0">
                <a:solidFill>
                  <a:srgbClr val="FAA0FA"/>
                </a:solidFill>
              </a:rPr>
              <a:t>ECAT.TXDONETIME</a:t>
            </a:r>
          </a:p>
        </p:txBody>
      </p:sp>
      <p:sp>
        <p:nvSpPr>
          <p:cNvPr id="188" name="TextBox 187">
            <a:extLst>
              <a:ext uri="{FF2B5EF4-FFF2-40B4-BE49-F238E27FC236}">
                <a16:creationId xmlns:a16="http://schemas.microsoft.com/office/drawing/2014/main" id="{372D2781-E342-4902-ADC8-5F87EB2D51F2}"/>
              </a:ext>
            </a:extLst>
          </p:cNvPr>
          <p:cNvSpPr txBox="1"/>
          <p:nvPr/>
        </p:nvSpPr>
        <p:spPr>
          <a:xfrm rot="16200000">
            <a:off x="10346478" y="5666154"/>
            <a:ext cx="519187" cy="230832"/>
          </a:xfrm>
          <a:prstGeom prst="rect">
            <a:avLst/>
          </a:prstGeom>
          <a:noFill/>
        </p:spPr>
        <p:txBody>
          <a:bodyPr wrap="square" rtlCol="0">
            <a:spAutoFit/>
          </a:bodyPr>
          <a:lstStyle/>
          <a:p>
            <a:r>
              <a:rPr lang="en-US" sz="900" dirty="0">
                <a:solidFill>
                  <a:srgbClr val="FF0000"/>
                </a:solidFill>
              </a:rPr>
              <a:t>Sync0</a:t>
            </a:r>
          </a:p>
        </p:txBody>
      </p:sp>
      <p:sp>
        <p:nvSpPr>
          <p:cNvPr id="189" name="TextBox 188">
            <a:extLst>
              <a:ext uri="{FF2B5EF4-FFF2-40B4-BE49-F238E27FC236}">
                <a16:creationId xmlns:a16="http://schemas.microsoft.com/office/drawing/2014/main" id="{688AD21B-14FE-4253-AE6E-FF6287F72104}"/>
              </a:ext>
            </a:extLst>
          </p:cNvPr>
          <p:cNvSpPr txBox="1"/>
          <p:nvPr/>
        </p:nvSpPr>
        <p:spPr>
          <a:xfrm rot="16200000">
            <a:off x="9696333" y="5539681"/>
            <a:ext cx="810813" cy="215444"/>
          </a:xfrm>
          <a:prstGeom prst="rect">
            <a:avLst/>
          </a:prstGeom>
          <a:noFill/>
        </p:spPr>
        <p:txBody>
          <a:bodyPr wrap="square" rtlCol="0">
            <a:spAutoFit/>
          </a:bodyPr>
          <a:lstStyle/>
          <a:p>
            <a:r>
              <a:rPr lang="en-US" sz="800" dirty="0"/>
              <a:t>SM2</a:t>
            </a:r>
          </a:p>
        </p:txBody>
      </p:sp>
      <p:sp>
        <p:nvSpPr>
          <p:cNvPr id="190" name="TextBox 189">
            <a:extLst>
              <a:ext uri="{FF2B5EF4-FFF2-40B4-BE49-F238E27FC236}">
                <a16:creationId xmlns:a16="http://schemas.microsoft.com/office/drawing/2014/main" id="{C4E12850-6323-4AF2-B1FE-48E537F8BD7E}"/>
              </a:ext>
            </a:extLst>
          </p:cNvPr>
          <p:cNvSpPr txBox="1"/>
          <p:nvPr/>
        </p:nvSpPr>
        <p:spPr>
          <a:xfrm rot="16200000">
            <a:off x="9721083" y="5440759"/>
            <a:ext cx="1008711" cy="215444"/>
          </a:xfrm>
          <a:prstGeom prst="rect">
            <a:avLst/>
          </a:prstGeom>
          <a:noFill/>
        </p:spPr>
        <p:txBody>
          <a:bodyPr wrap="square" rtlCol="0">
            <a:spAutoFit/>
          </a:bodyPr>
          <a:lstStyle/>
          <a:p>
            <a:r>
              <a:rPr lang="en-US" sz="800" dirty="0">
                <a:solidFill>
                  <a:srgbClr val="0070C0"/>
                </a:solidFill>
              </a:rPr>
              <a:t>ECAT.RXDONETIME</a:t>
            </a:r>
          </a:p>
        </p:txBody>
      </p:sp>
      <p:sp>
        <p:nvSpPr>
          <p:cNvPr id="191" name="Rectangle: Rounded Corners 190">
            <a:extLst>
              <a:ext uri="{FF2B5EF4-FFF2-40B4-BE49-F238E27FC236}">
                <a16:creationId xmlns:a16="http://schemas.microsoft.com/office/drawing/2014/main" id="{4F691F3D-7DBE-4F10-9084-251746339F2A}"/>
              </a:ext>
            </a:extLst>
          </p:cNvPr>
          <p:cNvSpPr/>
          <p:nvPr/>
        </p:nvSpPr>
        <p:spPr>
          <a:xfrm>
            <a:off x="5811412" y="601065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92" name="Rectangle: Rounded Corners 191">
            <a:extLst>
              <a:ext uri="{FF2B5EF4-FFF2-40B4-BE49-F238E27FC236}">
                <a16:creationId xmlns:a16="http://schemas.microsoft.com/office/drawing/2014/main" id="{37C3FF39-DDC8-4602-B92A-13B0D3489D6B}"/>
              </a:ext>
            </a:extLst>
          </p:cNvPr>
          <p:cNvSpPr/>
          <p:nvPr/>
        </p:nvSpPr>
        <p:spPr>
          <a:xfrm>
            <a:off x="3262970" y="6025424"/>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93" name="Rectangle: Rounded Corners 192">
            <a:extLst>
              <a:ext uri="{FF2B5EF4-FFF2-40B4-BE49-F238E27FC236}">
                <a16:creationId xmlns:a16="http://schemas.microsoft.com/office/drawing/2014/main" id="{296B87CC-D936-45AB-AB03-33531D7B9947}"/>
              </a:ext>
            </a:extLst>
          </p:cNvPr>
          <p:cNvSpPr/>
          <p:nvPr/>
        </p:nvSpPr>
        <p:spPr>
          <a:xfrm>
            <a:off x="3495811" y="602542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94" name="Rectangle: Rounded Corners 193">
            <a:extLst>
              <a:ext uri="{FF2B5EF4-FFF2-40B4-BE49-F238E27FC236}">
                <a16:creationId xmlns:a16="http://schemas.microsoft.com/office/drawing/2014/main" id="{F656FCE0-81A7-45FD-9040-8ECACBAB70E6}"/>
              </a:ext>
            </a:extLst>
          </p:cNvPr>
          <p:cNvSpPr/>
          <p:nvPr/>
        </p:nvSpPr>
        <p:spPr>
          <a:xfrm>
            <a:off x="3728653" y="602542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95" name="Rectangle: Rounded Corners 194">
            <a:extLst>
              <a:ext uri="{FF2B5EF4-FFF2-40B4-BE49-F238E27FC236}">
                <a16:creationId xmlns:a16="http://schemas.microsoft.com/office/drawing/2014/main" id="{447A134F-B116-4522-8908-B54CA7523F0A}"/>
              </a:ext>
            </a:extLst>
          </p:cNvPr>
          <p:cNvSpPr/>
          <p:nvPr/>
        </p:nvSpPr>
        <p:spPr>
          <a:xfrm>
            <a:off x="3961731" y="602537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96" name="Rectangle: Rounded Corners 195">
            <a:extLst>
              <a:ext uri="{FF2B5EF4-FFF2-40B4-BE49-F238E27FC236}">
                <a16:creationId xmlns:a16="http://schemas.microsoft.com/office/drawing/2014/main" id="{D70DC8F2-F3A4-468A-A04E-043523E0FCAF}"/>
              </a:ext>
            </a:extLst>
          </p:cNvPr>
          <p:cNvSpPr/>
          <p:nvPr/>
        </p:nvSpPr>
        <p:spPr>
          <a:xfrm>
            <a:off x="4194336" y="6025424"/>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97" name="Rectangle: Rounded Corners 196">
            <a:extLst>
              <a:ext uri="{FF2B5EF4-FFF2-40B4-BE49-F238E27FC236}">
                <a16:creationId xmlns:a16="http://schemas.microsoft.com/office/drawing/2014/main" id="{0D20B83E-AB29-4B86-82F2-70CEFD261481}"/>
              </a:ext>
            </a:extLst>
          </p:cNvPr>
          <p:cNvSpPr/>
          <p:nvPr/>
        </p:nvSpPr>
        <p:spPr>
          <a:xfrm>
            <a:off x="5579442" y="601834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98" name="Rectangle: Rounded Corners 197">
            <a:extLst>
              <a:ext uri="{FF2B5EF4-FFF2-40B4-BE49-F238E27FC236}">
                <a16:creationId xmlns:a16="http://schemas.microsoft.com/office/drawing/2014/main" id="{61732608-F024-49D6-8E59-BB04B41EBD90}"/>
              </a:ext>
            </a:extLst>
          </p:cNvPr>
          <p:cNvSpPr/>
          <p:nvPr/>
        </p:nvSpPr>
        <p:spPr>
          <a:xfrm>
            <a:off x="4417351" y="6025729"/>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05" name="Rectangle: Rounded Corners 204">
            <a:extLst>
              <a:ext uri="{FF2B5EF4-FFF2-40B4-BE49-F238E27FC236}">
                <a16:creationId xmlns:a16="http://schemas.microsoft.com/office/drawing/2014/main" id="{07BB6D46-FB9D-464C-9637-192BF3E442BC}"/>
              </a:ext>
            </a:extLst>
          </p:cNvPr>
          <p:cNvSpPr/>
          <p:nvPr/>
        </p:nvSpPr>
        <p:spPr>
          <a:xfrm>
            <a:off x="4650804" y="602603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14" name="Rectangle: Rounded Corners 213">
            <a:extLst>
              <a:ext uri="{FF2B5EF4-FFF2-40B4-BE49-F238E27FC236}">
                <a16:creationId xmlns:a16="http://schemas.microsoft.com/office/drawing/2014/main" id="{DB342B94-7A2A-4989-A023-0D484AA89B7D}"/>
              </a:ext>
            </a:extLst>
          </p:cNvPr>
          <p:cNvSpPr/>
          <p:nvPr/>
        </p:nvSpPr>
        <p:spPr>
          <a:xfrm>
            <a:off x="4883882" y="602598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18" name="Rectangle: Rounded Corners 217">
            <a:extLst>
              <a:ext uri="{FF2B5EF4-FFF2-40B4-BE49-F238E27FC236}">
                <a16:creationId xmlns:a16="http://schemas.microsoft.com/office/drawing/2014/main" id="{48984831-DB4B-406B-BF4B-FE9DA351FF69}"/>
              </a:ext>
            </a:extLst>
          </p:cNvPr>
          <p:cNvSpPr/>
          <p:nvPr/>
        </p:nvSpPr>
        <p:spPr>
          <a:xfrm>
            <a:off x="5116487" y="6026034"/>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19" name="Rectangle: Rounded Corners 218">
            <a:extLst>
              <a:ext uri="{FF2B5EF4-FFF2-40B4-BE49-F238E27FC236}">
                <a16:creationId xmlns:a16="http://schemas.microsoft.com/office/drawing/2014/main" id="{A4924007-9CFD-4AB2-872F-8AA1E27A3F11}"/>
              </a:ext>
            </a:extLst>
          </p:cNvPr>
          <p:cNvSpPr/>
          <p:nvPr/>
        </p:nvSpPr>
        <p:spPr>
          <a:xfrm>
            <a:off x="5347964" y="601834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37" name="Rectangle: Rounded Corners 336">
            <a:extLst>
              <a:ext uri="{FF2B5EF4-FFF2-40B4-BE49-F238E27FC236}">
                <a16:creationId xmlns:a16="http://schemas.microsoft.com/office/drawing/2014/main" id="{D022B699-2703-469C-BD45-F7E14C661EFC}"/>
              </a:ext>
            </a:extLst>
          </p:cNvPr>
          <p:cNvSpPr/>
          <p:nvPr/>
        </p:nvSpPr>
        <p:spPr>
          <a:xfrm>
            <a:off x="6044254" y="6005307"/>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38" name="Rectangle: Rounded Corners 337">
            <a:extLst>
              <a:ext uri="{FF2B5EF4-FFF2-40B4-BE49-F238E27FC236}">
                <a16:creationId xmlns:a16="http://schemas.microsoft.com/office/drawing/2014/main" id="{2D380C4E-E27E-445A-ACC1-2D589ECE795C}"/>
              </a:ext>
            </a:extLst>
          </p:cNvPr>
          <p:cNvSpPr/>
          <p:nvPr/>
        </p:nvSpPr>
        <p:spPr>
          <a:xfrm>
            <a:off x="8598400" y="6002855"/>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39" name="Rectangle: Rounded Corners 338">
            <a:extLst>
              <a:ext uri="{FF2B5EF4-FFF2-40B4-BE49-F238E27FC236}">
                <a16:creationId xmlns:a16="http://schemas.microsoft.com/office/drawing/2014/main" id="{425865C0-1363-46DA-86C9-8CC7FD0F3B36}"/>
              </a:ext>
            </a:extLst>
          </p:cNvPr>
          <p:cNvSpPr/>
          <p:nvPr/>
        </p:nvSpPr>
        <p:spPr>
          <a:xfrm>
            <a:off x="6276886" y="6003676"/>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0" name="Rectangle: Rounded Corners 339">
            <a:extLst>
              <a:ext uri="{FF2B5EF4-FFF2-40B4-BE49-F238E27FC236}">
                <a16:creationId xmlns:a16="http://schemas.microsoft.com/office/drawing/2014/main" id="{2B1843F8-EC34-4F89-8A3E-7A6695B68CA2}"/>
              </a:ext>
            </a:extLst>
          </p:cNvPr>
          <p:cNvSpPr/>
          <p:nvPr/>
        </p:nvSpPr>
        <p:spPr>
          <a:xfrm>
            <a:off x="6509727" y="6003676"/>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1" name="Rectangle: Rounded Corners 340">
            <a:extLst>
              <a:ext uri="{FF2B5EF4-FFF2-40B4-BE49-F238E27FC236}">
                <a16:creationId xmlns:a16="http://schemas.microsoft.com/office/drawing/2014/main" id="{C5522FF2-3D25-40D5-8FB3-441FE0C82EE5}"/>
              </a:ext>
            </a:extLst>
          </p:cNvPr>
          <p:cNvSpPr/>
          <p:nvPr/>
        </p:nvSpPr>
        <p:spPr>
          <a:xfrm>
            <a:off x="6742806" y="6003629"/>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2" name="Rectangle: Rounded Corners 341">
            <a:extLst>
              <a:ext uri="{FF2B5EF4-FFF2-40B4-BE49-F238E27FC236}">
                <a16:creationId xmlns:a16="http://schemas.microsoft.com/office/drawing/2014/main" id="{1EA3CD1A-E516-42DA-9061-4D29A30F4FD5}"/>
              </a:ext>
            </a:extLst>
          </p:cNvPr>
          <p:cNvSpPr/>
          <p:nvPr/>
        </p:nvSpPr>
        <p:spPr>
          <a:xfrm>
            <a:off x="6975411" y="6003676"/>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3" name="Rectangle: Rounded Corners 342">
            <a:extLst>
              <a:ext uri="{FF2B5EF4-FFF2-40B4-BE49-F238E27FC236}">
                <a16:creationId xmlns:a16="http://schemas.microsoft.com/office/drawing/2014/main" id="{85DE2228-C035-4D1C-9329-29B83F989708}"/>
              </a:ext>
            </a:extLst>
          </p:cNvPr>
          <p:cNvSpPr/>
          <p:nvPr/>
        </p:nvSpPr>
        <p:spPr>
          <a:xfrm>
            <a:off x="8366323" y="601065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4" name="Rectangle: Rounded Corners 343">
            <a:extLst>
              <a:ext uri="{FF2B5EF4-FFF2-40B4-BE49-F238E27FC236}">
                <a16:creationId xmlns:a16="http://schemas.microsoft.com/office/drawing/2014/main" id="{8D6E559A-6C9B-44C8-9AEA-39E621C0C449}"/>
              </a:ext>
            </a:extLst>
          </p:cNvPr>
          <p:cNvSpPr/>
          <p:nvPr/>
        </p:nvSpPr>
        <p:spPr>
          <a:xfrm>
            <a:off x="7206633" y="6004561"/>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5" name="Rectangle: Rounded Corners 344">
            <a:extLst>
              <a:ext uri="{FF2B5EF4-FFF2-40B4-BE49-F238E27FC236}">
                <a16:creationId xmlns:a16="http://schemas.microsoft.com/office/drawing/2014/main" id="{222E16C3-A8AB-4F6A-8CD7-175E30C34774}"/>
              </a:ext>
            </a:extLst>
          </p:cNvPr>
          <p:cNvSpPr/>
          <p:nvPr/>
        </p:nvSpPr>
        <p:spPr>
          <a:xfrm>
            <a:off x="7440085" y="6004866"/>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6" name="Rectangle: Rounded Corners 345">
            <a:extLst>
              <a:ext uri="{FF2B5EF4-FFF2-40B4-BE49-F238E27FC236}">
                <a16:creationId xmlns:a16="http://schemas.microsoft.com/office/drawing/2014/main" id="{4370262E-ABE3-4C13-BAFB-94F65D698E4D}"/>
              </a:ext>
            </a:extLst>
          </p:cNvPr>
          <p:cNvSpPr/>
          <p:nvPr/>
        </p:nvSpPr>
        <p:spPr>
          <a:xfrm>
            <a:off x="7673163" y="6004819"/>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7" name="Rectangle: Rounded Corners 346">
            <a:extLst>
              <a:ext uri="{FF2B5EF4-FFF2-40B4-BE49-F238E27FC236}">
                <a16:creationId xmlns:a16="http://schemas.microsoft.com/office/drawing/2014/main" id="{CCB05715-4B57-48A0-A2B7-E09B13B4523E}"/>
              </a:ext>
            </a:extLst>
          </p:cNvPr>
          <p:cNvSpPr/>
          <p:nvPr/>
        </p:nvSpPr>
        <p:spPr>
          <a:xfrm>
            <a:off x="7905768" y="6004866"/>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8" name="Rectangle: Rounded Corners 347">
            <a:extLst>
              <a:ext uri="{FF2B5EF4-FFF2-40B4-BE49-F238E27FC236}">
                <a16:creationId xmlns:a16="http://schemas.microsoft.com/office/drawing/2014/main" id="{BCA374C1-65A1-4D76-A897-70F24A514AD2}"/>
              </a:ext>
            </a:extLst>
          </p:cNvPr>
          <p:cNvSpPr/>
          <p:nvPr/>
        </p:nvSpPr>
        <p:spPr>
          <a:xfrm>
            <a:off x="8134846" y="6010654"/>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9" name="Rectangle: Rounded Corners 348">
            <a:extLst>
              <a:ext uri="{FF2B5EF4-FFF2-40B4-BE49-F238E27FC236}">
                <a16:creationId xmlns:a16="http://schemas.microsoft.com/office/drawing/2014/main" id="{B83A57E1-AFBA-4AE1-A1EA-6F44B55A6A69}"/>
              </a:ext>
            </a:extLst>
          </p:cNvPr>
          <p:cNvSpPr/>
          <p:nvPr/>
        </p:nvSpPr>
        <p:spPr>
          <a:xfrm>
            <a:off x="8831241" y="6006008"/>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50" name="Rectangle: Rounded Corners 349">
            <a:extLst>
              <a:ext uri="{FF2B5EF4-FFF2-40B4-BE49-F238E27FC236}">
                <a16:creationId xmlns:a16="http://schemas.microsoft.com/office/drawing/2014/main" id="{55BDDE9A-0989-4CEE-B546-D1B55ED0E14F}"/>
              </a:ext>
            </a:extLst>
          </p:cNvPr>
          <p:cNvSpPr/>
          <p:nvPr/>
        </p:nvSpPr>
        <p:spPr>
          <a:xfrm>
            <a:off x="9064384" y="6002855"/>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51" name="Rectangle: Rounded Corners 350">
            <a:extLst>
              <a:ext uri="{FF2B5EF4-FFF2-40B4-BE49-F238E27FC236}">
                <a16:creationId xmlns:a16="http://schemas.microsoft.com/office/drawing/2014/main" id="{2E37AA36-8AB7-4BC1-A22E-B022DD222AE9}"/>
              </a:ext>
            </a:extLst>
          </p:cNvPr>
          <p:cNvSpPr/>
          <p:nvPr/>
        </p:nvSpPr>
        <p:spPr>
          <a:xfrm>
            <a:off x="9297226" y="6002855"/>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52" name="Rectangle: Rounded Corners 351">
            <a:extLst>
              <a:ext uri="{FF2B5EF4-FFF2-40B4-BE49-F238E27FC236}">
                <a16:creationId xmlns:a16="http://schemas.microsoft.com/office/drawing/2014/main" id="{C7B2A5EC-00E9-4FC6-8B1B-B68FD18B6CE5}"/>
              </a:ext>
            </a:extLst>
          </p:cNvPr>
          <p:cNvSpPr/>
          <p:nvPr/>
        </p:nvSpPr>
        <p:spPr>
          <a:xfrm>
            <a:off x="9530304" y="6002808"/>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53" name="Rectangle: Rounded Corners 352">
            <a:extLst>
              <a:ext uri="{FF2B5EF4-FFF2-40B4-BE49-F238E27FC236}">
                <a16:creationId xmlns:a16="http://schemas.microsoft.com/office/drawing/2014/main" id="{F28E74F6-5C03-4803-976B-13E25249C30D}"/>
              </a:ext>
            </a:extLst>
          </p:cNvPr>
          <p:cNvSpPr/>
          <p:nvPr/>
        </p:nvSpPr>
        <p:spPr>
          <a:xfrm>
            <a:off x="9762909" y="6002855"/>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54" name="Rectangle: Rounded Corners 353">
            <a:extLst>
              <a:ext uri="{FF2B5EF4-FFF2-40B4-BE49-F238E27FC236}">
                <a16:creationId xmlns:a16="http://schemas.microsoft.com/office/drawing/2014/main" id="{31FD916C-0C94-40FE-8D79-12F4423DEDE1}"/>
              </a:ext>
            </a:extLst>
          </p:cNvPr>
          <p:cNvSpPr/>
          <p:nvPr/>
        </p:nvSpPr>
        <p:spPr>
          <a:xfrm>
            <a:off x="11157022" y="599547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55" name="Rectangle: Rounded Corners 354">
            <a:extLst>
              <a:ext uri="{FF2B5EF4-FFF2-40B4-BE49-F238E27FC236}">
                <a16:creationId xmlns:a16="http://schemas.microsoft.com/office/drawing/2014/main" id="{0BA97865-916F-475C-BBDE-FC51FEC38C87}"/>
              </a:ext>
            </a:extLst>
          </p:cNvPr>
          <p:cNvSpPr/>
          <p:nvPr/>
        </p:nvSpPr>
        <p:spPr>
          <a:xfrm>
            <a:off x="9994386" y="5995165"/>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56" name="Rectangle: Rounded Corners 355">
            <a:extLst>
              <a:ext uri="{FF2B5EF4-FFF2-40B4-BE49-F238E27FC236}">
                <a16:creationId xmlns:a16="http://schemas.microsoft.com/office/drawing/2014/main" id="{2572A330-53B7-40A9-8274-8FE079D0263D}"/>
              </a:ext>
            </a:extLst>
          </p:cNvPr>
          <p:cNvSpPr/>
          <p:nvPr/>
        </p:nvSpPr>
        <p:spPr>
          <a:xfrm>
            <a:off x="10227839" y="5995470"/>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57" name="Rectangle: Rounded Corners 356">
            <a:extLst>
              <a:ext uri="{FF2B5EF4-FFF2-40B4-BE49-F238E27FC236}">
                <a16:creationId xmlns:a16="http://schemas.microsoft.com/office/drawing/2014/main" id="{46BF0293-8648-474F-BE39-3CBE7A4B1667}"/>
              </a:ext>
            </a:extLst>
          </p:cNvPr>
          <p:cNvSpPr/>
          <p:nvPr/>
        </p:nvSpPr>
        <p:spPr>
          <a:xfrm>
            <a:off x="10460917" y="5995423"/>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58" name="Rectangle: Rounded Corners 357">
            <a:extLst>
              <a:ext uri="{FF2B5EF4-FFF2-40B4-BE49-F238E27FC236}">
                <a16:creationId xmlns:a16="http://schemas.microsoft.com/office/drawing/2014/main" id="{AECF7CCC-FBF0-455C-9D08-2F1D4AB940F4}"/>
              </a:ext>
            </a:extLst>
          </p:cNvPr>
          <p:cNvSpPr/>
          <p:nvPr/>
        </p:nvSpPr>
        <p:spPr>
          <a:xfrm>
            <a:off x="10693522" y="5995470"/>
            <a:ext cx="232841"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59" name="Rectangle: Rounded Corners 358">
            <a:extLst>
              <a:ext uri="{FF2B5EF4-FFF2-40B4-BE49-F238E27FC236}">
                <a16:creationId xmlns:a16="http://schemas.microsoft.com/office/drawing/2014/main" id="{3783867E-4E2C-4859-8730-E48BB42E6FE5}"/>
              </a:ext>
            </a:extLst>
          </p:cNvPr>
          <p:cNvSpPr/>
          <p:nvPr/>
        </p:nvSpPr>
        <p:spPr>
          <a:xfrm>
            <a:off x="10925544" y="5995477"/>
            <a:ext cx="232841"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60" name="TextBox 359">
            <a:extLst>
              <a:ext uri="{FF2B5EF4-FFF2-40B4-BE49-F238E27FC236}">
                <a16:creationId xmlns:a16="http://schemas.microsoft.com/office/drawing/2014/main" id="{6CE1BB2D-EEA3-45BE-869A-FEC0F4BEA1A5}"/>
              </a:ext>
            </a:extLst>
          </p:cNvPr>
          <p:cNvSpPr txBox="1"/>
          <p:nvPr/>
        </p:nvSpPr>
        <p:spPr>
          <a:xfrm rot="16200000">
            <a:off x="5569484" y="5427029"/>
            <a:ext cx="1036172" cy="215444"/>
          </a:xfrm>
          <a:prstGeom prst="rect">
            <a:avLst/>
          </a:prstGeom>
          <a:noFill/>
        </p:spPr>
        <p:txBody>
          <a:bodyPr wrap="square" rtlCol="0">
            <a:spAutoFit/>
          </a:bodyPr>
          <a:lstStyle/>
          <a:p>
            <a:r>
              <a:rPr lang="en-US" sz="800" dirty="0">
                <a:solidFill>
                  <a:srgbClr val="00B050"/>
                </a:solidFill>
              </a:rPr>
              <a:t>ECAT.POSLOOPTIME</a:t>
            </a:r>
          </a:p>
        </p:txBody>
      </p:sp>
      <p:sp>
        <p:nvSpPr>
          <p:cNvPr id="361" name="TextBox 360">
            <a:extLst>
              <a:ext uri="{FF2B5EF4-FFF2-40B4-BE49-F238E27FC236}">
                <a16:creationId xmlns:a16="http://schemas.microsoft.com/office/drawing/2014/main" id="{F2A783A1-1B5A-44AE-971E-17ADA012AE7C}"/>
              </a:ext>
            </a:extLst>
          </p:cNvPr>
          <p:cNvSpPr txBox="1"/>
          <p:nvPr/>
        </p:nvSpPr>
        <p:spPr>
          <a:xfrm rot="16200000">
            <a:off x="6509303" y="5427028"/>
            <a:ext cx="1036173" cy="215444"/>
          </a:xfrm>
          <a:prstGeom prst="rect">
            <a:avLst/>
          </a:prstGeom>
          <a:noFill/>
        </p:spPr>
        <p:txBody>
          <a:bodyPr wrap="square" rtlCol="0">
            <a:spAutoFit/>
          </a:bodyPr>
          <a:lstStyle/>
          <a:p>
            <a:r>
              <a:rPr lang="en-US" sz="800" dirty="0">
                <a:solidFill>
                  <a:srgbClr val="00B050"/>
                </a:solidFill>
              </a:rPr>
              <a:t>ECAT.POSLOOPTIME</a:t>
            </a:r>
          </a:p>
        </p:txBody>
      </p:sp>
      <p:sp>
        <p:nvSpPr>
          <p:cNvPr id="362" name="TextBox 361">
            <a:extLst>
              <a:ext uri="{FF2B5EF4-FFF2-40B4-BE49-F238E27FC236}">
                <a16:creationId xmlns:a16="http://schemas.microsoft.com/office/drawing/2014/main" id="{DBE2F0E6-7EC8-40A2-80F1-BC0286083A2E}"/>
              </a:ext>
            </a:extLst>
          </p:cNvPr>
          <p:cNvSpPr txBox="1"/>
          <p:nvPr/>
        </p:nvSpPr>
        <p:spPr>
          <a:xfrm rot="16200000">
            <a:off x="7434777" y="5415382"/>
            <a:ext cx="1036174" cy="215444"/>
          </a:xfrm>
          <a:prstGeom prst="rect">
            <a:avLst/>
          </a:prstGeom>
          <a:noFill/>
        </p:spPr>
        <p:txBody>
          <a:bodyPr wrap="square" rtlCol="0">
            <a:spAutoFit/>
          </a:bodyPr>
          <a:lstStyle/>
          <a:p>
            <a:r>
              <a:rPr lang="en-US" sz="800" dirty="0">
                <a:solidFill>
                  <a:srgbClr val="00B050"/>
                </a:solidFill>
              </a:rPr>
              <a:t>ECAT.POSLOOPTIME</a:t>
            </a:r>
          </a:p>
        </p:txBody>
      </p:sp>
      <p:sp>
        <p:nvSpPr>
          <p:cNvPr id="363" name="TextBox 362">
            <a:extLst>
              <a:ext uri="{FF2B5EF4-FFF2-40B4-BE49-F238E27FC236}">
                <a16:creationId xmlns:a16="http://schemas.microsoft.com/office/drawing/2014/main" id="{FB1369E6-FFC9-4200-A0F3-073770CD6B96}"/>
              </a:ext>
            </a:extLst>
          </p:cNvPr>
          <p:cNvSpPr txBox="1"/>
          <p:nvPr/>
        </p:nvSpPr>
        <p:spPr>
          <a:xfrm rot="16200000">
            <a:off x="8353929" y="5419166"/>
            <a:ext cx="1043745" cy="215444"/>
          </a:xfrm>
          <a:prstGeom prst="rect">
            <a:avLst/>
          </a:prstGeom>
          <a:noFill/>
        </p:spPr>
        <p:txBody>
          <a:bodyPr wrap="square" rtlCol="0">
            <a:spAutoFit/>
          </a:bodyPr>
          <a:lstStyle/>
          <a:p>
            <a:r>
              <a:rPr lang="en-US" sz="800" dirty="0">
                <a:solidFill>
                  <a:srgbClr val="00B050"/>
                </a:solidFill>
              </a:rPr>
              <a:t>ECAT.POSLOOPTIME</a:t>
            </a:r>
          </a:p>
        </p:txBody>
      </p:sp>
      <p:sp>
        <p:nvSpPr>
          <p:cNvPr id="364" name="TextBox 363">
            <a:extLst>
              <a:ext uri="{FF2B5EF4-FFF2-40B4-BE49-F238E27FC236}">
                <a16:creationId xmlns:a16="http://schemas.microsoft.com/office/drawing/2014/main" id="{C1440D6D-E137-4C30-A69B-783F9BECF72F}"/>
              </a:ext>
            </a:extLst>
          </p:cNvPr>
          <p:cNvSpPr txBox="1"/>
          <p:nvPr/>
        </p:nvSpPr>
        <p:spPr>
          <a:xfrm rot="16200000">
            <a:off x="9292939" y="5419166"/>
            <a:ext cx="1043746" cy="215444"/>
          </a:xfrm>
          <a:prstGeom prst="rect">
            <a:avLst/>
          </a:prstGeom>
          <a:noFill/>
        </p:spPr>
        <p:txBody>
          <a:bodyPr wrap="square" rtlCol="0">
            <a:spAutoFit/>
          </a:bodyPr>
          <a:lstStyle/>
          <a:p>
            <a:r>
              <a:rPr lang="en-US" sz="800" dirty="0">
                <a:solidFill>
                  <a:srgbClr val="00B050"/>
                </a:solidFill>
              </a:rPr>
              <a:t>ECAT.POSLOOPTIME</a:t>
            </a:r>
          </a:p>
        </p:txBody>
      </p:sp>
      <p:sp>
        <p:nvSpPr>
          <p:cNvPr id="365" name="TextBox 364">
            <a:extLst>
              <a:ext uri="{FF2B5EF4-FFF2-40B4-BE49-F238E27FC236}">
                <a16:creationId xmlns:a16="http://schemas.microsoft.com/office/drawing/2014/main" id="{3185274A-5F41-446D-AA3A-5A8A3EA4C138}"/>
              </a:ext>
            </a:extLst>
          </p:cNvPr>
          <p:cNvSpPr txBox="1"/>
          <p:nvPr/>
        </p:nvSpPr>
        <p:spPr>
          <a:xfrm rot="16200000">
            <a:off x="10222122" y="5419166"/>
            <a:ext cx="1043746" cy="215444"/>
          </a:xfrm>
          <a:prstGeom prst="rect">
            <a:avLst/>
          </a:prstGeom>
          <a:noFill/>
        </p:spPr>
        <p:txBody>
          <a:bodyPr wrap="square" rtlCol="0">
            <a:spAutoFit/>
          </a:bodyPr>
          <a:lstStyle/>
          <a:p>
            <a:r>
              <a:rPr lang="en-US" sz="800" dirty="0">
                <a:solidFill>
                  <a:srgbClr val="00B050"/>
                </a:solidFill>
              </a:rPr>
              <a:t>ECAT.POSLOOPTIME</a:t>
            </a:r>
          </a:p>
        </p:txBody>
      </p:sp>
      <p:sp>
        <p:nvSpPr>
          <p:cNvPr id="366" name="TextBox 365">
            <a:extLst>
              <a:ext uri="{FF2B5EF4-FFF2-40B4-BE49-F238E27FC236}">
                <a16:creationId xmlns:a16="http://schemas.microsoft.com/office/drawing/2014/main" id="{4073BDC2-D3FC-410F-89E3-6A7B279468E7}"/>
              </a:ext>
            </a:extLst>
          </p:cNvPr>
          <p:cNvSpPr txBox="1"/>
          <p:nvPr/>
        </p:nvSpPr>
        <p:spPr>
          <a:xfrm>
            <a:off x="4182503" y="6102976"/>
            <a:ext cx="232841" cy="261610"/>
          </a:xfrm>
          <a:prstGeom prst="rect">
            <a:avLst/>
          </a:prstGeom>
          <a:noFill/>
        </p:spPr>
        <p:txBody>
          <a:bodyPr wrap="square" rtlCol="0">
            <a:spAutoFit/>
          </a:bodyPr>
          <a:lstStyle/>
          <a:p>
            <a:r>
              <a:rPr lang="en-US" sz="1100" dirty="0"/>
              <a:t>1</a:t>
            </a:r>
          </a:p>
        </p:txBody>
      </p:sp>
      <p:sp>
        <p:nvSpPr>
          <p:cNvPr id="367" name="TextBox 366">
            <a:extLst>
              <a:ext uri="{FF2B5EF4-FFF2-40B4-BE49-F238E27FC236}">
                <a16:creationId xmlns:a16="http://schemas.microsoft.com/office/drawing/2014/main" id="{29EBAF16-5231-43B0-842C-A2B0DED09008}"/>
              </a:ext>
            </a:extLst>
          </p:cNvPr>
          <p:cNvSpPr txBox="1"/>
          <p:nvPr/>
        </p:nvSpPr>
        <p:spPr>
          <a:xfrm>
            <a:off x="5094827" y="6102976"/>
            <a:ext cx="232841" cy="261610"/>
          </a:xfrm>
          <a:prstGeom prst="rect">
            <a:avLst/>
          </a:prstGeom>
          <a:noFill/>
        </p:spPr>
        <p:txBody>
          <a:bodyPr wrap="square" rtlCol="0">
            <a:spAutoFit/>
          </a:bodyPr>
          <a:lstStyle/>
          <a:p>
            <a:r>
              <a:rPr lang="en-US" sz="1100" dirty="0"/>
              <a:t>2</a:t>
            </a:r>
          </a:p>
        </p:txBody>
      </p:sp>
      <p:sp>
        <p:nvSpPr>
          <p:cNvPr id="368" name="TextBox 367">
            <a:extLst>
              <a:ext uri="{FF2B5EF4-FFF2-40B4-BE49-F238E27FC236}">
                <a16:creationId xmlns:a16="http://schemas.microsoft.com/office/drawing/2014/main" id="{7B84EB3D-DEA3-4D0A-89F5-175CCB8A1483}"/>
              </a:ext>
            </a:extLst>
          </p:cNvPr>
          <p:cNvSpPr txBox="1"/>
          <p:nvPr/>
        </p:nvSpPr>
        <p:spPr>
          <a:xfrm>
            <a:off x="6025985" y="6113704"/>
            <a:ext cx="202386" cy="261610"/>
          </a:xfrm>
          <a:prstGeom prst="rect">
            <a:avLst/>
          </a:prstGeom>
          <a:noFill/>
        </p:spPr>
        <p:txBody>
          <a:bodyPr wrap="square" rtlCol="0">
            <a:spAutoFit/>
          </a:bodyPr>
          <a:lstStyle/>
          <a:p>
            <a:r>
              <a:rPr lang="en-US" sz="1100" dirty="0"/>
              <a:t>3</a:t>
            </a:r>
          </a:p>
        </p:txBody>
      </p:sp>
      <p:sp>
        <p:nvSpPr>
          <p:cNvPr id="369" name="TextBox 368">
            <a:extLst>
              <a:ext uri="{FF2B5EF4-FFF2-40B4-BE49-F238E27FC236}">
                <a16:creationId xmlns:a16="http://schemas.microsoft.com/office/drawing/2014/main" id="{C778426B-6A82-48B5-800A-A0C59BE69195}"/>
              </a:ext>
            </a:extLst>
          </p:cNvPr>
          <p:cNvSpPr txBox="1"/>
          <p:nvPr/>
        </p:nvSpPr>
        <p:spPr>
          <a:xfrm>
            <a:off x="6970282" y="6102976"/>
            <a:ext cx="232841" cy="261610"/>
          </a:xfrm>
          <a:prstGeom prst="rect">
            <a:avLst/>
          </a:prstGeom>
          <a:noFill/>
        </p:spPr>
        <p:txBody>
          <a:bodyPr wrap="square" rtlCol="0">
            <a:spAutoFit/>
          </a:bodyPr>
          <a:lstStyle/>
          <a:p>
            <a:r>
              <a:rPr lang="en-US" sz="1100" dirty="0"/>
              <a:t>4</a:t>
            </a:r>
          </a:p>
        </p:txBody>
      </p:sp>
      <p:sp>
        <p:nvSpPr>
          <p:cNvPr id="370" name="TextBox 369">
            <a:extLst>
              <a:ext uri="{FF2B5EF4-FFF2-40B4-BE49-F238E27FC236}">
                <a16:creationId xmlns:a16="http://schemas.microsoft.com/office/drawing/2014/main" id="{FA7C4232-07B9-41F5-9920-A7CE142E8491}"/>
              </a:ext>
            </a:extLst>
          </p:cNvPr>
          <p:cNvSpPr txBox="1"/>
          <p:nvPr/>
        </p:nvSpPr>
        <p:spPr>
          <a:xfrm>
            <a:off x="7891592" y="6113191"/>
            <a:ext cx="232841" cy="261610"/>
          </a:xfrm>
          <a:prstGeom prst="rect">
            <a:avLst/>
          </a:prstGeom>
          <a:noFill/>
        </p:spPr>
        <p:txBody>
          <a:bodyPr wrap="square" rtlCol="0">
            <a:spAutoFit/>
          </a:bodyPr>
          <a:lstStyle/>
          <a:p>
            <a:r>
              <a:rPr lang="en-US" sz="1100" dirty="0"/>
              <a:t>5</a:t>
            </a:r>
          </a:p>
        </p:txBody>
      </p:sp>
      <p:sp>
        <p:nvSpPr>
          <p:cNvPr id="371" name="TextBox 370">
            <a:extLst>
              <a:ext uri="{FF2B5EF4-FFF2-40B4-BE49-F238E27FC236}">
                <a16:creationId xmlns:a16="http://schemas.microsoft.com/office/drawing/2014/main" id="{194EBC76-C2C1-47AB-8009-BB793BF7FEA4}"/>
              </a:ext>
            </a:extLst>
          </p:cNvPr>
          <p:cNvSpPr txBox="1"/>
          <p:nvPr/>
        </p:nvSpPr>
        <p:spPr>
          <a:xfrm>
            <a:off x="8820665" y="6095286"/>
            <a:ext cx="232841" cy="261610"/>
          </a:xfrm>
          <a:prstGeom prst="rect">
            <a:avLst/>
          </a:prstGeom>
          <a:noFill/>
        </p:spPr>
        <p:txBody>
          <a:bodyPr wrap="square" rtlCol="0">
            <a:spAutoFit/>
          </a:bodyPr>
          <a:lstStyle/>
          <a:p>
            <a:r>
              <a:rPr lang="en-US" sz="1100" dirty="0"/>
              <a:t>6</a:t>
            </a:r>
          </a:p>
        </p:txBody>
      </p:sp>
      <p:sp>
        <p:nvSpPr>
          <p:cNvPr id="372" name="TextBox 371">
            <a:extLst>
              <a:ext uri="{FF2B5EF4-FFF2-40B4-BE49-F238E27FC236}">
                <a16:creationId xmlns:a16="http://schemas.microsoft.com/office/drawing/2014/main" id="{9EE9CA73-0551-4BF1-AC22-40B5AE39CBF3}"/>
              </a:ext>
            </a:extLst>
          </p:cNvPr>
          <p:cNvSpPr txBox="1"/>
          <p:nvPr/>
        </p:nvSpPr>
        <p:spPr>
          <a:xfrm>
            <a:off x="9762225" y="6105077"/>
            <a:ext cx="232841" cy="261610"/>
          </a:xfrm>
          <a:prstGeom prst="rect">
            <a:avLst/>
          </a:prstGeom>
          <a:noFill/>
        </p:spPr>
        <p:txBody>
          <a:bodyPr wrap="square" rtlCol="0">
            <a:spAutoFit/>
          </a:bodyPr>
          <a:lstStyle/>
          <a:p>
            <a:r>
              <a:rPr lang="en-US" sz="1100" dirty="0"/>
              <a:t>7</a:t>
            </a:r>
          </a:p>
        </p:txBody>
      </p:sp>
      <p:sp>
        <p:nvSpPr>
          <p:cNvPr id="373" name="TextBox 372">
            <a:extLst>
              <a:ext uri="{FF2B5EF4-FFF2-40B4-BE49-F238E27FC236}">
                <a16:creationId xmlns:a16="http://schemas.microsoft.com/office/drawing/2014/main" id="{E795D6BA-84FF-4097-9CEC-D8254C458C11}"/>
              </a:ext>
            </a:extLst>
          </p:cNvPr>
          <p:cNvSpPr txBox="1"/>
          <p:nvPr/>
        </p:nvSpPr>
        <p:spPr>
          <a:xfrm>
            <a:off x="10691339" y="6087440"/>
            <a:ext cx="232841" cy="261610"/>
          </a:xfrm>
          <a:prstGeom prst="rect">
            <a:avLst/>
          </a:prstGeom>
          <a:noFill/>
        </p:spPr>
        <p:txBody>
          <a:bodyPr wrap="square" rtlCol="0">
            <a:spAutoFit/>
          </a:bodyPr>
          <a:lstStyle/>
          <a:p>
            <a:r>
              <a:rPr lang="en-US" sz="1100" dirty="0"/>
              <a:t>8</a:t>
            </a:r>
          </a:p>
        </p:txBody>
      </p:sp>
      <p:sp>
        <p:nvSpPr>
          <p:cNvPr id="374" name="TextBox 373">
            <a:extLst>
              <a:ext uri="{FF2B5EF4-FFF2-40B4-BE49-F238E27FC236}">
                <a16:creationId xmlns:a16="http://schemas.microsoft.com/office/drawing/2014/main" id="{7DEF0707-AA0D-43DA-A47A-59241DF7A268}"/>
              </a:ext>
            </a:extLst>
          </p:cNvPr>
          <p:cNvSpPr txBox="1"/>
          <p:nvPr/>
        </p:nvSpPr>
        <p:spPr>
          <a:xfrm rot="16200000">
            <a:off x="2881202" y="5681012"/>
            <a:ext cx="519187" cy="230832"/>
          </a:xfrm>
          <a:prstGeom prst="rect">
            <a:avLst/>
          </a:prstGeom>
          <a:noFill/>
        </p:spPr>
        <p:txBody>
          <a:bodyPr wrap="square" rtlCol="0">
            <a:spAutoFit/>
          </a:bodyPr>
          <a:lstStyle/>
          <a:p>
            <a:r>
              <a:rPr lang="en-US" sz="900" dirty="0">
                <a:solidFill>
                  <a:srgbClr val="FF0000"/>
                </a:solidFill>
              </a:rPr>
              <a:t>Sync0</a:t>
            </a:r>
          </a:p>
        </p:txBody>
      </p:sp>
      <p:sp>
        <p:nvSpPr>
          <p:cNvPr id="375" name="TextBox 374">
            <a:extLst>
              <a:ext uri="{FF2B5EF4-FFF2-40B4-BE49-F238E27FC236}">
                <a16:creationId xmlns:a16="http://schemas.microsoft.com/office/drawing/2014/main" id="{9AEACD90-3E28-4C66-AC66-BBDF163F6A70}"/>
              </a:ext>
            </a:extLst>
          </p:cNvPr>
          <p:cNvSpPr txBox="1"/>
          <p:nvPr/>
        </p:nvSpPr>
        <p:spPr>
          <a:xfrm rot="16200000">
            <a:off x="7496293" y="664359"/>
            <a:ext cx="1339519" cy="232841"/>
          </a:xfrm>
          <a:prstGeom prst="rect">
            <a:avLst/>
          </a:prstGeom>
          <a:noFill/>
        </p:spPr>
        <p:txBody>
          <a:bodyPr wrap="square" rtlCol="0">
            <a:spAutoFit/>
          </a:bodyPr>
          <a:lstStyle/>
          <a:p>
            <a:r>
              <a:rPr lang="en-US" sz="900" dirty="0"/>
              <a:t>Start preparing </a:t>
            </a:r>
            <a:r>
              <a:rPr lang="en-US" sz="900" dirty="0" err="1"/>
              <a:t>TxPDO</a:t>
            </a:r>
            <a:endParaRPr lang="en-US" sz="900" dirty="0"/>
          </a:p>
        </p:txBody>
      </p:sp>
      <p:sp>
        <p:nvSpPr>
          <p:cNvPr id="376" name="TextBox 375">
            <a:extLst>
              <a:ext uri="{FF2B5EF4-FFF2-40B4-BE49-F238E27FC236}">
                <a16:creationId xmlns:a16="http://schemas.microsoft.com/office/drawing/2014/main" id="{5E6B7DF2-1E3C-4184-AD18-6681BA529E42}"/>
              </a:ext>
            </a:extLst>
          </p:cNvPr>
          <p:cNvSpPr txBox="1"/>
          <p:nvPr/>
        </p:nvSpPr>
        <p:spPr>
          <a:xfrm rot="16200000">
            <a:off x="2898459" y="2191024"/>
            <a:ext cx="1339519" cy="232841"/>
          </a:xfrm>
          <a:prstGeom prst="rect">
            <a:avLst/>
          </a:prstGeom>
          <a:noFill/>
        </p:spPr>
        <p:txBody>
          <a:bodyPr wrap="square" rtlCol="0">
            <a:spAutoFit/>
          </a:bodyPr>
          <a:lstStyle/>
          <a:p>
            <a:r>
              <a:rPr lang="en-US" sz="900" dirty="0"/>
              <a:t>Start preparing </a:t>
            </a:r>
            <a:r>
              <a:rPr lang="en-US" sz="900" dirty="0" err="1"/>
              <a:t>TxPDO</a:t>
            </a:r>
            <a:endParaRPr lang="en-US" sz="900" dirty="0"/>
          </a:p>
        </p:txBody>
      </p:sp>
      <p:sp>
        <p:nvSpPr>
          <p:cNvPr id="377" name="TextBox 376">
            <a:extLst>
              <a:ext uri="{FF2B5EF4-FFF2-40B4-BE49-F238E27FC236}">
                <a16:creationId xmlns:a16="http://schemas.microsoft.com/office/drawing/2014/main" id="{2EF7B08D-7505-4435-95F3-7A722FCE20D3}"/>
              </a:ext>
            </a:extLst>
          </p:cNvPr>
          <p:cNvSpPr txBox="1"/>
          <p:nvPr/>
        </p:nvSpPr>
        <p:spPr>
          <a:xfrm rot="16200000">
            <a:off x="9370757" y="3698830"/>
            <a:ext cx="1339519" cy="232841"/>
          </a:xfrm>
          <a:prstGeom prst="rect">
            <a:avLst/>
          </a:prstGeom>
          <a:noFill/>
        </p:spPr>
        <p:txBody>
          <a:bodyPr wrap="square" rtlCol="0">
            <a:spAutoFit/>
          </a:bodyPr>
          <a:lstStyle/>
          <a:p>
            <a:r>
              <a:rPr lang="en-US" sz="900" dirty="0"/>
              <a:t>Start preparing </a:t>
            </a:r>
            <a:r>
              <a:rPr lang="en-US" sz="900" dirty="0" err="1"/>
              <a:t>TxPDO</a:t>
            </a:r>
            <a:endParaRPr lang="en-US" sz="900" dirty="0"/>
          </a:p>
        </p:txBody>
      </p:sp>
      <p:sp>
        <p:nvSpPr>
          <p:cNvPr id="378" name="TextBox 377">
            <a:extLst>
              <a:ext uri="{FF2B5EF4-FFF2-40B4-BE49-F238E27FC236}">
                <a16:creationId xmlns:a16="http://schemas.microsoft.com/office/drawing/2014/main" id="{F4413496-6866-4C48-AA08-B3B57A20CAA8}"/>
              </a:ext>
            </a:extLst>
          </p:cNvPr>
          <p:cNvSpPr txBox="1"/>
          <p:nvPr/>
        </p:nvSpPr>
        <p:spPr>
          <a:xfrm rot="16200000">
            <a:off x="8462753" y="5262581"/>
            <a:ext cx="1339519" cy="232841"/>
          </a:xfrm>
          <a:prstGeom prst="rect">
            <a:avLst/>
          </a:prstGeom>
          <a:noFill/>
        </p:spPr>
        <p:txBody>
          <a:bodyPr wrap="square" rtlCol="0">
            <a:spAutoFit/>
          </a:bodyPr>
          <a:lstStyle/>
          <a:p>
            <a:r>
              <a:rPr lang="en-US" sz="900" dirty="0"/>
              <a:t>Start preparing </a:t>
            </a:r>
            <a:r>
              <a:rPr lang="en-US" sz="900" dirty="0" err="1"/>
              <a:t>TxPDO</a:t>
            </a:r>
            <a:endParaRPr lang="en-US" sz="900" dirty="0"/>
          </a:p>
        </p:txBody>
      </p:sp>
    </p:spTree>
    <p:extLst>
      <p:ext uri="{BB962C8B-B14F-4D97-AF65-F5344CB8AC3E}">
        <p14:creationId xmlns:p14="http://schemas.microsoft.com/office/powerpoint/2010/main" val="2141974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8AC720E-CEE9-4BCA-85E3-52613E6B4034}"/>
              </a:ext>
            </a:extLst>
          </p:cNvPr>
          <p:cNvSpPr/>
          <p:nvPr/>
        </p:nvSpPr>
        <p:spPr>
          <a:xfrm>
            <a:off x="3499637" y="3447885"/>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4409306" y="3455575"/>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5318975" y="3455575"/>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6228644" y="3455575"/>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7139237" y="3455528"/>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8047982" y="3455575"/>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3670635" y="3542276"/>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4579380" y="3542276"/>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5488125" y="3542276"/>
            <a:ext cx="605537" cy="261610"/>
          </a:xfrm>
          <a:prstGeom prst="rect">
            <a:avLst/>
          </a:prstGeom>
          <a:noFill/>
        </p:spPr>
        <p:txBody>
          <a:bodyPr wrap="square" rtlCol="0">
            <a:spAutoFit/>
          </a:bodyPr>
          <a:lstStyle/>
          <a:p>
            <a:r>
              <a:rPr lang="en-US" sz="1100" dirty="0"/>
              <a:t>62.5 us</a:t>
            </a:r>
          </a:p>
        </p:txBody>
      </p:sp>
      <p:sp>
        <p:nvSpPr>
          <p:cNvPr id="86" name="TextBox 85">
            <a:extLst>
              <a:ext uri="{FF2B5EF4-FFF2-40B4-BE49-F238E27FC236}">
                <a16:creationId xmlns:a16="http://schemas.microsoft.com/office/drawing/2014/main" id="{E69C4A3F-0C3E-45EB-87A5-FC40ED9B1879}"/>
              </a:ext>
            </a:extLst>
          </p:cNvPr>
          <p:cNvSpPr txBox="1"/>
          <p:nvPr/>
        </p:nvSpPr>
        <p:spPr>
          <a:xfrm>
            <a:off x="6397794" y="3542276"/>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4533157" y="3840229"/>
            <a:ext cx="805093" cy="261610"/>
          </a:xfrm>
          <a:prstGeom prst="rect">
            <a:avLst/>
          </a:prstGeom>
          <a:noFill/>
        </p:spPr>
        <p:txBody>
          <a:bodyPr wrap="square" rtlCol="0">
            <a:spAutoFit/>
          </a:bodyPr>
          <a:lstStyle/>
          <a:p>
            <a:r>
              <a:rPr lang="en-US" sz="11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8173681" y="3841326"/>
            <a:ext cx="805093" cy="261610"/>
          </a:xfrm>
          <a:prstGeom prst="rect">
            <a:avLst/>
          </a:prstGeom>
          <a:noFill/>
        </p:spPr>
        <p:txBody>
          <a:bodyPr wrap="square" rtlCol="0">
            <a:spAutoFit/>
          </a:bodyPr>
          <a:lstStyle/>
          <a:p>
            <a:r>
              <a:rPr lang="en-US" sz="1100" dirty="0"/>
              <a:t>Pos Loop</a:t>
            </a:r>
          </a:p>
        </p:txBody>
      </p:sp>
      <p:sp>
        <p:nvSpPr>
          <p:cNvPr id="91" name="TextBox 90">
            <a:extLst>
              <a:ext uri="{FF2B5EF4-FFF2-40B4-BE49-F238E27FC236}">
                <a16:creationId xmlns:a16="http://schemas.microsoft.com/office/drawing/2014/main" id="{8E906F95-5B19-4B9F-B0A3-5CCC51BD00EA}"/>
              </a:ext>
            </a:extLst>
          </p:cNvPr>
          <p:cNvSpPr txBox="1"/>
          <p:nvPr/>
        </p:nvSpPr>
        <p:spPr>
          <a:xfrm rot="16200000">
            <a:off x="3687428" y="3098548"/>
            <a:ext cx="519187" cy="261610"/>
          </a:xfrm>
          <a:prstGeom prst="rect">
            <a:avLst/>
          </a:prstGeom>
          <a:noFill/>
        </p:spPr>
        <p:txBody>
          <a:bodyPr wrap="square" rtlCol="0">
            <a:spAutoFit/>
          </a:bodyPr>
          <a:lstStyle/>
          <a:p>
            <a:r>
              <a:rPr lang="en-US" sz="1050" dirty="0">
                <a:solidFill>
                  <a:srgbClr val="FF0000"/>
                </a:solidFill>
              </a:rPr>
              <a:t>Sync0</a:t>
            </a:r>
          </a:p>
        </p:txBody>
      </p:sp>
      <p:sp>
        <p:nvSpPr>
          <p:cNvPr id="92" name="TextBox 91">
            <a:extLst>
              <a:ext uri="{FF2B5EF4-FFF2-40B4-BE49-F238E27FC236}">
                <a16:creationId xmlns:a16="http://schemas.microsoft.com/office/drawing/2014/main" id="{BAD1C6FB-A16D-4E87-AD3C-DC00BCFECE52}"/>
              </a:ext>
            </a:extLst>
          </p:cNvPr>
          <p:cNvSpPr txBox="1"/>
          <p:nvPr/>
        </p:nvSpPr>
        <p:spPr>
          <a:xfrm rot="16200000">
            <a:off x="7328770" y="3098549"/>
            <a:ext cx="519187" cy="261610"/>
          </a:xfrm>
          <a:prstGeom prst="rect">
            <a:avLst/>
          </a:prstGeom>
          <a:noFill/>
        </p:spPr>
        <p:txBody>
          <a:bodyPr wrap="square" rtlCol="0">
            <a:spAutoFit/>
          </a:bodyPr>
          <a:lstStyle/>
          <a:p>
            <a:r>
              <a:rPr lang="en-US" sz="1050" dirty="0">
                <a:solidFill>
                  <a:srgbClr val="FF0000"/>
                </a:solidFill>
              </a:rPr>
              <a:t>Sync0</a:t>
            </a:r>
          </a:p>
        </p:txBody>
      </p:sp>
      <p:sp>
        <p:nvSpPr>
          <p:cNvPr id="93" name="TextBox 92">
            <a:extLst>
              <a:ext uri="{FF2B5EF4-FFF2-40B4-BE49-F238E27FC236}">
                <a16:creationId xmlns:a16="http://schemas.microsoft.com/office/drawing/2014/main" id="{57CD184E-EC5E-4413-BE38-2DD31087383E}"/>
              </a:ext>
            </a:extLst>
          </p:cNvPr>
          <p:cNvSpPr txBox="1"/>
          <p:nvPr/>
        </p:nvSpPr>
        <p:spPr>
          <a:xfrm rot="16200000">
            <a:off x="4564843" y="2558533"/>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94" name="TextBox 93">
            <a:extLst>
              <a:ext uri="{FF2B5EF4-FFF2-40B4-BE49-F238E27FC236}">
                <a16:creationId xmlns:a16="http://schemas.microsoft.com/office/drawing/2014/main" id="{34B52350-7610-40F4-B31F-C24AD394686A}"/>
              </a:ext>
            </a:extLst>
          </p:cNvPr>
          <p:cNvSpPr txBox="1"/>
          <p:nvPr/>
        </p:nvSpPr>
        <p:spPr>
          <a:xfrm rot="16200000">
            <a:off x="5574624" y="2785817"/>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95" name="TextBox 94">
            <a:extLst>
              <a:ext uri="{FF2B5EF4-FFF2-40B4-BE49-F238E27FC236}">
                <a16:creationId xmlns:a16="http://schemas.microsoft.com/office/drawing/2014/main" id="{BCEB5D40-7D98-4CD4-9384-44D98B0A13D8}"/>
              </a:ext>
            </a:extLst>
          </p:cNvPr>
          <p:cNvSpPr txBox="1"/>
          <p:nvPr/>
        </p:nvSpPr>
        <p:spPr>
          <a:xfrm rot="16200000">
            <a:off x="6277610" y="2976728"/>
            <a:ext cx="810813" cy="253916"/>
          </a:xfrm>
          <a:prstGeom prst="rect">
            <a:avLst/>
          </a:prstGeom>
          <a:noFill/>
        </p:spPr>
        <p:txBody>
          <a:bodyPr wrap="square" rtlCol="0">
            <a:spAutoFit/>
          </a:bodyPr>
          <a:lstStyle/>
          <a:p>
            <a:r>
              <a:rPr lang="en-US" sz="1000" dirty="0"/>
              <a:t>SM2</a:t>
            </a:r>
          </a:p>
        </p:txBody>
      </p:sp>
      <p:sp>
        <p:nvSpPr>
          <p:cNvPr id="96" name="TextBox 95">
            <a:extLst>
              <a:ext uri="{FF2B5EF4-FFF2-40B4-BE49-F238E27FC236}">
                <a16:creationId xmlns:a16="http://schemas.microsoft.com/office/drawing/2014/main" id="{1730E027-8E49-4BCE-9F18-FC9E0C749A30}"/>
              </a:ext>
            </a:extLst>
          </p:cNvPr>
          <p:cNvSpPr txBox="1"/>
          <p:nvPr/>
        </p:nvSpPr>
        <p:spPr>
          <a:xfrm rot="16200000">
            <a:off x="6491392" y="2785705"/>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3783954" y="2725067"/>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98" name="TextBox 97">
            <a:extLst>
              <a:ext uri="{FF2B5EF4-FFF2-40B4-BE49-F238E27FC236}">
                <a16:creationId xmlns:a16="http://schemas.microsoft.com/office/drawing/2014/main" id="{68D8CB7D-94DE-43FB-91BD-1963517BF9D9}"/>
              </a:ext>
            </a:extLst>
          </p:cNvPr>
          <p:cNvSpPr txBox="1"/>
          <p:nvPr/>
        </p:nvSpPr>
        <p:spPr>
          <a:xfrm>
            <a:off x="3903823" y="1877724"/>
            <a:ext cx="1175894" cy="261610"/>
          </a:xfrm>
          <a:prstGeom prst="rect">
            <a:avLst/>
          </a:prstGeom>
          <a:noFill/>
        </p:spPr>
        <p:txBody>
          <a:bodyPr wrap="square" rtlCol="0">
            <a:spAutoFit/>
          </a:bodyPr>
          <a:lstStyle/>
          <a:p>
            <a:r>
              <a:rPr lang="en-US" sz="1100" dirty="0"/>
              <a:t>ECAT.PLLOFFSET</a:t>
            </a:r>
          </a:p>
        </p:txBody>
      </p:sp>
      <p:cxnSp>
        <p:nvCxnSpPr>
          <p:cNvPr id="99" name="Straight Connector 98">
            <a:extLst>
              <a:ext uri="{FF2B5EF4-FFF2-40B4-BE49-F238E27FC236}">
                <a16:creationId xmlns:a16="http://schemas.microsoft.com/office/drawing/2014/main" id="{8C470661-0E22-47E7-A1B6-EF40CF77A540}"/>
              </a:ext>
            </a:extLst>
          </p:cNvPr>
          <p:cNvCxnSpPr>
            <a:cxnSpLocks/>
          </p:cNvCxnSpPr>
          <p:nvPr/>
        </p:nvCxnSpPr>
        <p:spPr>
          <a:xfrm>
            <a:off x="4412537" y="2076603"/>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3C5A8891-FE36-4670-8081-2BB7591EB478}"/>
              </a:ext>
            </a:extLst>
          </p:cNvPr>
          <p:cNvCxnSpPr>
            <a:cxnSpLocks/>
          </p:cNvCxnSpPr>
          <p:nvPr/>
        </p:nvCxnSpPr>
        <p:spPr>
          <a:xfrm>
            <a:off x="3949288" y="2243473"/>
            <a:ext cx="456411"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E85DE882-A118-4656-9B48-B523372FD19A}"/>
              </a:ext>
            </a:extLst>
          </p:cNvPr>
          <p:cNvSpPr txBox="1"/>
          <p:nvPr/>
        </p:nvSpPr>
        <p:spPr>
          <a:xfrm rot="16200000">
            <a:off x="7402750" y="2743324"/>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08" name="Straight Connector 107">
            <a:extLst>
              <a:ext uri="{FF2B5EF4-FFF2-40B4-BE49-F238E27FC236}">
                <a16:creationId xmlns:a16="http://schemas.microsoft.com/office/drawing/2014/main" id="{431AC4EF-084D-441D-8724-EB10980F9F80}"/>
              </a:ext>
            </a:extLst>
          </p:cNvPr>
          <p:cNvCxnSpPr>
            <a:cxnSpLocks/>
          </p:cNvCxnSpPr>
          <p:nvPr/>
        </p:nvCxnSpPr>
        <p:spPr>
          <a:xfrm>
            <a:off x="3949288" y="2076603"/>
            <a:ext cx="0" cy="9471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64F3FDB6-E25D-4487-94E0-94A4461106C6}"/>
              </a:ext>
            </a:extLst>
          </p:cNvPr>
          <p:cNvSpPr txBox="1"/>
          <p:nvPr/>
        </p:nvSpPr>
        <p:spPr>
          <a:xfrm>
            <a:off x="148252" y="142855"/>
            <a:ext cx="1038295" cy="261610"/>
          </a:xfrm>
          <a:prstGeom prst="rect">
            <a:avLst/>
          </a:prstGeom>
          <a:noFill/>
        </p:spPr>
        <p:txBody>
          <a:bodyPr wrap="square" rtlCol="0">
            <a:spAutoFit/>
          </a:bodyPr>
          <a:lstStyle/>
          <a:p>
            <a:r>
              <a:rPr lang="en-US" sz="1100" dirty="0"/>
              <a:t>250 us update</a:t>
            </a:r>
          </a:p>
        </p:txBody>
      </p:sp>
      <p:sp>
        <p:nvSpPr>
          <p:cNvPr id="44" name="TextBox 43">
            <a:extLst>
              <a:ext uri="{FF2B5EF4-FFF2-40B4-BE49-F238E27FC236}">
                <a16:creationId xmlns:a16="http://schemas.microsoft.com/office/drawing/2014/main" id="{DD7256F6-CABC-4EDB-A677-A37C8C054454}"/>
              </a:ext>
            </a:extLst>
          </p:cNvPr>
          <p:cNvSpPr txBox="1"/>
          <p:nvPr/>
        </p:nvSpPr>
        <p:spPr>
          <a:xfrm>
            <a:off x="3814934" y="60285"/>
            <a:ext cx="4254171" cy="1661993"/>
          </a:xfrm>
          <a:prstGeom prst="rect">
            <a:avLst/>
          </a:prstGeom>
          <a:noFill/>
        </p:spPr>
        <p:txBody>
          <a:bodyPr wrap="square" rtlCol="0">
            <a:spAutoFit/>
          </a:bodyPr>
          <a:lstStyle/>
          <a:p>
            <a:r>
              <a:rPr lang="en-US" sz="1400" b="1" dirty="0"/>
              <a:t>ECAT.PLLOFFSET </a:t>
            </a:r>
            <a:r>
              <a:rPr lang="en-US" sz="1100" dirty="0"/>
              <a:t>– Offset time between Sync0 and position loop update</a:t>
            </a:r>
          </a:p>
          <a:p>
            <a:endParaRPr lang="en-US" sz="1100" dirty="0"/>
          </a:p>
          <a:p>
            <a:r>
              <a:rPr lang="en-US" sz="1100" dirty="0"/>
              <a:t>Shifts the position loop update relative to Sync0 to allow more time for the drive to process the data needed for the position loop.</a:t>
            </a:r>
          </a:p>
          <a:p>
            <a:endParaRPr lang="en-US" sz="1100" dirty="0"/>
          </a:p>
          <a:p>
            <a:r>
              <a:rPr lang="en-US" sz="1100" dirty="0"/>
              <a:t>If SM2 has significant jitter or occurs too close to Sync0, it may cause the position loop to update prior to having data ready.  This would cause the position loop to run on old data.</a:t>
            </a:r>
          </a:p>
        </p:txBody>
      </p:sp>
      <p:sp>
        <p:nvSpPr>
          <p:cNvPr id="45" name="Rectangle: Rounded Corners 44">
            <a:extLst>
              <a:ext uri="{FF2B5EF4-FFF2-40B4-BE49-F238E27FC236}">
                <a16:creationId xmlns:a16="http://schemas.microsoft.com/office/drawing/2014/main" id="{AD13A949-D205-4E51-97DE-9DEC82FC4F36}"/>
              </a:ext>
            </a:extLst>
          </p:cNvPr>
          <p:cNvSpPr/>
          <p:nvPr/>
        </p:nvSpPr>
        <p:spPr>
          <a:xfrm>
            <a:off x="2597110" y="3447885"/>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2C7C4722-4DF1-4852-B9B7-DD7AAB4CF1C1}"/>
              </a:ext>
            </a:extLst>
          </p:cNvPr>
          <p:cNvSpPr txBox="1"/>
          <p:nvPr/>
        </p:nvSpPr>
        <p:spPr>
          <a:xfrm>
            <a:off x="2766260" y="3534586"/>
            <a:ext cx="605537" cy="261610"/>
          </a:xfrm>
          <a:prstGeom prst="rect">
            <a:avLst/>
          </a:prstGeom>
          <a:noFill/>
        </p:spPr>
        <p:txBody>
          <a:bodyPr wrap="square" rtlCol="0">
            <a:spAutoFit/>
          </a:bodyPr>
          <a:lstStyle/>
          <a:p>
            <a:r>
              <a:rPr lang="en-US" sz="1100" dirty="0"/>
              <a:t>62.5 us</a:t>
            </a:r>
          </a:p>
        </p:txBody>
      </p:sp>
      <p:sp>
        <p:nvSpPr>
          <p:cNvPr id="47" name="TextBox 46">
            <a:extLst>
              <a:ext uri="{FF2B5EF4-FFF2-40B4-BE49-F238E27FC236}">
                <a16:creationId xmlns:a16="http://schemas.microsoft.com/office/drawing/2014/main" id="{00E3CEED-1650-405C-A1A2-B8848EC5F967}"/>
              </a:ext>
            </a:extLst>
          </p:cNvPr>
          <p:cNvSpPr txBox="1"/>
          <p:nvPr/>
        </p:nvSpPr>
        <p:spPr>
          <a:xfrm rot="16200000">
            <a:off x="2693687" y="2966850"/>
            <a:ext cx="810813" cy="253916"/>
          </a:xfrm>
          <a:prstGeom prst="rect">
            <a:avLst/>
          </a:prstGeom>
          <a:noFill/>
        </p:spPr>
        <p:txBody>
          <a:bodyPr wrap="square" rtlCol="0">
            <a:spAutoFit/>
          </a:bodyPr>
          <a:lstStyle/>
          <a:p>
            <a:r>
              <a:rPr lang="en-US" sz="1000" dirty="0"/>
              <a:t>SM2-RxPDO</a:t>
            </a:r>
          </a:p>
        </p:txBody>
      </p:sp>
      <p:sp>
        <p:nvSpPr>
          <p:cNvPr id="48" name="TextBox 47">
            <a:extLst>
              <a:ext uri="{FF2B5EF4-FFF2-40B4-BE49-F238E27FC236}">
                <a16:creationId xmlns:a16="http://schemas.microsoft.com/office/drawing/2014/main" id="{C9783229-CC16-405C-9B49-9E1BF5E66C89}"/>
              </a:ext>
            </a:extLst>
          </p:cNvPr>
          <p:cNvSpPr txBox="1"/>
          <p:nvPr/>
        </p:nvSpPr>
        <p:spPr>
          <a:xfrm rot="16200000">
            <a:off x="2871006" y="2786457"/>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51" name="Rectangle: Rounded Corners 50">
            <a:extLst>
              <a:ext uri="{FF2B5EF4-FFF2-40B4-BE49-F238E27FC236}">
                <a16:creationId xmlns:a16="http://schemas.microsoft.com/office/drawing/2014/main" id="{E28BACAC-263C-4069-9C2C-77AD29E17441}"/>
              </a:ext>
            </a:extLst>
          </p:cNvPr>
          <p:cNvSpPr/>
          <p:nvPr/>
        </p:nvSpPr>
        <p:spPr>
          <a:xfrm>
            <a:off x="3499637" y="5806328"/>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Rounded Corners 51">
            <a:extLst>
              <a:ext uri="{FF2B5EF4-FFF2-40B4-BE49-F238E27FC236}">
                <a16:creationId xmlns:a16="http://schemas.microsoft.com/office/drawing/2014/main" id="{51359527-20AD-48B9-B01F-F6AB16F4A082}"/>
              </a:ext>
            </a:extLst>
          </p:cNvPr>
          <p:cNvSpPr/>
          <p:nvPr/>
        </p:nvSpPr>
        <p:spPr>
          <a:xfrm>
            <a:off x="4409306" y="5814018"/>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Rounded Corners 53">
            <a:extLst>
              <a:ext uri="{FF2B5EF4-FFF2-40B4-BE49-F238E27FC236}">
                <a16:creationId xmlns:a16="http://schemas.microsoft.com/office/drawing/2014/main" id="{56864F30-F508-402D-A51E-5404AFCC7487}"/>
              </a:ext>
            </a:extLst>
          </p:cNvPr>
          <p:cNvSpPr/>
          <p:nvPr/>
        </p:nvSpPr>
        <p:spPr>
          <a:xfrm>
            <a:off x="5318975" y="5814018"/>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Rounded Corners 56">
            <a:extLst>
              <a:ext uri="{FF2B5EF4-FFF2-40B4-BE49-F238E27FC236}">
                <a16:creationId xmlns:a16="http://schemas.microsoft.com/office/drawing/2014/main" id="{6910B897-FDD9-4CE9-9571-683E1603AC09}"/>
              </a:ext>
            </a:extLst>
          </p:cNvPr>
          <p:cNvSpPr/>
          <p:nvPr/>
        </p:nvSpPr>
        <p:spPr>
          <a:xfrm>
            <a:off x="6228644" y="5814018"/>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Rounded Corners 58">
            <a:extLst>
              <a:ext uri="{FF2B5EF4-FFF2-40B4-BE49-F238E27FC236}">
                <a16:creationId xmlns:a16="http://schemas.microsoft.com/office/drawing/2014/main" id="{10763EC1-3FE6-4BE1-BDF2-B5C05B75087D}"/>
              </a:ext>
            </a:extLst>
          </p:cNvPr>
          <p:cNvSpPr/>
          <p:nvPr/>
        </p:nvSpPr>
        <p:spPr>
          <a:xfrm>
            <a:off x="7139237" y="5813971"/>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Rounded Corners 60">
            <a:extLst>
              <a:ext uri="{FF2B5EF4-FFF2-40B4-BE49-F238E27FC236}">
                <a16:creationId xmlns:a16="http://schemas.microsoft.com/office/drawing/2014/main" id="{BA009C13-0A33-4C13-AAB6-7B0CB2B91ABD}"/>
              </a:ext>
            </a:extLst>
          </p:cNvPr>
          <p:cNvSpPr/>
          <p:nvPr/>
        </p:nvSpPr>
        <p:spPr>
          <a:xfrm>
            <a:off x="8047982" y="5814018"/>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78F8A423-7374-4688-B1F4-78276F293D2D}"/>
              </a:ext>
            </a:extLst>
          </p:cNvPr>
          <p:cNvSpPr txBox="1"/>
          <p:nvPr/>
        </p:nvSpPr>
        <p:spPr>
          <a:xfrm>
            <a:off x="3670635" y="5900719"/>
            <a:ext cx="605537" cy="261610"/>
          </a:xfrm>
          <a:prstGeom prst="rect">
            <a:avLst/>
          </a:prstGeom>
          <a:noFill/>
        </p:spPr>
        <p:txBody>
          <a:bodyPr wrap="square" rtlCol="0">
            <a:spAutoFit/>
          </a:bodyPr>
          <a:lstStyle/>
          <a:p>
            <a:r>
              <a:rPr lang="en-US" sz="1100" dirty="0"/>
              <a:t>62.5 us</a:t>
            </a:r>
          </a:p>
        </p:txBody>
      </p:sp>
      <p:sp>
        <p:nvSpPr>
          <p:cNvPr id="66" name="TextBox 65">
            <a:extLst>
              <a:ext uri="{FF2B5EF4-FFF2-40B4-BE49-F238E27FC236}">
                <a16:creationId xmlns:a16="http://schemas.microsoft.com/office/drawing/2014/main" id="{AB514FF6-4F28-4CA7-85E4-4CD4EBFBB42E}"/>
              </a:ext>
            </a:extLst>
          </p:cNvPr>
          <p:cNvSpPr txBox="1"/>
          <p:nvPr/>
        </p:nvSpPr>
        <p:spPr>
          <a:xfrm>
            <a:off x="4579380" y="5900719"/>
            <a:ext cx="605537" cy="261610"/>
          </a:xfrm>
          <a:prstGeom prst="rect">
            <a:avLst/>
          </a:prstGeom>
          <a:noFill/>
        </p:spPr>
        <p:txBody>
          <a:bodyPr wrap="square" rtlCol="0">
            <a:spAutoFit/>
          </a:bodyPr>
          <a:lstStyle/>
          <a:p>
            <a:r>
              <a:rPr lang="en-US" sz="1100" dirty="0"/>
              <a:t>62.5 us</a:t>
            </a:r>
          </a:p>
        </p:txBody>
      </p:sp>
      <p:sp>
        <p:nvSpPr>
          <p:cNvPr id="67" name="TextBox 66">
            <a:extLst>
              <a:ext uri="{FF2B5EF4-FFF2-40B4-BE49-F238E27FC236}">
                <a16:creationId xmlns:a16="http://schemas.microsoft.com/office/drawing/2014/main" id="{EBB76D2C-D646-4A97-86DB-8E3E9A5A5B6D}"/>
              </a:ext>
            </a:extLst>
          </p:cNvPr>
          <p:cNvSpPr txBox="1"/>
          <p:nvPr/>
        </p:nvSpPr>
        <p:spPr>
          <a:xfrm>
            <a:off x="5488125" y="5900719"/>
            <a:ext cx="605537" cy="261610"/>
          </a:xfrm>
          <a:prstGeom prst="rect">
            <a:avLst/>
          </a:prstGeom>
          <a:noFill/>
        </p:spPr>
        <p:txBody>
          <a:bodyPr wrap="square" rtlCol="0">
            <a:spAutoFit/>
          </a:bodyPr>
          <a:lstStyle/>
          <a:p>
            <a:r>
              <a:rPr lang="en-US" sz="1100" dirty="0"/>
              <a:t>62.5 us</a:t>
            </a:r>
          </a:p>
        </p:txBody>
      </p:sp>
      <p:sp>
        <p:nvSpPr>
          <p:cNvPr id="68" name="TextBox 67">
            <a:extLst>
              <a:ext uri="{FF2B5EF4-FFF2-40B4-BE49-F238E27FC236}">
                <a16:creationId xmlns:a16="http://schemas.microsoft.com/office/drawing/2014/main" id="{C7951DAD-9790-4D40-A819-DE6771A2AC2E}"/>
              </a:ext>
            </a:extLst>
          </p:cNvPr>
          <p:cNvSpPr txBox="1"/>
          <p:nvPr/>
        </p:nvSpPr>
        <p:spPr>
          <a:xfrm>
            <a:off x="6397794" y="5900719"/>
            <a:ext cx="605537" cy="261610"/>
          </a:xfrm>
          <a:prstGeom prst="rect">
            <a:avLst/>
          </a:prstGeom>
          <a:noFill/>
        </p:spPr>
        <p:txBody>
          <a:bodyPr wrap="square" rtlCol="0">
            <a:spAutoFit/>
          </a:bodyPr>
          <a:lstStyle/>
          <a:p>
            <a:r>
              <a:rPr lang="en-US" sz="1100" dirty="0"/>
              <a:t>62.5 us</a:t>
            </a:r>
          </a:p>
        </p:txBody>
      </p:sp>
      <p:sp>
        <p:nvSpPr>
          <p:cNvPr id="69" name="TextBox 68">
            <a:extLst>
              <a:ext uri="{FF2B5EF4-FFF2-40B4-BE49-F238E27FC236}">
                <a16:creationId xmlns:a16="http://schemas.microsoft.com/office/drawing/2014/main" id="{379F8D3B-6408-4D3C-8789-40247C0777E6}"/>
              </a:ext>
            </a:extLst>
          </p:cNvPr>
          <p:cNvSpPr txBox="1"/>
          <p:nvPr/>
        </p:nvSpPr>
        <p:spPr>
          <a:xfrm>
            <a:off x="4533157" y="6198672"/>
            <a:ext cx="805093" cy="261610"/>
          </a:xfrm>
          <a:prstGeom prst="rect">
            <a:avLst/>
          </a:prstGeom>
          <a:noFill/>
        </p:spPr>
        <p:txBody>
          <a:bodyPr wrap="square" rtlCol="0">
            <a:spAutoFit/>
          </a:bodyPr>
          <a:lstStyle/>
          <a:p>
            <a:r>
              <a:rPr lang="en-US" sz="1100" dirty="0"/>
              <a:t>Pos Loop</a:t>
            </a:r>
          </a:p>
        </p:txBody>
      </p:sp>
      <p:sp>
        <p:nvSpPr>
          <p:cNvPr id="70" name="TextBox 69">
            <a:extLst>
              <a:ext uri="{FF2B5EF4-FFF2-40B4-BE49-F238E27FC236}">
                <a16:creationId xmlns:a16="http://schemas.microsoft.com/office/drawing/2014/main" id="{BC5FE789-619C-4829-86B0-FFD31872F05C}"/>
              </a:ext>
            </a:extLst>
          </p:cNvPr>
          <p:cNvSpPr txBox="1"/>
          <p:nvPr/>
        </p:nvSpPr>
        <p:spPr>
          <a:xfrm>
            <a:off x="8173681" y="6199769"/>
            <a:ext cx="805093" cy="261610"/>
          </a:xfrm>
          <a:prstGeom prst="rect">
            <a:avLst/>
          </a:prstGeom>
          <a:noFill/>
        </p:spPr>
        <p:txBody>
          <a:bodyPr wrap="square" rtlCol="0">
            <a:spAutoFit/>
          </a:bodyPr>
          <a:lstStyle/>
          <a:p>
            <a:r>
              <a:rPr lang="en-US" sz="1100" dirty="0"/>
              <a:t>Pos Loop</a:t>
            </a:r>
          </a:p>
        </p:txBody>
      </p:sp>
      <p:sp>
        <p:nvSpPr>
          <p:cNvPr id="72" name="TextBox 71">
            <a:extLst>
              <a:ext uri="{FF2B5EF4-FFF2-40B4-BE49-F238E27FC236}">
                <a16:creationId xmlns:a16="http://schemas.microsoft.com/office/drawing/2014/main" id="{FB1D75EB-356F-4C87-BAF4-50B902FAD54E}"/>
              </a:ext>
            </a:extLst>
          </p:cNvPr>
          <p:cNvSpPr txBox="1"/>
          <p:nvPr/>
        </p:nvSpPr>
        <p:spPr>
          <a:xfrm rot="16200000">
            <a:off x="3618560" y="5450853"/>
            <a:ext cx="519187" cy="261610"/>
          </a:xfrm>
          <a:prstGeom prst="rect">
            <a:avLst/>
          </a:prstGeom>
          <a:noFill/>
        </p:spPr>
        <p:txBody>
          <a:bodyPr wrap="square" rtlCol="0">
            <a:spAutoFit/>
          </a:bodyPr>
          <a:lstStyle/>
          <a:p>
            <a:r>
              <a:rPr lang="en-US" sz="1050" dirty="0">
                <a:solidFill>
                  <a:srgbClr val="FF0000"/>
                </a:solidFill>
              </a:rPr>
              <a:t>Sync0</a:t>
            </a:r>
          </a:p>
        </p:txBody>
      </p:sp>
      <p:sp>
        <p:nvSpPr>
          <p:cNvPr id="73" name="TextBox 72">
            <a:extLst>
              <a:ext uri="{FF2B5EF4-FFF2-40B4-BE49-F238E27FC236}">
                <a16:creationId xmlns:a16="http://schemas.microsoft.com/office/drawing/2014/main" id="{FF559BAD-16A7-49E8-A219-35E61E74E4B1}"/>
              </a:ext>
            </a:extLst>
          </p:cNvPr>
          <p:cNvSpPr txBox="1"/>
          <p:nvPr/>
        </p:nvSpPr>
        <p:spPr>
          <a:xfrm rot="16200000">
            <a:off x="7611125" y="5465753"/>
            <a:ext cx="519187" cy="261610"/>
          </a:xfrm>
          <a:prstGeom prst="rect">
            <a:avLst/>
          </a:prstGeom>
          <a:noFill/>
        </p:spPr>
        <p:txBody>
          <a:bodyPr wrap="square" rtlCol="0">
            <a:spAutoFit/>
          </a:bodyPr>
          <a:lstStyle/>
          <a:p>
            <a:r>
              <a:rPr lang="en-US" sz="1050" dirty="0">
                <a:solidFill>
                  <a:srgbClr val="FF0000"/>
                </a:solidFill>
              </a:rPr>
              <a:t>Sync0</a:t>
            </a:r>
          </a:p>
        </p:txBody>
      </p:sp>
      <p:sp>
        <p:nvSpPr>
          <p:cNvPr id="77" name="TextBox 76">
            <a:extLst>
              <a:ext uri="{FF2B5EF4-FFF2-40B4-BE49-F238E27FC236}">
                <a16:creationId xmlns:a16="http://schemas.microsoft.com/office/drawing/2014/main" id="{8D401CB1-F35C-414F-B920-44F3B4FDC13A}"/>
              </a:ext>
            </a:extLst>
          </p:cNvPr>
          <p:cNvSpPr txBox="1"/>
          <p:nvPr/>
        </p:nvSpPr>
        <p:spPr>
          <a:xfrm rot="16200000">
            <a:off x="5565155" y="5148460"/>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78" name="TextBox 77">
            <a:extLst>
              <a:ext uri="{FF2B5EF4-FFF2-40B4-BE49-F238E27FC236}">
                <a16:creationId xmlns:a16="http://schemas.microsoft.com/office/drawing/2014/main" id="{D682D700-2FA4-4772-9A90-1AA74FF914C8}"/>
              </a:ext>
            </a:extLst>
          </p:cNvPr>
          <p:cNvSpPr txBox="1"/>
          <p:nvPr/>
        </p:nvSpPr>
        <p:spPr>
          <a:xfrm rot="16200000">
            <a:off x="7111490" y="5331694"/>
            <a:ext cx="810813" cy="253916"/>
          </a:xfrm>
          <a:prstGeom prst="rect">
            <a:avLst/>
          </a:prstGeom>
          <a:noFill/>
        </p:spPr>
        <p:txBody>
          <a:bodyPr wrap="square" rtlCol="0">
            <a:spAutoFit/>
          </a:bodyPr>
          <a:lstStyle/>
          <a:p>
            <a:r>
              <a:rPr lang="en-US" sz="1000" dirty="0"/>
              <a:t>SM2</a:t>
            </a:r>
          </a:p>
        </p:txBody>
      </p:sp>
      <p:sp>
        <p:nvSpPr>
          <p:cNvPr id="79" name="TextBox 78">
            <a:extLst>
              <a:ext uri="{FF2B5EF4-FFF2-40B4-BE49-F238E27FC236}">
                <a16:creationId xmlns:a16="http://schemas.microsoft.com/office/drawing/2014/main" id="{9B271F4A-5E2A-4788-848F-6A9C99CDFB7E}"/>
              </a:ext>
            </a:extLst>
          </p:cNvPr>
          <p:cNvSpPr txBox="1"/>
          <p:nvPr/>
        </p:nvSpPr>
        <p:spPr>
          <a:xfrm rot="16200000">
            <a:off x="8305078" y="5148569"/>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80" name="TextBox 79">
            <a:extLst>
              <a:ext uri="{FF2B5EF4-FFF2-40B4-BE49-F238E27FC236}">
                <a16:creationId xmlns:a16="http://schemas.microsoft.com/office/drawing/2014/main" id="{34069320-E30D-4732-9932-0389FB19F3BA}"/>
              </a:ext>
            </a:extLst>
          </p:cNvPr>
          <p:cNvSpPr txBox="1"/>
          <p:nvPr/>
        </p:nvSpPr>
        <p:spPr>
          <a:xfrm rot="16200000">
            <a:off x="3783954" y="5083510"/>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81" name="TextBox 80">
            <a:extLst>
              <a:ext uri="{FF2B5EF4-FFF2-40B4-BE49-F238E27FC236}">
                <a16:creationId xmlns:a16="http://schemas.microsoft.com/office/drawing/2014/main" id="{C7049984-7B92-4964-B0FE-7BB579C8D69D}"/>
              </a:ext>
            </a:extLst>
          </p:cNvPr>
          <p:cNvSpPr txBox="1"/>
          <p:nvPr/>
        </p:nvSpPr>
        <p:spPr>
          <a:xfrm>
            <a:off x="3973403" y="4226212"/>
            <a:ext cx="1152245" cy="261610"/>
          </a:xfrm>
          <a:prstGeom prst="rect">
            <a:avLst/>
          </a:prstGeom>
          <a:noFill/>
        </p:spPr>
        <p:txBody>
          <a:bodyPr wrap="square" rtlCol="0">
            <a:spAutoFit/>
          </a:bodyPr>
          <a:lstStyle/>
          <a:p>
            <a:r>
              <a:rPr lang="en-US" sz="1100" dirty="0"/>
              <a:t>ECAT.PLLOFFSET</a:t>
            </a:r>
          </a:p>
        </p:txBody>
      </p:sp>
      <p:cxnSp>
        <p:nvCxnSpPr>
          <p:cNvPr id="82" name="Straight Connector 81">
            <a:extLst>
              <a:ext uri="{FF2B5EF4-FFF2-40B4-BE49-F238E27FC236}">
                <a16:creationId xmlns:a16="http://schemas.microsoft.com/office/drawing/2014/main" id="{82F3A31C-94ED-4F7B-97D6-55B34979F9DE}"/>
              </a:ext>
            </a:extLst>
          </p:cNvPr>
          <p:cNvCxnSpPr>
            <a:cxnSpLocks/>
          </p:cNvCxnSpPr>
          <p:nvPr/>
        </p:nvCxnSpPr>
        <p:spPr>
          <a:xfrm>
            <a:off x="4424723" y="4409793"/>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7EE3158B-2F43-404A-ABF0-FDC81C3A15B6}"/>
              </a:ext>
            </a:extLst>
          </p:cNvPr>
          <p:cNvSpPr txBox="1"/>
          <p:nvPr/>
        </p:nvSpPr>
        <p:spPr>
          <a:xfrm rot="16200000">
            <a:off x="7402750" y="5101767"/>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90" name="Straight Connector 89">
            <a:extLst>
              <a:ext uri="{FF2B5EF4-FFF2-40B4-BE49-F238E27FC236}">
                <a16:creationId xmlns:a16="http://schemas.microsoft.com/office/drawing/2014/main" id="{7EBFA5DD-B4A7-4F70-96FA-D2DB18C11363}"/>
              </a:ext>
            </a:extLst>
          </p:cNvPr>
          <p:cNvCxnSpPr>
            <a:cxnSpLocks/>
          </p:cNvCxnSpPr>
          <p:nvPr/>
        </p:nvCxnSpPr>
        <p:spPr>
          <a:xfrm>
            <a:off x="3878153" y="4409793"/>
            <a:ext cx="0" cy="9471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AA7CDD89-CE81-4C25-AC6C-9F0071BCA441}"/>
              </a:ext>
            </a:extLst>
          </p:cNvPr>
          <p:cNvSpPr txBox="1"/>
          <p:nvPr/>
        </p:nvSpPr>
        <p:spPr>
          <a:xfrm rot="16200000">
            <a:off x="3186506" y="5304955"/>
            <a:ext cx="810813" cy="253916"/>
          </a:xfrm>
          <a:prstGeom prst="rect">
            <a:avLst/>
          </a:prstGeom>
          <a:noFill/>
        </p:spPr>
        <p:txBody>
          <a:bodyPr wrap="square" rtlCol="0">
            <a:spAutoFit/>
          </a:bodyPr>
          <a:lstStyle/>
          <a:p>
            <a:r>
              <a:rPr lang="en-US" sz="1000" dirty="0"/>
              <a:t>SM2-RxPDO</a:t>
            </a:r>
          </a:p>
        </p:txBody>
      </p:sp>
      <p:sp>
        <p:nvSpPr>
          <p:cNvPr id="102" name="TextBox 101">
            <a:extLst>
              <a:ext uri="{FF2B5EF4-FFF2-40B4-BE49-F238E27FC236}">
                <a16:creationId xmlns:a16="http://schemas.microsoft.com/office/drawing/2014/main" id="{3846EB79-4097-4136-899D-29EADE5288B1}"/>
              </a:ext>
            </a:extLst>
          </p:cNvPr>
          <p:cNvSpPr txBox="1"/>
          <p:nvPr/>
        </p:nvSpPr>
        <p:spPr>
          <a:xfrm rot="16200000">
            <a:off x="3696936" y="5124002"/>
            <a:ext cx="1200554" cy="246221"/>
          </a:xfrm>
          <a:prstGeom prst="rect">
            <a:avLst/>
          </a:prstGeom>
          <a:noFill/>
        </p:spPr>
        <p:txBody>
          <a:bodyPr wrap="square" rtlCol="0">
            <a:spAutoFit/>
          </a:bodyPr>
          <a:lstStyle/>
          <a:p>
            <a:r>
              <a:rPr lang="en-US" sz="1000" dirty="0">
                <a:solidFill>
                  <a:srgbClr val="0070C0"/>
                </a:solidFill>
              </a:rPr>
              <a:t>ECAT.RXDONETIME</a:t>
            </a:r>
          </a:p>
        </p:txBody>
      </p:sp>
      <p:cxnSp>
        <p:nvCxnSpPr>
          <p:cNvPr id="116" name="Straight Arrow Connector 115">
            <a:extLst>
              <a:ext uri="{FF2B5EF4-FFF2-40B4-BE49-F238E27FC236}">
                <a16:creationId xmlns:a16="http://schemas.microsoft.com/office/drawing/2014/main" id="{15ADDC46-4F53-4D61-8791-688690855362}"/>
              </a:ext>
            </a:extLst>
          </p:cNvPr>
          <p:cNvCxnSpPr>
            <a:cxnSpLocks/>
          </p:cNvCxnSpPr>
          <p:nvPr/>
        </p:nvCxnSpPr>
        <p:spPr>
          <a:xfrm>
            <a:off x="3893106" y="4489336"/>
            <a:ext cx="516200"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7" name="TextBox 116">
            <a:extLst>
              <a:ext uri="{FF2B5EF4-FFF2-40B4-BE49-F238E27FC236}">
                <a16:creationId xmlns:a16="http://schemas.microsoft.com/office/drawing/2014/main" id="{1546D733-BCB9-48C0-8BBB-D6ABF4408B0E}"/>
              </a:ext>
            </a:extLst>
          </p:cNvPr>
          <p:cNvSpPr txBox="1"/>
          <p:nvPr/>
        </p:nvSpPr>
        <p:spPr>
          <a:xfrm>
            <a:off x="7306539" y="3542276"/>
            <a:ext cx="605537" cy="261610"/>
          </a:xfrm>
          <a:prstGeom prst="rect">
            <a:avLst/>
          </a:prstGeom>
          <a:noFill/>
        </p:spPr>
        <p:txBody>
          <a:bodyPr wrap="square" rtlCol="0">
            <a:spAutoFit/>
          </a:bodyPr>
          <a:lstStyle/>
          <a:p>
            <a:r>
              <a:rPr lang="en-US" sz="1100" dirty="0"/>
              <a:t>62.5 us</a:t>
            </a:r>
          </a:p>
        </p:txBody>
      </p:sp>
      <p:sp>
        <p:nvSpPr>
          <p:cNvPr id="118" name="TextBox 117">
            <a:extLst>
              <a:ext uri="{FF2B5EF4-FFF2-40B4-BE49-F238E27FC236}">
                <a16:creationId xmlns:a16="http://schemas.microsoft.com/office/drawing/2014/main" id="{F7C69127-5F76-46AE-AD32-5830C704F753}"/>
              </a:ext>
            </a:extLst>
          </p:cNvPr>
          <p:cNvSpPr txBox="1"/>
          <p:nvPr/>
        </p:nvSpPr>
        <p:spPr>
          <a:xfrm>
            <a:off x="8199002" y="3548017"/>
            <a:ext cx="605537" cy="261610"/>
          </a:xfrm>
          <a:prstGeom prst="rect">
            <a:avLst/>
          </a:prstGeom>
          <a:noFill/>
        </p:spPr>
        <p:txBody>
          <a:bodyPr wrap="square" rtlCol="0">
            <a:spAutoFit/>
          </a:bodyPr>
          <a:lstStyle/>
          <a:p>
            <a:r>
              <a:rPr lang="en-US" sz="1100" dirty="0"/>
              <a:t>62.5 us</a:t>
            </a:r>
          </a:p>
        </p:txBody>
      </p:sp>
      <p:sp>
        <p:nvSpPr>
          <p:cNvPr id="119" name="TextBox 118">
            <a:extLst>
              <a:ext uri="{FF2B5EF4-FFF2-40B4-BE49-F238E27FC236}">
                <a16:creationId xmlns:a16="http://schemas.microsoft.com/office/drawing/2014/main" id="{A1D52436-7654-4515-B457-D0E1D65C0100}"/>
              </a:ext>
            </a:extLst>
          </p:cNvPr>
          <p:cNvSpPr txBox="1"/>
          <p:nvPr/>
        </p:nvSpPr>
        <p:spPr>
          <a:xfrm>
            <a:off x="7306539" y="5898603"/>
            <a:ext cx="605537" cy="261610"/>
          </a:xfrm>
          <a:prstGeom prst="rect">
            <a:avLst/>
          </a:prstGeom>
          <a:noFill/>
        </p:spPr>
        <p:txBody>
          <a:bodyPr wrap="square" rtlCol="0">
            <a:spAutoFit/>
          </a:bodyPr>
          <a:lstStyle/>
          <a:p>
            <a:r>
              <a:rPr lang="en-US" sz="1100" dirty="0"/>
              <a:t>62.5 us</a:t>
            </a:r>
          </a:p>
        </p:txBody>
      </p:sp>
      <p:sp>
        <p:nvSpPr>
          <p:cNvPr id="120" name="TextBox 119">
            <a:extLst>
              <a:ext uri="{FF2B5EF4-FFF2-40B4-BE49-F238E27FC236}">
                <a16:creationId xmlns:a16="http://schemas.microsoft.com/office/drawing/2014/main" id="{5928093B-CFA2-4DF9-9FB2-032EEA19BE08}"/>
              </a:ext>
            </a:extLst>
          </p:cNvPr>
          <p:cNvSpPr txBox="1"/>
          <p:nvPr/>
        </p:nvSpPr>
        <p:spPr>
          <a:xfrm>
            <a:off x="8215284" y="5898603"/>
            <a:ext cx="605537" cy="261610"/>
          </a:xfrm>
          <a:prstGeom prst="rect">
            <a:avLst/>
          </a:prstGeom>
          <a:noFill/>
        </p:spPr>
        <p:txBody>
          <a:bodyPr wrap="square" rtlCol="0">
            <a:spAutoFit/>
          </a:bodyPr>
          <a:lstStyle/>
          <a:p>
            <a:r>
              <a:rPr lang="en-US" sz="1100" dirty="0"/>
              <a:t>62.5 us</a:t>
            </a:r>
          </a:p>
        </p:txBody>
      </p:sp>
      <p:sp>
        <p:nvSpPr>
          <p:cNvPr id="63" name="TextBox 62">
            <a:extLst>
              <a:ext uri="{FF2B5EF4-FFF2-40B4-BE49-F238E27FC236}">
                <a16:creationId xmlns:a16="http://schemas.microsoft.com/office/drawing/2014/main" id="{CCE0C77F-1ABB-4C83-93DB-6321E3D17FDF}"/>
              </a:ext>
            </a:extLst>
          </p:cNvPr>
          <p:cNvSpPr txBox="1"/>
          <p:nvPr/>
        </p:nvSpPr>
        <p:spPr>
          <a:xfrm rot="16200000">
            <a:off x="4584037" y="4903263"/>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64" name="Rectangle: Rounded Corners 63">
            <a:extLst>
              <a:ext uri="{FF2B5EF4-FFF2-40B4-BE49-F238E27FC236}">
                <a16:creationId xmlns:a16="http://schemas.microsoft.com/office/drawing/2014/main" id="{19C6EBEA-D084-4573-B16F-BDA566B29D18}"/>
              </a:ext>
            </a:extLst>
          </p:cNvPr>
          <p:cNvSpPr/>
          <p:nvPr/>
        </p:nvSpPr>
        <p:spPr>
          <a:xfrm>
            <a:off x="2587753" y="5798544"/>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a:extLst>
              <a:ext uri="{FF2B5EF4-FFF2-40B4-BE49-F238E27FC236}">
                <a16:creationId xmlns:a16="http://schemas.microsoft.com/office/drawing/2014/main" id="{0965CA36-0FA2-4AB5-83F6-396DC2FCD3E4}"/>
              </a:ext>
            </a:extLst>
          </p:cNvPr>
          <p:cNvSpPr txBox="1"/>
          <p:nvPr/>
        </p:nvSpPr>
        <p:spPr>
          <a:xfrm>
            <a:off x="2756903" y="5885245"/>
            <a:ext cx="605537" cy="261610"/>
          </a:xfrm>
          <a:prstGeom prst="rect">
            <a:avLst/>
          </a:prstGeom>
          <a:noFill/>
        </p:spPr>
        <p:txBody>
          <a:bodyPr wrap="square" rtlCol="0">
            <a:spAutoFit/>
          </a:bodyPr>
          <a:lstStyle/>
          <a:p>
            <a:r>
              <a:rPr lang="en-US" sz="1100" dirty="0"/>
              <a:t>62.5 us</a:t>
            </a:r>
          </a:p>
        </p:txBody>
      </p:sp>
    </p:spTree>
    <p:extLst>
      <p:ext uri="{BB962C8B-B14F-4D97-AF65-F5344CB8AC3E}">
        <p14:creationId xmlns:p14="http://schemas.microsoft.com/office/powerpoint/2010/main" val="3286261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8AC720E-CEE9-4BCA-85E3-52613E6B4034}"/>
              </a:ext>
            </a:extLst>
          </p:cNvPr>
          <p:cNvSpPr/>
          <p:nvPr/>
        </p:nvSpPr>
        <p:spPr>
          <a:xfrm>
            <a:off x="1525269" y="3529770"/>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2434938" y="3537460"/>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3344607" y="3537460"/>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1696267" y="3624161"/>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2605012" y="3624161"/>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3513757" y="3624161"/>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2558789" y="3922114"/>
            <a:ext cx="805093" cy="261610"/>
          </a:xfrm>
          <a:prstGeom prst="rect">
            <a:avLst/>
          </a:prstGeom>
          <a:noFill/>
        </p:spPr>
        <p:txBody>
          <a:bodyPr wrap="square" rtlCol="0">
            <a:spAutoFit/>
          </a:bodyPr>
          <a:lstStyle/>
          <a:p>
            <a:r>
              <a:rPr lang="en-US" sz="1100" dirty="0"/>
              <a:t>Pos Loop</a:t>
            </a:r>
          </a:p>
        </p:txBody>
      </p:sp>
      <p:sp>
        <p:nvSpPr>
          <p:cNvPr id="91" name="TextBox 90">
            <a:extLst>
              <a:ext uri="{FF2B5EF4-FFF2-40B4-BE49-F238E27FC236}">
                <a16:creationId xmlns:a16="http://schemas.microsoft.com/office/drawing/2014/main" id="{8E906F95-5B19-4B9F-B0A3-5CCC51BD00EA}"/>
              </a:ext>
            </a:extLst>
          </p:cNvPr>
          <p:cNvSpPr txBox="1"/>
          <p:nvPr/>
        </p:nvSpPr>
        <p:spPr>
          <a:xfrm rot="16200000">
            <a:off x="2031820" y="3174295"/>
            <a:ext cx="519187" cy="261610"/>
          </a:xfrm>
          <a:prstGeom prst="rect">
            <a:avLst/>
          </a:prstGeom>
          <a:noFill/>
        </p:spPr>
        <p:txBody>
          <a:bodyPr wrap="square" rtlCol="0">
            <a:spAutoFit/>
          </a:bodyPr>
          <a:lstStyle/>
          <a:p>
            <a:r>
              <a:rPr lang="en-US" sz="1050" dirty="0">
                <a:solidFill>
                  <a:srgbClr val="FF0000"/>
                </a:solidFill>
              </a:rPr>
              <a:t>Sync0</a:t>
            </a:r>
          </a:p>
        </p:txBody>
      </p:sp>
      <p:sp>
        <p:nvSpPr>
          <p:cNvPr id="94" name="TextBox 93">
            <a:extLst>
              <a:ext uri="{FF2B5EF4-FFF2-40B4-BE49-F238E27FC236}">
                <a16:creationId xmlns:a16="http://schemas.microsoft.com/office/drawing/2014/main" id="{34B52350-7610-40F4-B31F-C24AD394686A}"/>
              </a:ext>
            </a:extLst>
          </p:cNvPr>
          <p:cNvSpPr txBox="1"/>
          <p:nvPr/>
        </p:nvSpPr>
        <p:spPr>
          <a:xfrm rot="16200000">
            <a:off x="3608681" y="2879763"/>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1809586" y="2806952"/>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98" name="TextBox 97">
            <a:extLst>
              <a:ext uri="{FF2B5EF4-FFF2-40B4-BE49-F238E27FC236}">
                <a16:creationId xmlns:a16="http://schemas.microsoft.com/office/drawing/2014/main" id="{68D8CB7D-94DE-43FB-91BD-1963517BF9D9}"/>
              </a:ext>
            </a:extLst>
          </p:cNvPr>
          <p:cNvSpPr txBox="1"/>
          <p:nvPr/>
        </p:nvSpPr>
        <p:spPr>
          <a:xfrm>
            <a:off x="1696267" y="1938738"/>
            <a:ext cx="1548635" cy="246221"/>
          </a:xfrm>
          <a:prstGeom prst="rect">
            <a:avLst/>
          </a:prstGeom>
          <a:noFill/>
        </p:spPr>
        <p:txBody>
          <a:bodyPr wrap="square" rtlCol="0">
            <a:spAutoFit/>
          </a:bodyPr>
          <a:lstStyle/>
          <a:p>
            <a:r>
              <a:rPr lang="en-US" sz="1000" dirty="0"/>
              <a:t>ECAT.PLLOFFSET too small</a:t>
            </a:r>
          </a:p>
        </p:txBody>
      </p:sp>
      <p:cxnSp>
        <p:nvCxnSpPr>
          <p:cNvPr id="99" name="Straight Connector 98">
            <a:extLst>
              <a:ext uri="{FF2B5EF4-FFF2-40B4-BE49-F238E27FC236}">
                <a16:creationId xmlns:a16="http://schemas.microsoft.com/office/drawing/2014/main" id="{8C470661-0E22-47E7-A1B6-EF40CF77A540}"/>
              </a:ext>
            </a:extLst>
          </p:cNvPr>
          <p:cNvCxnSpPr>
            <a:cxnSpLocks/>
          </p:cNvCxnSpPr>
          <p:nvPr/>
        </p:nvCxnSpPr>
        <p:spPr>
          <a:xfrm>
            <a:off x="2450355" y="2133235"/>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431AC4EF-084D-441D-8724-EB10980F9F80}"/>
              </a:ext>
            </a:extLst>
          </p:cNvPr>
          <p:cNvCxnSpPr>
            <a:cxnSpLocks/>
          </p:cNvCxnSpPr>
          <p:nvPr/>
        </p:nvCxnSpPr>
        <p:spPr>
          <a:xfrm>
            <a:off x="2301804" y="2133235"/>
            <a:ext cx="0" cy="9471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64F3FDB6-E25D-4487-94E0-94A4461106C6}"/>
              </a:ext>
            </a:extLst>
          </p:cNvPr>
          <p:cNvSpPr txBox="1"/>
          <p:nvPr/>
        </p:nvSpPr>
        <p:spPr>
          <a:xfrm>
            <a:off x="148252" y="142855"/>
            <a:ext cx="1038295" cy="261610"/>
          </a:xfrm>
          <a:prstGeom prst="rect">
            <a:avLst/>
          </a:prstGeom>
          <a:noFill/>
        </p:spPr>
        <p:txBody>
          <a:bodyPr wrap="square" rtlCol="0">
            <a:spAutoFit/>
          </a:bodyPr>
          <a:lstStyle/>
          <a:p>
            <a:r>
              <a:rPr lang="en-US" sz="1100" dirty="0"/>
              <a:t>250 us update</a:t>
            </a:r>
          </a:p>
        </p:txBody>
      </p:sp>
      <p:sp>
        <p:nvSpPr>
          <p:cNvPr id="44" name="TextBox 43">
            <a:extLst>
              <a:ext uri="{FF2B5EF4-FFF2-40B4-BE49-F238E27FC236}">
                <a16:creationId xmlns:a16="http://schemas.microsoft.com/office/drawing/2014/main" id="{DD7256F6-CABC-4EDB-A677-A37C8C054454}"/>
              </a:ext>
            </a:extLst>
          </p:cNvPr>
          <p:cNvSpPr txBox="1"/>
          <p:nvPr/>
        </p:nvSpPr>
        <p:spPr>
          <a:xfrm>
            <a:off x="3840281" y="61926"/>
            <a:ext cx="4254171" cy="1492716"/>
          </a:xfrm>
          <a:prstGeom prst="rect">
            <a:avLst/>
          </a:prstGeom>
          <a:noFill/>
        </p:spPr>
        <p:txBody>
          <a:bodyPr wrap="square" rtlCol="0">
            <a:spAutoFit/>
          </a:bodyPr>
          <a:lstStyle/>
          <a:p>
            <a:r>
              <a:rPr lang="en-US" sz="1400" b="1" dirty="0"/>
              <a:t>ECAT.PLLOFFSET </a:t>
            </a:r>
            <a:r>
              <a:rPr lang="en-US" sz="1100" dirty="0"/>
              <a:t>– examples</a:t>
            </a:r>
          </a:p>
          <a:p>
            <a:endParaRPr lang="en-US" sz="1100" dirty="0"/>
          </a:p>
          <a:p>
            <a:r>
              <a:rPr lang="en-US" sz="1100" dirty="0"/>
              <a:t>Bad: If ECAT.RXDONETIME occurs after Sync0, then position loop is using old data (from the previous cycle).</a:t>
            </a:r>
          </a:p>
          <a:p>
            <a:r>
              <a:rPr lang="en-US" sz="1100" dirty="0"/>
              <a:t>The SM2 event timing also comes into play here.</a:t>
            </a:r>
          </a:p>
          <a:p>
            <a:endParaRPr lang="en-US" sz="1100" dirty="0"/>
          </a:p>
          <a:p>
            <a:r>
              <a:rPr lang="en-US" sz="1100" dirty="0"/>
              <a:t>Good: If ECAT.RXDONETIME occurs before Sync0, then position loop is using the latest data.</a:t>
            </a:r>
          </a:p>
        </p:txBody>
      </p:sp>
      <p:sp>
        <p:nvSpPr>
          <p:cNvPr id="28" name="TextBox 27">
            <a:extLst>
              <a:ext uri="{FF2B5EF4-FFF2-40B4-BE49-F238E27FC236}">
                <a16:creationId xmlns:a16="http://schemas.microsoft.com/office/drawing/2014/main" id="{B6960702-F41C-4E0F-AEE5-01A661EDD50F}"/>
              </a:ext>
            </a:extLst>
          </p:cNvPr>
          <p:cNvSpPr txBox="1"/>
          <p:nvPr/>
        </p:nvSpPr>
        <p:spPr>
          <a:xfrm rot="16200000">
            <a:off x="1553963" y="3034747"/>
            <a:ext cx="810813" cy="253916"/>
          </a:xfrm>
          <a:prstGeom prst="rect">
            <a:avLst/>
          </a:prstGeom>
          <a:noFill/>
        </p:spPr>
        <p:txBody>
          <a:bodyPr wrap="square" rtlCol="0">
            <a:spAutoFit/>
          </a:bodyPr>
          <a:lstStyle/>
          <a:p>
            <a:r>
              <a:rPr lang="en-US" sz="1000" dirty="0"/>
              <a:t>SM2</a:t>
            </a:r>
          </a:p>
        </p:txBody>
      </p:sp>
      <p:sp>
        <p:nvSpPr>
          <p:cNvPr id="29" name="TextBox 28">
            <a:extLst>
              <a:ext uri="{FF2B5EF4-FFF2-40B4-BE49-F238E27FC236}">
                <a16:creationId xmlns:a16="http://schemas.microsoft.com/office/drawing/2014/main" id="{EB54D4BB-EE21-46CC-8F7E-EC7362F8108E}"/>
              </a:ext>
            </a:extLst>
          </p:cNvPr>
          <p:cNvSpPr txBox="1"/>
          <p:nvPr/>
        </p:nvSpPr>
        <p:spPr>
          <a:xfrm rot="16200000">
            <a:off x="1955120" y="2849774"/>
            <a:ext cx="1200554" cy="246221"/>
          </a:xfrm>
          <a:prstGeom prst="rect">
            <a:avLst/>
          </a:prstGeom>
          <a:noFill/>
        </p:spPr>
        <p:txBody>
          <a:bodyPr wrap="square" rtlCol="0">
            <a:spAutoFit/>
          </a:bodyPr>
          <a:lstStyle/>
          <a:p>
            <a:r>
              <a:rPr lang="en-US" sz="1000" dirty="0">
                <a:solidFill>
                  <a:srgbClr val="0070C0"/>
                </a:solidFill>
              </a:rPr>
              <a:t>ECAT.RXDONETIME</a:t>
            </a:r>
          </a:p>
        </p:txBody>
      </p:sp>
      <p:cxnSp>
        <p:nvCxnSpPr>
          <p:cNvPr id="3" name="Straight Arrow Connector 2">
            <a:extLst>
              <a:ext uri="{FF2B5EF4-FFF2-40B4-BE49-F238E27FC236}">
                <a16:creationId xmlns:a16="http://schemas.microsoft.com/office/drawing/2014/main" id="{6742E706-F677-42C6-B02C-356422E018CF}"/>
              </a:ext>
            </a:extLst>
          </p:cNvPr>
          <p:cNvCxnSpPr>
            <a:cxnSpLocks/>
          </p:cNvCxnSpPr>
          <p:nvPr/>
        </p:nvCxnSpPr>
        <p:spPr>
          <a:xfrm>
            <a:off x="2086328" y="2225184"/>
            <a:ext cx="213317" cy="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07DD6FA-BE73-4D4D-AE90-3D2BD4F892E7}"/>
              </a:ext>
            </a:extLst>
          </p:cNvPr>
          <p:cNvCxnSpPr>
            <a:cxnSpLocks/>
          </p:cNvCxnSpPr>
          <p:nvPr/>
        </p:nvCxnSpPr>
        <p:spPr>
          <a:xfrm flipH="1">
            <a:off x="2442788" y="2212820"/>
            <a:ext cx="269778" cy="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E46DDF61-793C-4FC8-A31A-9660E7F5153E}"/>
              </a:ext>
            </a:extLst>
          </p:cNvPr>
          <p:cNvSpPr txBox="1"/>
          <p:nvPr/>
        </p:nvSpPr>
        <p:spPr>
          <a:xfrm>
            <a:off x="2758865" y="2444860"/>
            <a:ext cx="564286" cy="369332"/>
          </a:xfrm>
          <a:prstGeom prst="rect">
            <a:avLst/>
          </a:prstGeom>
          <a:noFill/>
        </p:spPr>
        <p:txBody>
          <a:bodyPr wrap="square" rtlCol="0">
            <a:spAutoFit/>
          </a:bodyPr>
          <a:lstStyle/>
          <a:p>
            <a:r>
              <a:rPr lang="en-US" dirty="0"/>
              <a:t>Bad</a:t>
            </a:r>
          </a:p>
        </p:txBody>
      </p:sp>
      <p:sp>
        <p:nvSpPr>
          <p:cNvPr id="36" name="Rectangle: Rounded Corners 35">
            <a:extLst>
              <a:ext uri="{FF2B5EF4-FFF2-40B4-BE49-F238E27FC236}">
                <a16:creationId xmlns:a16="http://schemas.microsoft.com/office/drawing/2014/main" id="{CD92B4DB-F5D2-4443-B06F-12C8B7617F4F}"/>
              </a:ext>
            </a:extLst>
          </p:cNvPr>
          <p:cNvSpPr/>
          <p:nvPr/>
        </p:nvSpPr>
        <p:spPr>
          <a:xfrm>
            <a:off x="7242871" y="3529770"/>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Rounded Corners 36">
            <a:extLst>
              <a:ext uri="{FF2B5EF4-FFF2-40B4-BE49-F238E27FC236}">
                <a16:creationId xmlns:a16="http://schemas.microsoft.com/office/drawing/2014/main" id="{2165B8C2-635F-4AF4-8385-42A4E6FA73B9}"/>
              </a:ext>
            </a:extLst>
          </p:cNvPr>
          <p:cNvSpPr/>
          <p:nvPr/>
        </p:nvSpPr>
        <p:spPr>
          <a:xfrm>
            <a:off x="8152540" y="3537460"/>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69FE5B55-116F-4444-9EF2-3244FA8F03DF}"/>
              </a:ext>
            </a:extLst>
          </p:cNvPr>
          <p:cNvSpPr/>
          <p:nvPr/>
        </p:nvSpPr>
        <p:spPr>
          <a:xfrm>
            <a:off x="9062209" y="3537460"/>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856CB80B-C56F-4C51-AFF2-8666901651C8}"/>
              </a:ext>
            </a:extLst>
          </p:cNvPr>
          <p:cNvSpPr/>
          <p:nvPr/>
        </p:nvSpPr>
        <p:spPr>
          <a:xfrm>
            <a:off x="6331321" y="353022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C0C86521-EE01-4A35-9B97-BF804F235967}"/>
              </a:ext>
            </a:extLst>
          </p:cNvPr>
          <p:cNvSpPr txBox="1"/>
          <p:nvPr/>
        </p:nvSpPr>
        <p:spPr>
          <a:xfrm>
            <a:off x="7413869" y="3624161"/>
            <a:ext cx="605537" cy="261610"/>
          </a:xfrm>
          <a:prstGeom prst="rect">
            <a:avLst/>
          </a:prstGeom>
          <a:noFill/>
        </p:spPr>
        <p:txBody>
          <a:bodyPr wrap="square" rtlCol="0">
            <a:spAutoFit/>
          </a:bodyPr>
          <a:lstStyle/>
          <a:p>
            <a:r>
              <a:rPr lang="en-US" sz="1100" dirty="0"/>
              <a:t>62.5 us</a:t>
            </a:r>
          </a:p>
        </p:txBody>
      </p:sp>
      <p:sp>
        <p:nvSpPr>
          <p:cNvPr id="45" name="TextBox 44">
            <a:extLst>
              <a:ext uri="{FF2B5EF4-FFF2-40B4-BE49-F238E27FC236}">
                <a16:creationId xmlns:a16="http://schemas.microsoft.com/office/drawing/2014/main" id="{04A6D1E7-2EEA-4271-8980-6A4108E52E63}"/>
              </a:ext>
            </a:extLst>
          </p:cNvPr>
          <p:cNvSpPr txBox="1"/>
          <p:nvPr/>
        </p:nvSpPr>
        <p:spPr>
          <a:xfrm>
            <a:off x="8322614" y="3624161"/>
            <a:ext cx="605537" cy="261610"/>
          </a:xfrm>
          <a:prstGeom prst="rect">
            <a:avLst/>
          </a:prstGeom>
          <a:noFill/>
        </p:spPr>
        <p:txBody>
          <a:bodyPr wrap="square" rtlCol="0">
            <a:spAutoFit/>
          </a:bodyPr>
          <a:lstStyle/>
          <a:p>
            <a:r>
              <a:rPr lang="en-US" sz="1100" dirty="0"/>
              <a:t>62.5 us</a:t>
            </a:r>
          </a:p>
        </p:txBody>
      </p:sp>
      <p:sp>
        <p:nvSpPr>
          <p:cNvPr id="46" name="TextBox 45">
            <a:extLst>
              <a:ext uri="{FF2B5EF4-FFF2-40B4-BE49-F238E27FC236}">
                <a16:creationId xmlns:a16="http://schemas.microsoft.com/office/drawing/2014/main" id="{24A64462-2298-4313-B42E-DE98EC7F24E1}"/>
              </a:ext>
            </a:extLst>
          </p:cNvPr>
          <p:cNvSpPr txBox="1"/>
          <p:nvPr/>
        </p:nvSpPr>
        <p:spPr>
          <a:xfrm>
            <a:off x="9231359" y="3624161"/>
            <a:ext cx="605537" cy="261610"/>
          </a:xfrm>
          <a:prstGeom prst="rect">
            <a:avLst/>
          </a:prstGeom>
          <a:noFill/>
        </p:spPr>
        <p:txBody>
          <a:bodyPr wrap="square" rtlCol="0">
            <a:spAutoFit/>
          </a:bodyPr>
          <a:lstStyle/>
          <a:p>
            <a:r>
              <a:rPr lang="en-US" sz="1100" dirty="0"/>
              <a:t>62.5 us</a:t>
            </a:r>
          </a:p>
        </p:txBody>
      </p:sp>
      <p:sp>
        <p:nvSpPr>
          <p:cNvPr id="47" name="TextBox 46">
            <a:extLst>
              <a:ext uri="{FF2B5EF4-FFF2-40B4-BE49-F238E27FC236}">
                <a16:creationId xmlns:a16="http://schemas.microsoft.com/office/drawing/2014/main" id="{7E70A97C-CB32-42D2-A31E-EB86C2C19392}"/>
              </a:ext>
            </a:extLst>
          </p:cNvPr>
          <p:cNvSpPr txBox="1"/>
          <p:nvPr/>
        </p:nvSpPr>
        <p:spPr>
          <a:xfrm>
            <a:off x="6500471" y="3616923"/>
            <a:ext cx="605537" cy="261610"/>
          </a:xfrm>
          <a:prstGeom prst="rect">
            <a:avLst/>
          </a:prstGeom>
          <a:noFill/>
        </p:spPr>
        <p:txBody>
          <a:bodyPr wrap="square" rtlCol="0">
            <a:spAutoFit/>
          </a:bodyPr>
          <a:lstStyle/>
          <a:p>
            <a:r>
              <a:rPr lang="en-US" sz="1100" dirty="0"/>
              <a:t>62.5 us</a:t>
            </a:r>
          </a:p>
        </p:txBody>
      </p:sp>
      <p:sp>
        <p:nvSpPr>
          <p:cNvPr id="48" name="TextBox 47">
            <a:extLst>
              <a:ext uri="{FF2B5EF4-FFF2-40B4-BE49-F238E27FC236}">
                <a16:creationId xmlns:a16="http://schemas.microsoft.com/office/drawing/2014/main" id="{29ADD402-7801-4DC8-B328-C3EB75DC6F2E}"/>
              </a:ext>
            </a:extLst>
          </p:cNvPr>
          <p:cNvSpPr txBox="1"/>
          <p:nvPr/>
        </p:nvSpPr>
        <p:spPr>
          <a:xfrm>
            <a:off x="8276391" y="3922114"/>
            <a:ext cx="805093" cy="261610"/>
          </a:xfrm>
          <a:prstGeom prst="rect">
            <a:avLst/>
          </a:prstGeom>
          <a:noFill/>
        </p:spPr>
        <p:txBody>
          <a:bodyPr wrap="square" rtlCol="0">
            <a:spAutoFit/>
          </a:bodyPr>
          <a:lstStyle/>
          <a:p>
            <a:r>
              <a:rPr lang="en-US" sz="1100" dirty="0"/>
              <a:t>Pos Loop</a:t>
            </a:r>
          </a:p>
        </p:txBody>
      </p:sp>
      <p:sp>
        <p:nvSpPr>
          <p:cNvPr id="50" name="TextBox 49">
            <a:extLst>
              <a:ext uri="{FF2B5EF4-FFF2-40B4-BE49-F238E27FC236}">
                <a16:creationId xmlns:a16="http://schemas.microsoft.com/office/drawing/2014/main" id="{59160E84-AB1D-4E49-B0B0-F6161B2B4ED9}"/>
              </a:ext>
            </a:extLst>
          </p:cNvPr>
          <p:cNvSpPr txBox="1"/>
          <p:nvPr/>
        </p:nvSpPr>
        <p:spPr>
          <a:xfrm rot="16200000">
            <a:off x="6740666" y="3175722"/>
            <a:ext cx="519187" cy="261610"/>
          </a:xfrm>
          <a:prstGeom prst="rect">
            <a:avLst/>
          </a:prstGeom>
          <a:noFill/>
        </p:spPr>
        <p:txBody>
          <a:bodyPr wrap="square" rtlCol="0">
            <a:spAutoFit/>
          </a:bodyPr>
          <a:lstStyle/>
          <a:p>
            <a:r>
              <a:rPr lang="en-US" sz="1050" dirty="0">
                <a:solidFill>
                  <a:srgbClr val="FF0000"/>
                </a:solidFill>
              </a:rPr>
              <a:t>Sync0</a:t>
            </a:r>
          </a:p>
        </p:txBody>
      </p:sp>
      <p:sp>
        <p:nvSpPr>
          <p:cNvPr id="53" name="TextBox 52">
            <a:extLst>
              <a:ext uri="{FF2B5EF4-FFF2-40B4-BE49-F238E27FC236}">
                <a16:creationId xmlns:a16="http://schemas.microsoft.com/office/drawing/2014/main" id="{2838F00C-9DCF-4D74-8FE3-7E90DC210860}"/>
              </a:ext>
            </a:extLst>
          </p:cNvPr>
          <p:cNvSpPr txBox="1"/>
          <p:nvPr/>
        </p:nvSpPr>
        <p:spPr>
          <a:xfrm rot="16200000">
            <a:off x="9319426" y="2868961"/>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57" name="TextBox 56">
            <a:extLst>
              <a:ext uri="{FF2B5EF4-FFF2-40B4-BE49-F238E27FC236}">
                <a16:creationId xmlns:a16="http://schemas.microsoft.com/office/drawing/2014/main" id="{455992D0-7AB9-4B21-ABB3-F9FD26D44A64}"/>
              </a:ext>
            </a:extLst>
          </p:cNvPr>
          <p:cNvSpPr txBox="1"/>
          <p:nvPr/>
        </p:nvSpPr>
        <p:spPr>
          <a:xfrm rot="16200000">
            <a:off x="7527188" y="2806952"/>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58" name="TextBox 57">
            <a:extLst>
              <a:ext uri="{FF2B5EF4-FFF2-40B4-BE49-F238E27FC236}">
                <a16:creationId xmlns:a16="http://schemas.microsoft.com/office/drawing/2014/main" id="{6E971761-9703-4144-B0AC-357DDB333283}"/>
              </a:ext>
            </a:extLst>
          </p:cNvPr>
          <p:cNvSpPr txBox="1"/>
          <p:nvPr/>
        </p:nvSpPr>
        <p:spPr>
          <a:xfrm>
            <a:off x="7067993" y="1962754"/>
            <a:ext cx="1099964" cy="246221"/>
          </a:xfrm>
          <a:prstGeom prst="rect">
            <a:avLst/>
          </a:prstGeom>
          <a:noFill/>
        </p:spPr>
        <p:txBody>
          <a:bodyPr wrap="square" rtlCol="0">
            <a:spAutoFit/>
          </a:bodyPr>
          <a:lstStyle/>
          <a:p>
            <a:r>
              <a:rPr lang="en-US" sz="1000" dirty="0"/>
              <a:t>ECAT.PLLOFFSET</a:t>
            </a:r>
          </a:p>
        </p:txBody>
      </p:sp>
      <p:cxnSp>
        <p:nvCxnSpPr>
          <p:cNvPr id="59" name="Straight Connector 58">
            <a:extLst>
              <a:ext uri="{FF2B5EF4-FFF2-40B4-BE49-F238E27FC236}">
                <a16:creationId xmlns:a16="http://schemas.microsoft.com/office/drawing/2014/main" id="{35C1738E-A595-4181-8A7E-0442298A2292}"/>
              </a:ext>
            </a:extLst>
          </p:cNvPr>
          <p:cNvCxnSpPr>
            <a:cxnSpLocks/>
          </p:cNvCxnSpPr>
          <p:nvPr/>
        </p:nvCxnSpPr>
        <p:spPr>
          <a:xfrm>
            <a:off x="8167957" y="2133235"/>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5A75DCA9-A9FB-4DBF-899B-3FFB539E2EDF}"/>
              </a:ext>
            </a:extLst>
          </p:cNvPr>
          <p:cNvCxnSpPr>
            <a:cxnSpLocks/>
          </p:cNvCxnSpPr>
          <p:nvPr/>
        </p:nvCxnSpPr>
        <p:spPr>
          <a:xfrm>
            <a:off x="7000259" y="2134662"/>
            <a:ext cx="0" cy="9471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0D58903E-827B-4EEE-80E8-C09002BABFE4}"/>
              </a:ext>
            </a:extLst>
          </p:cNvPr>
          <p:cNvSpPr txBox="1"/>
          <p:nvPr/>
        </p:nvSpPr>
        <p:spPr>
          <a:xfrm rot="16200000">
            <a:off x="6308612" y="3029824"/>
            <a:ext cx="810813" cy="253916"/>
          </a:xfrm>
          <a:prstGeom prst="rect">
            <a:avLst/>
          </a:prstGeom>
          <a:noFill/>
        </p:spPr>
        <p:txBody>
          <a:bodyPr wrap="square" rtlCol="0">
            <a:spAutoFit/>
          </a:bodyPr>
          <a:lstStyle/>
          <a:p>
            <a:r>
              <a:rPr lang="en-US" sz="1000" dirty="0"/>
              <a:t>SM2</a:t>
            </a:r>
          </a:p>
        </p:txBody>
      </p:sp>
      <p:sp>
        <p:nvSpPr>
          <p:cNvPr id="64" name="TextBox 63">
            <a:extLst>
              <a:ext uri="{FF2B5EF4-FFF2-40B4-BE49-F238E27FC236}">
                <a16:creationId xmlns:a16="http://schemas.microsoft.com/office/drawing/2014/main" id="{4CBF1D48-8D09-4BDC-91CC-D9F3D059B330}"/>
              </a:ext>
            </a:extLst>
          </p:cNvPr>
          <p:cNvSpPr txBox="1"/>
          <p:nvPr/>
        </p:nvSpPr>
        <p:spPr>
          <a:xfrm rot="16200000">
            <a:off x="6570619" y="2850373"/>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67" name="TextBox 66">
            <a:extLst>
              <a:ext uri="{FF2B5EF4-FFF2-40B4-BE49-F238E27FC236}">
                <a16:creationId xmlns:a16="http://schemas.microsoft.com/office/drawing/2014/main" id="{990B30A6-5740-4A7C-8733-A0C5C2BCAD23}"/>
              </a:ext>
            </a:extLst>
          </p:cNvPr>
          <p:cNvSpPr txBox="1"/>
          <p:nvPr/>
        </p:nvSpPr>
        <p:spPr>
          <a:xfrm>
            <a:off x="8372920" y="2499825"/>
            <a:ext cx="583780" cy="369332"/>
          </a:xfrm>
          <a:prstGeom prst="rect">
            <a:avLst/>
          </a:prstGeom>
          <a:noFill/>
        </p:spPr>
        <p:txBody>
          <a:bodyPr wrap="square" rtlCol="0">
            <a:spAutoFit/>
          </a:bodyPr>
          <a:lstStyle/>
          <a:p>
            <a:r>
              <a:rPr lang="en-US" dirty="0"/>
              <a:t>Bad</a:t>
            </a:r>
          </a:p>
        </p:txBody>
      </p:sp>
      <p:cxnSp>
        <p:nvCxnSpPr>
          <p:cNvPr id="68" name="Straight Arrow Connector 67">
            <a:extLst>
              <a:ext uri="{FF2B5EF4-FFF2-40B4-BE49-F238E27FC236}">
                <a16:creationId xmlns:a16="http://schemas.microsoft.com/office/drawing/2014/main" id="{97C6F004-E31E-408E-A25B-D3D0389E2F49}"/>
              </a:ext>
            </a:extLst>
          </p:cNvPr>
          <p:cNvCxnSpPr>
            <a:cxnSpLocks/>
          </p:cNvCxnSpPr>
          <p:nvPr/>
        </p:nvCxnSpPr>
        <p:spPr>
          <a:xfrm flipH="1">
            <a:off x="2618917" y="2766285"/>
            <a:ext cx="299122" cy="604074"/>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AEEF8486-BC7F-4A0B-986E-65F2C42A3443}"/>
              </a:ext>
            </a:extLst>
          </p:cNvPr>
          <p:cNvCxnSpPr>
            <a:cxnSpLocks/>
          </p:cNvCxnSpPr>
          <p:nvPr/>
        </p:nvCxnSpPr>
        <p:spPr>
          <a:xfrm flipH="1">
            <a:off x="7276634" y="2794147"/>
            <a:ext cx="1176090" cy="57158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7" name="Rectangle: Rounded Corners 76">
            <a:extLst>
              <a:ext uri="{FF2B5EF4-FFF2-40B4-BE49-F238E27FC236}">
                <a16:creationId xmlns:a16="http://schemas.microsoft.com/office/drawing/2014/main" id="{1ED39497-0129-4F86-9D01-23D3073C1163}"/>
              </a:ext>
            </a:extLst>
          </p:cNvPr>
          <p:cNvSpPr/>
          <p:nvPr/>
        </p:nvSpPr>
        <p:spPr>
          <a:xfrm>
            <a:off x="2434938" y="5975273"/>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Rounded Corners 77">
            <a:extLst>
              <a:ext uri="{FF2B5EF4-FFF2-40B4-BE49-F238E27FC236}">
                <a16:creationId xmlns:a16="http://schemas.microsoft.com/office/drawing/2014/main" id="{B4D97089-327E-4B46-BFB4-C4E57F88328D}"/>
              </a:ext>
            </a:extLst>
          </p:cNvPr>
          <p:cNvSpPr/>
          <p:nvPr/>
        </p:nvSpPr>
        <p:spPr>
          <a:xfrm>
            <a:off x="3344607" y="5982963"/>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Rounded Corners 78">
            <a:extLst>
              <a:ext uri="{FF2B5EF4-FFF2-40B4-BE49-F238E27FC236}">
                <a16:creationId xmlns:a16="http://schemas.microsoft.com/office/drawing/2014/main" id="{F3F1CE6E-D8CF-481B-AA78-8A96B5978DC1}"/>
              </a:ext>
            </a:extLst>
          </p:cNvPr>
          <p:cNvSpPr/>
          <p:nvPr/>
        </p:nvSpPr>
        <p:spPr>
          <a:xfrm>
            <a:off x="4254276" y="5982963"/>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Rounded Corners 79">
            <a:extLst>
              <a:ext uri="{FF2B5EF4-FFF2-40B4-BE49-F238E27FC236}">
                <a16:creationId xmlns:a16="http://schemas.microsoft.com/office/drawing/2014/main" id="{7DC2D600-ABB0-4ADF-AFF3-DD2270CF33B3}"/>
              </a:ext>
            </a:extLst>
          </p:cNvPr>
          <p:cNvSpPr/>
          <p:nvPr/>
        </p:nvSpPr>
        <p:spPr>
          <a:xfrm>
            <a:off x="1529485" y="5975273"/>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DF5CBE44-5FD3-4A63-B259-E144984B5091}"/>
              </a:ext>
            </a:extLst>
          </p:cNvPr>
          <p:cNvSpPr txBox="1"/>
          <p:nvPr/>
        </p:nvSpPr>
        <p:spPr>
          <a:xfrm>
            <a:off x="2605936" y="6069664"/>
            <a:ext cx="605537" cy="261610"/>
          </a:xfrm>
          <a:prstGeom prst="rect">
            <a:avLst/>
          </a:prstGeom>
          <a:noFill/>
        </p:spPr>
        <p:txBody>
          <a:bodyPr wrap="square" rtlCol="0">
            <a:spAutoFit/>
          </a:bodyPr>
          <a:lstStyle/>
          <a:p>
            <a:r>
              <a:rPr lang="en-US" sz="1100" dirty="0"/>
              <a:t>62.5 us</a:t>
            </a:r>
          </a:p>
        </p:txBody>
      </p:sp>
      <p:sp>
        <p:nvSpPr>
          <p:cNvPr id="90" name="TextBox 89">
            <a:extLst>
              <a:ext uri="{FF2B5EF4-FFF2-40B4-BE49-F238E27FC236}">
                <a16:creationId xmlns:a16="http://schemas.microsoft.com/office/drawing/2014/main" id="{1FA7BFCA-DDF9-4FCC-AF9E-9D402E6B9220}"/>
              </a:ext>
            </a:extLst>
          </p:cNvPr>
          <p:cNvSpPr txBox="1"/>
          <p:nvPr/>
        </p:nvSpPr>
        <p:spPr>
          <a:xfrm>
            <a:off x="3514681" y="6069664"/>
            <a:ext cx="605537" cy="261610"/>
          </a:xfrm>
          <a:prstGeom prst="rect">
            <a:avLst/>
          </a:prstGeom>
          <a:noFill/>
        </p:spPr>
        <p:txBody>
          <a:bodyPr wrap="square" rtlCol="0">
            <a:spAutoFit/>
          </a:bodyPr>
          <a:lstStyle/>
          <a:p>
            <a:r>
              <a:rPr lang="en-US" sz="1100" dirty="0"/>
              <a:t>62.5 us</a:t>
            </a:r>
          </a:p>
        </p:txBody>
      </p:sp>
      <p:sp>
        <p:nvSpPr>
          <p:cNvPr id="100" name="TextBox 99">
            <a:extLst>
              <a:ext uri="{FF2B5EF4-FFF2-40B4-BE49-F238E27FC236}">
                <a16:creationId xmlns:a16="http://schemas.microsoft.com/office/drawing/2014/main" id="{6568B0FA-F029-4CC1-A79F-7EFF6CAF45CA}"/>
              </a:ext>
            </a:extLst>
          </p:cNvPr>
          <p:cNvSpPr txBox="1"/>
          <p:nvPr/>
        </p:nvSpPr>
        <p:spPr>
          <a:xfrm>
            <a:off x="4423426" y="6069664"/>
            <a:ext cx="605537" cy="261610"/>
          </a:xfrm>
          <a:prstGeom prst="rect">
            <a:avLst/>
          </a:prstGeom>
          <a:noFill/>
        </p:spPr>
        <p:txBody>
          <a:bodyPr wrap="square" rtlCol="0">
            <a:spAutoFit/>
          </a:bodyPr>
          <a:lstStyle/>
          <a:p>
            <a:r>
              <a:rPr lang="en-US" sz="1100" dirty="0"/>
              <a:t>62.5 us</a:t>
            </a:r>
          </a:p>
        </p:txBody>
      </p:sp>
      <p:sp>
        <p:nvSpPr>
          <p:cNvPr id="101" name="TextBox 100">
            <a:extLst>
              <a:ext uri="{FF2B5EF4-FFF2-40B4-BE49-F238E27FC236}">
                <a16:creationId xmlns:a16="http://schemas.microsoft.com/office/drawing/2014/main" id="{50E543DF-6E16-4F4F-AF6A-A0BAFF9CF432}"/>
              </a:ext>
            </a:extLst>
          </p:cNvPr>
          <p:cNvSpPr txBox="1"/>
          <p:nvPr/>
        </p:nvSpPr>
        <p:spPr>
          <a:xfrm>
            <a:off x="1698635" y="6061974"/>
            <a:ext cx="605537" cy="261610"/>
          </a:xfrm>
          <a:prstGeom prst="rect">
            <a:avLst/>
          </a:prstGeom>
          <a:noFill/>
        </p:spPr>
        <p:txBody>
          <a:bodyPr wrap="square" rtlCol="0">
            <a:spAutoFit/>
          </a:bodyPr>
          <a:lstStyle/>
          <a:p>
            <a:r>
              <a:rPr lang="en-US" sz="1100" dirty="0"/>
              <a:t>62.5 us</a:t>
            </a:r>
          </a:p>
        </p:txBody>
      </p:sp>
      <p:sp>
        <p:nvSpPr>
          <p:cNvPr id="102" name="TextBox 101">
            <a:extLst>
              <a:ext uri="{FF2B5EF4-FFF2-40B4-BE49-F238E27FC236}">
                <a16:creationId xmlns:a16="http://schemas.microsoft.com/office/drawing/2014/main" id="{22829FF3-EA10-4F8C-AA58-EC7763B06D8E}"/>
              </a:ext>
            </a:extLst>
          </p:cNvPr>
          <p:cNvSpPr txBox="1"/>
          <p:nvPr/>
        </p:nvSpPr>
        <p:spPr>
          <a:xfrm>
            <a:off x="3468458" y="6367617"/>
            <a:ext cx="805093" cy="261610"/>
          </a:xfrm>
          <a:prstGeom prst="rect">
            <a:avLst/>
          </a:prstGeom>
          <a:noFill/>
        </p:spPr>
        <p:txBody>
          <a:bodyPr wrap="square" rtlCol="0">
            <a:spAutoFit/>
          </a:bodyPr>
          <a:lstStyle/>
          <a:p>
            <a:r>
              <a:rPr lang="en-US" sz="1100" dirty="0"/>
              <a:t>Pos Loop</a:t>
            </a:r>
          </a:p>
        </p:txBody>
      </p:sp>
      <p:sp>
        <p:nvSpPr>
          <p:cNvPr id="105" name="TextBox 104">
            <a:extLst>
              <a:ext uri="{FF2B5EF4-FFF2-40B4-BE49-F238E27FC236}">
                <a16:creationId xmlns:a16="http://schemas.microsoft.com/office/drawing/2014/main" id="{FABD723D-CB03-4D20-BB45-F565B4B15C47}"/>
              </a:ext>
            </a:extLst>
          </p:cNvPr>
          <p:cNvSpPr txBox="1"/>
          <p:nvPr/>
        </p:nvSpPr>
        <p:spPr>
          <a:xfrm rot="16200000">
            <a:off x="2790089" y="5619395"/>
            <a:ext cx="519187" cy="261610"/>
          </a:xfrm>
          <a:prstGeom prst="rect">
            <a:avLst/>
          </a:prstGeom>
          <a:noFill/>
        </p:spPr>
        <p:txBody>
          <a:bodyPr wrap="square" rtlCol="0">
            <a:spAutoFit/>
          </a:bodyPr>
          <a:lstStyle/>
          <a:p>
            <a:r>
              <a:rPr lang="en-US" sz="1050" dirty="0">
                <a:solidFill>
                  <a:srgbClr val="FF0000"/>
                </a:solidFill>
              </a:rPr>
              <a:t>Sync0</a:t>
            </a:r>
          </a:p>
        </p:txBody>
      </p:sp>
      <p:sp>
        <p:nvSpPr>
          <p:cNvPr id="109" name="TextBox 108">
            <a:extLst>
              <a:ext uri="{FF2B5EF4-FFF2-40B4-BE49-F238E27FC236}">
                <a16:creationId xmlns:a16="http://schemas.microsoft.com/office/drawing/2014/main" id="{2BD37FD3-447D-45E1-BA7D-69B58B37E8C0}"/>
              </a:ext>
            </a:extLst>
          </p:cNvPr>
          <p:cNvSpPr txBox="1"/>
          <p:nvPr/>
        </p:nvSpPr>
        <p:spPr>
          <a:xfrm rot="16200000">
            <a:off x="4526857" y="5317403"/>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112" name="TextBox 111">
            <a:extLst>
              <a:ext uri="{FF2B5EF4-FFF2-40B4-BE49-F238E27FC236}">
                <a16:creationId xmlns:a16="http://schemas.microsoft.com/office/drawing/2014/main" id="{2A22A94C-96E2-412A-B7BD-CF7A10789180}"/>
              </a:ext>
            </a:extLst>
          </p:cNvPr>
          <p:cNvSpPr txBox="1"/>
          <p:nvPr/>
        </p:nvSpPr>
        <p:spPr>
          <a:xfrm rot="16200000">
            <a:off x="2719255" y="5252455"/>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113" name="TextBox 112">
            <a:extLst>
              <a:ext uri="{FF2B5EF4-FFF2-40B4-BE49-F238E27FC236}">
                <a16:creationId xmlns:a16="http://schemas.microsoft.com/office/drawing/2014/main" id="{DD302EE1-29BA-404C-9553-7FEE421760DC}"/>
              </a:ext>
            </a:extLst>
          </p:cNvPr>
          <p:cNvSpPr txBox="1"/>
          <p:nvPr/>
        </p:nvSpPr>
        <p:spPr>
          <a:xfrm>
            <a:off x="3057250" y="4383428"/>
            <a:ext cx="1099964" cy="246221"/>
          </a:xfrm>
          <a:prstGeom prst="rect">
            <a:avLst/>
          </a:prstGeom>
          <a:noFill/>
        </p:spPr>
        <p:txBody>
          <a:bodyPr wrap="square" rtlCol="0">
            <a:spAutoFit/>
          </a:bodyPr>
          <a:lstStyle/>
          <a:p>
            <a:r>
              <a:rPr lang="en-US" sz="1000" dirty="0"/>
              <a:t>ECAT.PLLOFFSET</a:t>
            </a:r>
          </a:p>
        </p:txBody>
      </p:sp>
      <p:cxnSp>
        <p:nvCxnSpPr>
          <p:cNvPr id="114" name="Straight Connector 113">
            <a:extLst>
              <a:ext uri="{FF2B5EF4-FFF2-40B4-BE49-F238E27FC236}">
                <a16:creationId xmlns:a16="http://schemas.microsoft.com/office/drawing/2014/main" id="{E9AC32DC-6A98-4414-B0BF-51F32CCE3371}"/>
              </a:ext>
            </a:extLst>
          </p:cNvPr>
          <p:cNvCxnSpPr>
            <a:cxnSpLocks/>
          </p:cNvCxnSpPr>
          <p:nvPr/>
        </p:nvCxnSpPr>
        <p:spPr>
          <a:xfrm>
            <a:off x="3360024" y="4578738"/>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25A42C-A5D1-4D98-ADBE-F03AEF606A08}"/>
              </a:ext>
            </a:extLst>
          </p:cNvPr>
          <p:cNvCxnSpPr>
            <a:cxnSpLocks/>
          </p:cNvCxnSpPr>
          <p:nvPr/>
        </p:nvCxnSpPr>
        <p:spPr>
          <a:xfrm>
            <a:off x="3049682" y="4578335"/>
            <a:ext cx="0" cy="9471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17" name="TextBox 116">
            <a:extLst>
              <a:ext uri="{FF2B5EF4-FFF2-40B4-BE49-F238E27FC236}">
                <a16:creationId xmlns:a16="http://schemas.microsoft.com/office/drawing/2014/main" id="{B653F6DB-3577-4CD5-942B-07564E13F397}"/>
              </a:ext>
            </a:extLst>
          </p:cNvPr>
          <p:cNvSpPr txBox="1"/>
          <p:nvPr/>
        </p:nvSpPr>
        <p:spPr>
          <a:xfrm rot="16200000">
            <a:off x="1645822" y="5477429"/>
            <a:ext cx="810813" cy="253916"/>
          </a:xfrm>
          <a:prstGeom prst="rect">
            <a:avLst/>
          </a:prstGeom>
          <a:noFill/>
        </p:spPr>
        <p:txBody>
          <a:bodyPr wrap="square" rtlCol="0">
            <a:spAutoFit/>
          </a:bodyPr>
          <a:lstStyle/>
          <a:p>
            <a:r>
              <a:rPr lang="en-US" sz="1000" dirty="0"/>
              <a:t>SM2</a:t>
            </a:r>
          </a:p>
        </p:txBody>
      </p:sp>
      <p:sp>
        <p:nvSpPr>
          <p:cNvPr id="118" name="TextBox 117">
            <a:extLst>
              <a:ext uri="{FF2B5EF4-FFF2-40B4-BE49-F238E27FC236}">
                <a16:creationId xmlns:a16="http://schemas.microsoft.com/office/drawing/2014/main" id="{3A95822F-79DE-4E60-AFE0-D90D7754C850}"/>
              </a:ext>
            </a:extLst>
          </p:cNvPr>
          <p:cNvSpPr txBox="1"/>
          <p:nvPr/>
        </p:nvSpPr>
        <p:spPr>
          <a:xfrm rot="16200000">
            <a:off x="1774666" y="5295236"/>
            <a:ext cx="1200554" cy="246221"/>
          </a:xfrm>
          <a:prstGeom prst="rect">
            <a:avLst/>
          </a:prstGeom>
          <a:noFill/>
        </p:spPr>
        <p:txBody>
          <a:bodyPr wrap="square" rtlCol="0">
            <a:spAutoFit/>
          </a:bodyPr>
          <a:lstStyle/>
          <a:p>
            <a:r>
              <a:rPr lang="en-US" sz="1000" dirty="0">
                <a:solidFill>
                  <a:srgbClr val="0070C0"/>
                </a:solidFill>
              </a:rPr>
              <a:t>ECAT.RXDONETIME</a:t>
            </a:r>
          </a:p>
        </p:txBody>
      </p:sp>
      <p:cxnSp>
        <p:nvCxnSpPr>
          <p:cNvPr id="119" name="Straight Arrow Connector 118">
            <a:extLst>
              <a:ext uri="{FF2B5EF4-FFF2-40B4-BE49-F238E27FC236}">
                <a16:creationId xmlns:a16="http://schemas.microsoft.com/office/drawing/2014/main" id="{12CF3BB7-4BCD-483B-BB0C-420862ADEEF4}"/>
              </a:ext>
            </a:extLst>
          </p:cNvPr>
          <p:cNvCxnSpPr>
            <a:cxnSpLocks/>
          </p:cNvCxnSpPr>
          <p:nvPr/>
        </p:nvCxnSpPr>
        <p:spPr>
          <a:xfrm>
            <a:off x="2837822" y="4657919"/>
            <a:ext cx="213317" cy="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FD5035AF-73B0-4019-A1E6-84A213593DDF}"/>
              </a:ext>
            </a:extLst>
          </p:cNvPr>
          <p:cNvCxnSpPr>
            <a:cxnSpLocks/>
          </p:cNvCxnSpPr>
          <p:nvPr/>
        </p:nvCxnSpPr>
        <p:spPr>
          <a:xfrm flipH="1">
            <a:off x="3352457" y="4658323"/>
            <a:ext cx="269778" cy="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5B25FB57-8347-494C-B318-45869087E6B6}"/>
              </a:ext>
            </a:extLst>
          </p:cNvPr>
          <p:cNvSpPr txBox="1"/>
          <p:nvPr/>
        </p:nvSpPr>
        <p:spPr>
          <a:xfrm>
            <a:off x="1360172" y="4524877"/>
            <a:ext cx="708565" cy="369332"/>
          </a:xfrm>
          <a:prstGeom prst="rect">
            <a:avLst/>
          </a:prstGeom>
          <a:noFill/>
        </p:spPr>
        <p:txBody>
          <a:bodyPr wrap="square" rtlCol="0">
            <a:spAutoFit/>
          </a:bodyPr>
          <a:lstStyle/>
          <a:p>
            <a:r>
              <a:rPr lang="en-US" dirty="0"/>
              <a:t>Good</a:t>
            </a:r>
          </a:p>
        </p:txBody>
      </p:sp>
      <p:cxnSp>
        <p:nvCxnSpPr>
          <p:cNvPr id="124" name="Straight Arrow Connector 123">
            <a:extLst>
              <a:ext uri="{FF2B5EF4-FFF2-40B4-BE49-F238E27FC236}">
                <a16:creationId xmlns:a16="http://schemas.microsoft.com/office/drawing/2014/main" id="{6B8C1755-283B-4C7E-8494-8A1FFA5F5475}"/>
              </a:ext>
            </a:extLst>
          </p:cNvPr>
          <p:cNvCxnSpPr>
            <a:cxnSpLocks/>
          </p:cNvCxnSpPr>
          <p:nvPr/>
        </p:nvCxnSpPr>
        <p:spPr>
          <a:xfrm>
            <a:off x="1855203" y="4894209"/>
            <a:ext cx="423161" cy="822241"/>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36DD4E73-F836-4ACE-95C6-AAF98F742596}"/>
              </a:ext>
            </a:extLst>
          </p:cNvPr>
          <p:cNvCxnSpPr>
            <a:cxnSpLocks/>
          </p:cNvCxnSpPr>
          <p:nvPr/>
        </p:nvCxnSpPr>
        <p:spPr>
          <a:xfrm flipV="1">
            <a:off x="7000259" y="2212820"/>
            <a:ext cx="1152281" cy="2204"/>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6" name="Rectangle: Rounded Corners 125">
            <a:extLst>
              <a:ext uri="{FF2B5EF4-FFF2-40B4-BE49-F238E27FC236}">
                <a16:creationId xmlns:a16="http://schemas.microsoft.com/office/drawing/2014/main" id="{37967661-F194-44B3-923B-36D886B1E4BA}"/>
              </a:ext>
            </a:extLst>
          </p:cNvPr>
          <p:cNvSpPr/>
          <p:nvPr/>
        </p:nvSpPr>
        <p:spPr>
          <a:xfrm>
            <a:off x="8152540" y="598693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Rounded Corners 126">
            <a:extLst>
              <a:ext uri="{FF2B5EF4-FFF2-40B4-BE49-F238E27FC236}">
                <a16:creationId xmlns:a16="http://schemas.microsoft.com/office/drawing/2014/main" id="{CFAF1186-A522-43F8-B01D-26CB2B8354CA}"/>
              </a:ext>
            </a:extLst>
          </p:cNvPr>
          <p:cNvSpPr/>
          <p:nvPr/>
        </p:nvSpPr>
        <p:spPr>
          <a:xfrm>
            <a:off x="9062209" y="5994629"/>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Rounded Corners 127">
            <a:extLst>
              <a:ext uri="{FF2B5EF4-FFF2-40B4-BE49-F238E27FC236}">
                <a16:creationId xmlns:a16="http://schemas.microsoft.com/office/drawing/2014/main" id="{38326CCC-DB31-408F-BF58-B876F5A7B3DE}"/>
              </a:ext>
            </a:extLst>
          </p:cNvPr>
          <p:cNvSpPr/>
          <p:nvPr/>
        </p:nvSpPr>
        <p:spPr>
          <a:xfrm>
            <a:off x="9971878" y="599462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Rounded Corners 128">
            <a:extLst>
              <a:ext uri="{FF2B5EF4-FFF2-40B4-BE49-F238E27FC236}">
                <a16:creationId xmlns:a16="http://schemas.microsoft.com/office/drawing/2014/main" id="{CF9A85FA-CEF8-4CEB-983C-70503D9003B6}"/>
              </a:ext>
            </a:extLst>
          </p:cNvPr>
          <p:cNvSpPr/>
          <p:nvPr/>
        </p:nvSpPr>
        <p:spPr>
          <a:xfrm>
            <a:off x="7247087" y="598693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a:extLst>
              <a:ext uri="{FF2B5EF4-FFF2-40B4-BE49-F238E27FC236}">
                <a16:creationId xmlns:a16="http://schemas.microsoft.com/office/drawing/2014/main" id="{05E10A03-A331-4F93-B14C-5EBA9F1AD381}"/>
              </a:ext>
            </a:extLst>
          </p:cNvPr>
          <p:cNvSpPr txBox="1"/>
          <p:nvPr/>
        </p:nvSpPr>
        <p:spPr>
          <a:xfrm>
            <a:off x="8323538" y="6081330"/>
            <a:ext cx="605537" cy="261610"/>
          </a:xfrm>
          <a:prstGeom prst="rect">
            <a:avLst/>
          </a:prstGeom>
          <a:noFill/>
        </p:spPr>
        <p:txBody>
          <a:bodyPr wrap="square" rtlCol="0">
            <a:spAutoFit/>
          </a:bodyPr>
          <a:lstStyle/>
          <a:p>
            <a:r>
              <a:rPr lang="en-US" sz="1100" dirty="0"/>
              <a:t>62.5 us</a:t>
            </a:r>
          </a:p>
        </p:txBody>
      </p:sp>
      <p:sp>
        <p:nvSpPr>
          <p:cNvPr id="131" name="TextBox 130">
            <a:extLst>
              <a:ext uri="{FF2B5EF4-FFF2-40B4-BE49-F238E27FC236}">
                <a16:creationId xmlns:a16="http://schemas.microsoft.com/office/drawing/2014/main" id="{2FF97108-1F5C-47F4-8701-81BAE2FFF2BB}"/>
              </a:ext>
            </a:extLst>
          </p:cNvPr>
          <p:cNvSpPr txBox="1"/>
          <p:nvPr/>
        </p:nvSpPr>
        <p:spPr>
          <a:xfrm>
            <a:off x="9232283" y="6081330"/>
            <a:ext cx="605537" cy="261610"/>
          </a:xfrm>
          <a:prstGeom prst="rect">
            <a:avLst/>
          </a:prstGeom>
          <a:noFill/>
        </p:spPr>
        <p:txBody>
          <a:bodyPr wrap="square" rtlCol="0">
            <a:spAutoFit/>
          </a:bodyPr>
          <a:lstStyle/>
          <a:p>
            <a:r>
              <a:rPr lang="en-US" sz="1100" dirty="0"/>
              <a:t>62.5 us</a:t>
            </a:r>
          </a:p>
        </p:txBody>
      </p:sp>
      <p:sp>
        <p:nvSpPr>
          <p:cNvPr id="132" name="TextBox 131">
            <a:extLst>
              <a:ext uri="{FF2B5EF4-FFF2-40B4-BE49-F238E27FC236}">
                <a16:creationId xmlns:a16="http://schemas.microsoft.com/office/drawing/2014/main" id="{E84DFE60-7CE8-439C-8C72-2AB1FBF92A90}"/>
              </a:ext>
            </a:extLst>
          </p:cNvPr>
          <p:cNvSpPr txBox="1"/>
          <p:nvPr/>
        </p:nvSpPr>
        <p:spPr>
          <a:xfrm>
            <a:off x="10141028" y="6081330"/>
            <a:ext cx="605537" cy="261610"/>
          </a:xfrm>
          <a:prstGeom prst="rect">
            <a:avLst/>
          </a:prstGeom>
          <a:noFill/>
        </p:spPr>
        <p:txBody>
          <a:bodyPr wrap="square" rtlCol="0">
            <a:spAutoFit/>
          </a:bodyPr>
          <a:lstStyle/>
          <a:p>
            <a:r>
              <a:rPr lang="en-US" sz="1100" dirty="0"/>
              <a:t>62.5 us</a:t>
            </a:r>
          </a:p>
        </p:txBody>
      </p:sp>
      <p:sp>
        <p:nvSpPr>
          <p:cNvPr id="133" name="TextBox 132">
            <a:extLst>
              <a:ext uri="{FF2B5EF4-FFF2-40B4-BE49-F238E27FC236}">
                <a16:creationId xmlns:a16="http://schemas.microsoft.com/office/drawing/2014/main" id="{883B12A1-355A-462D-9A76-C4607AACAE95}"/>
              </a:ext>
            </a:extLst>
          </p:cNvPr>
          <p:cNvSpPr txBox="1"/>
          <p:nvPr/>
        </p:nvSpPr>
        <p:spPr>
          <a:xfrm>
            <a:off x="7416237" y="6073640"/>
            <a:ext cx="605537" cy="261610"/>
          </a:xfrm>
          <a:prstGeom prst="rect">
            <a:avLst/>
          </a:prstGeom>
          <a:noFill/>
        </p:spPr>
        <p:txBody>
          <a:bodyPr wrap="square" rtlCol="0">
            <a:spAutoFit/>
          </a:bodyPr>
          <a:lstStyle/>
          <a:p>
            <a:r>
              <a:rPr lang="en-US" sz="1100" dirty="0"/>
              <a:t>62.5 us</a:t>
            </a:r>
          </a:p>
        </p:txBody>
      </p:sp>
      <p:sp>
        <p:nvSpPr>
          <p:cNvPr id="134" name="TextBox 133">
            <a:extLst>
              <a:ext uri="{FF2B5EF4-FFF2-40B4-BE49-F238E27FC236}">
                <a16:creationId xmlns:a16="http://schemas.microsoft.com/office/drawing/2014/main" id="{CD6A4AD6-93ED-4389-B270-033251F1202B}"/>
              </a:ext>
            </a:extLst>
          </p:cNvPr>
          <p:cNvSpPr txBox="1"/>
          <p:nvPr/>
        </p:nvSpPr>
        <p:spPr>
          <a:xfrm>
            <a:off x="9186060" y="6379283"/>
            <a:ext cx="805093" cy="261610"/>
          </a:xfrm>
          <a:prstGeom prst="rect">
            <a:avLst/>
          </a:prstGeom>
          <a:noFill/>
        </p:spPr>
        <p:txBody>
          <a:bodyPr wrap="square" rtlCol="0">
            <a:spAutoFit/>
          </a:bodyPr>
          <a:lstStyle/>
          <a:p>
            <a:r>
              <a:rPr lang="en-US" sz="1100" dirty="0"/>
              <a:t>Pos Loop</a:t>
            </a:r>
          </a:p>
        </p:txBody>
      </p:sp>
      <p:sp>
        <p:nvSpPr>
          <p:cNvPr id="135" name="TextBox 134">
            <a:extLst>
              <a:ext uri="{FF2B5EF4-FFF2-40B4-BE49-F238E27FC236}">
                <a16:creationId xmlns:a16="http://schemas.microsoft.com/office/drawing/2014/main" id="{1145A38A-0F72-4CFC-A0E8-6E491C57345A}"/>
              </a:ext>
            </a:extLst>
          </p:cNvPr>
          <p:cNvSpPr txBox="1"/>
          <p:nvPr/>
        </p:nvSpPr>
        <p:spPr>
          <a:xfrm rot="16200000">
            <a:off x="8507691" y="5631061"/>
            <a:ext cx="519187" cy="261610"/>
          </a:xfrm>
          <a:prstGeom prst="rect">
            <a:avLst/>
          </a:prstGeom>
          <a:noFill/>
        </p:spPr>
        <p:txBody>
          <a:bodyPr wrap="square" rtlCol="0">
            <a:spAutoFit/>
          </a:bodyPr>
          <a:lstStyle/>
          <a:p>
            <a:r>
              <a:rPr lang="en-US" sz="1050" dirty="0">
                <a:solidFill>
                  <a:srgbClr val="FF0000"/>
                </a:solidFill>
              </a:rPr>
              <a:t>Sync0</a:t>
            </a:r>
          </a:p>
        </p:txBody>
      </p:sp>
      <p:sp>
        <p:nvSpPr>
          <p:cNvPr id="137" name="TextBox 136">
            <a:extLst>
              <a:ext uri="{FF2B5EF4-FFF2-40B4-BE49-F238E27FC236}">
                <a16:creationId xmlns:a16="http://schemas.microsoft.com/office/drawing/2014/main" id="{2A2D32DB-E475-48C6-A84E-82131DDDBE63}"/>
              </a:ext>
            </a:extLst>
          </p:cNvPr>
          <p:cNvSpPr txBox="1"/>
          <p:nvPr/>
        </p:nvSpPr>
        <p:spPr>
          <a:xfrm rot="16200000">
            <a:off x="10244459" y="5329069"/>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138" name="TextBox 137">
            <a:extLst>
              <a:ext uri="{FF2B5EF4-FFF2-40B4-BE49-F238E27FC236}">
                <a16:creationId xmlns:a16="http://schemas.microsoft.com/office/drawing/2014/main" id="{39AE56AC-F1F7-42CA-B7C7-1AC08FFA9588}"/>
              </a:ext>
            </a:extLst>
          </p:cNvPr>
          <p:cNvSpPr txBox="1"/>
          <p:nvPr/>
        </p:nvSpPr>
        <p:spPr>
          <a:xfrm rot="16200000">
            <a:off x="8436857" y="5264121"/>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139" name="TextBox 138">
            <a:extLst>
              <a:ext uri="{FF2B5EF4-FFF2-40B4-BE49-F238E27FC236}">
                <a16:creationId xmlns:a16="http://schemas.microsoft.com/office/drawing/2014/main" id="{6308630B-7278-4BEA-9A9B-438CCA7BDD64}"/>
              </a:ext>
            </a:extLst>
          </p:cNvPr>
          <p:cNvSpPr txBox="1"/>
          <p:nvPr/>
        </p:nvSpPr>
        <p:spPr>
          <a:xfrm>
            <a:off x="8681377" y="4386876"/>
            <a:ext cx="1099964" cy="246221"/>
          </a:xfrm>
          <a:prstGeom prst="rect">
            <a:avLst/>
          </a:prstGeom>
          <a:noFill/>
        </p:spPr>
        <p:txBody>
          <a:bodyPr wrap="square" rtlCol="0">
            <a:spAutoFit/>
          </a:bodyPr>
          <a:lstStyle/>
          <a:p>
            <a:r>
              <a:rPr lang="en-US" sz="1000" dirty="0"/>
              <a:t>ECAT.PLLOFFSET</a:t>
            </a:r>
          </a:p>
        </p:txBody>
      </p:sp>
      <p:cxnSp>
        <p:nvCxnSpPr>
          <p:cNvPr id="140" name="Straight Connector 139">
            <a:extLst>
              <a:ext uri="{FF2B5EF4-FFF2-40B4-BE49-F238E27FC236}">
                <a16:creationId xmlns:a16="http://schemas.microsoft.com/office/drawing/2014/main" id="{D526EC97-65F6-4870-BBF8-B5627A171B96}"/>
              </a:ext>
            </a:extLst>
          </p:cNvPr>
          <p:cNvCxnSpPr>
            <a:cxnSpLocks/>
          </p:cNvCxnSpPr>
          <p:nvPr/>
        </p:nvCxnSpPr>
        <p:spPr>
          <a:xfrm>
            <a:off x="9077626" y="4590404"/>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A8FB39AD-2FE3-495C-839D-05CE29B32867}"/>
              </a:ext>
            </a:extLst>
          </p:cNvPr>
          <p:cNvCxnSpPr>
            <a:cxnSpLocks/>
          </p:cNvCxnSpPr>
          <p:nvPr/>
        </p:nvCxnSpPr>
        <p:spPr>
          <a:xfrm>
            <a:off x="8767284" y="4590001"/>
            <a:ext cx="0" cy="9471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42" name="TextBox 141">
            <a:extLst>
              <a:ext uri="{FF2B5EF4-FFF2-40B4-BE49-F238E27FC236}">
                <a16:creationId xmlns:a16="http://schemas.microsoft.com/office/drawing/2014/main" id="{713F3E25-C2A8-446E-AA88-9AC24FA962E0}"/>
              </a:ext>
            </a:extLst>
          </p:cNvPr>
          <p:cNvSpPr txBox="1"/>
          <p:nvPr/>
        </p:nvSpPr>
        <p:spPr>
          <a:xfrm rot="16200000">
            <a:off x="6423001" y="5494441"/>
            <a:ext cx="810813" cy="253916"/>
          </a:xfrm>
          <a:prstGeom prst="rect">
            <a:avLst/>
          </a:prstGeom>
          <a:noFill/>
        </p:spPr>
        <p:txBody>
          <a:bodyPr wrap="square" rtlCol="0">
            <a:spAutoFit/>
          </a:bodyPr>
          <a:lstStyle/>
          <a:p>
            <a:r>
              <a:rPr lang="en-US" sz="1000" dirty="0"/>
              <a:t>SM2</a:t>
            </a:r>
          </a:p>
        </p:txBody>
      </p:sp>
      <p:sp>
        <p:nvSpPr>
          <p:cNvPr id="143" name="TextBox 142">
            <a:extLst>
              <a:ext uri="{FF2B5EF4-FFF2-40B4-BE49-F238E27FC236}">
                <a16:creationId xmlns:a16="http://schemas.microsoft.com/office/drawing/2014/main" id="{0AD40777-E46C-4D3F-AA6C-AA3F7E591689}"/>
              </a:ext>
            </a:extLst>
          </p:cNvPr>
          <p:cNvSpPr txBox="1"/>
          <p:nvPr/>
        </p:nvSpPr>
        <p:spPr>
          <a:xfrm rot="16200000">
            <a:off x="6596007" y="5312249"/>
            <a:ext cx="1200554" cy="246221"/>
          </a:xfrm>
          <a:prstGeom prst="rect">
            <a:avLst/>
          </a:prstGeom>
          <a:noFill/>
        </p:spPr>
        <p:txBody>
          <a:bodyPr wrap="square" rtlCol="0">
            <a:spAutoFit/>
          </a:bodyPr>
          <a:lstStyle/>
          <a:p>
            <a:r>
              <a:rPr lang="en-US" sz="1000" dirty="0">
                <a:solidFill>
                  <a:srgbClr val="0070C0"/>
                </a:solidFill>
              </a:rPr>
              <a:t>ECAT.RXDONETIME</a:t>
            </a:r>
          </a:p>
        </p:txBody>
      </p:sp>
      <p:cxnSp>
        <p:nvCxnSpPr>
          <p:cNvPr id="144" name="Straight Arrow Connector 143">
            <a:extLst>
              <a:ext uri="{FF2B5EF4-FFF2-40B4-BE49-F238E27FC236}">
                <a16:creationId xmlns:a16="http://schemas.microsoft.com/office/drawing/2014/main" id="{A3F622A4-BA89-491E-8739-79974BAF7768}"/>
              </a:ext>
            </a:extLst>
          </p:cNvPr>
          <p:cNvCxnSpPr>
            <a:cxnSpLocks/>
          </p:cNvCxnSpPr>
          <p:nvPr/>
        </p:nvCxnSpPr>
        <p:spPr>
          <a:xfrm>
            <a:off x="8555424" y="4669585"/>
            <a:ext cx="213317" cy="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Straight Arrow Connector 144">
            <a:extLst>
              <a:ext uri="{FF2B5EF4-FFF2-40B4-BE49-F238E27FC236}">
                <a16:creationId xmlns:a16="http://schemas.microsoft.com/office/drawing/2014/main" id="{4859F02B-D78F-4992-9C77-222CFBAE1293}"/>
              </a:ext>
            </a:extLst>
          </p:cNvPr>
          <p:cNvCxnSpPr>
            <a:cxnSpLocks/>
          </p:cNvCxnSpPr>
          <p:nvPr/>
        </p:nvCxnSpPr>
        <p:spPr>
          <a:xfrm flipH="1">
            <a:off x="9070059" y="4669989"/>
            <a:ext cx="269778" cy="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6" name="TextBox 145">
            <a:extLst>
              <a:ext uri="{FF2B5EF4-FFF2-40B4-BE49-F238E27FC236}">
                <a16:creationId xmlns:a16="http://schemas.microsoft.com/office/drawing/2014/main" id="{618F64C8-B639-458C-86D6-AD4EF2043E9D}"/>
              </a:ext>
            </a:extLst>
          </p:cNvPr>
          <p:cNvSpPr txBox="1"/>
          <p:nvPr/>
        </p:nvSpPr>
        <p:spPr>
          <a:xfrm>
            <a:off x="7736497" y="4799421"/>
            <a:ext cx="708565" cy="369332"/>
          </a:xfrm>
          <a:prstGeom prst="rect">
            <a:avLst/>
          </a:prstGeom>
          <a:noFill/>
        </p:spPr>
        <p:txBody>
          <a:bodyPr wrap="square" rtlCol="0">
            <a:spAutoFit/>
          </a:bodyPr>
          <a:lstStyle/>
          <a:p>
            <a:r>
              <a:rPr lang="en-US" dirty="0"/>
              <a:t>Good</a:t>
            </a:r>
          </a:p>
        </p:txBody>
      </p:sp>
      <p:cxnSp>
        <p:nvCxnSpPr>
          <p:cNvPr id="147" name="Straight Arrow Connector 146">
            <a:extLst>
              <a:ext uri="{FF2B5EF4-FFF2-40B4-BE49-F238E27FC236}">
                <a16:creationId xmlns:a16="http://schemas.microsoft.com/office/drawing/2014/main" id="{B96DA72C-A074-47AF-81F7-D78E6D0DAF2C}"/>
              </a:ext>
            </a:extLst>
          </p:cNvPr>
          <p:cNvCxnSpPr>
            <a:cxnSpLocks/>
          </p:cNvCxnSpPr>
          <p:nvPr/>
        </p:nvCxnSpPr>
        <p:spPr>
          <a:xfrm flipH="1">
            <a:off x="7268417" y="5113034"/>
            <a:ext cx="669229" cy="762789"/>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8" name="Rectangle: Rounded Corners 147">
            <a:extLst>
              <a:ext uri="{FF2B5EF4-FFF2-40B4-BE49-F238E27FC236}">
                <a16:creationId xmlns:a16="http://schemas.microsoft.com/office/drawing/2014/main" id="{0498C455-3F60-40A9-86DD-941C0379AC99}"/>
              </a:ext>
            </a:extLst>
          </p:cNvPr>
          <p:cNvSpPr/>
          <p:nvPr/>
        </p:nvSpPr>
        <p:spPr>
          <a:xfrm>
            <a:off x="6339786" y="598693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TextBox 148">
            <a:extLst>
              <a:ext uri="{FF2B5EF4-FFF2-40B4-BE49-F238E27FC236}">
                <a16:creationId xmlns:a16="http://schemas.microsoft.com/office/drawing/2014/main" id="{A248058E-F9BD-4BFF-83DF-3561CAC1390D}"/>
              </a:ext>
            </a:extLst>
          </p:cNvPr>
          <p:cNvSpPr txBox="1"/>
          <p:nvPr/>
        </p:nvSpPr>
        <p:spPr>
          <a:xfrm>
            <a:off x="6508936" y="6073640"/>
            <a:ext cx="605537" cy="261610"/>
          </a:xfrm>
          <a:prstGeom prst="rect">
            <a:avLst/>
          </a:prstGeom>
          <a:noFill/>
        </p:spPr>
        <p:txBody>
          <a:bodyPr wrap="square" rtlCol="0">
            <a:spAutoFit/>
          </a:bodyPr>
          <a:lstStyle/>
          <a:p>
            <a:r>
              <a:rPr lang="en-US" sz="1100" dirty="0"/>
              <a:t>62.5 us</a:t>
            </a:r>
          </a:p>
        </p:txBody>
      </p:sp>
      <p:sp>
        <p:nvSpPr>
          <p:cNvPr id="92" name="TextBox 91">
            <a:extLst>
              <a:ext uri="{FF2B5EF4-FFF2-40B4-BE49-F238E27FC236}">
                <a16:creationId xmlns:a16="http://schemas.microsoft.com/office/drawing/2014/main" id="{3CB9FA26-72E3-4FB3-AE67-D0C2A0120981}"/>
              </a:ext>
            </a:extLst>
          </p:cNvPr>
          <p:cNvSpPr txBox="1"/>
          <p:nvPr/>
        </p:nvSpPr>
        <p:spPr>
          <a:xfrm rot="16200000">
            <a:off x="2610261" y="2627507"/>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95" name="TextBox 94">
            <a:extLst>
              <a:ext uri="{FF2B5EF4-FFF2-40B4-BE49-F238E27FC236}">
                <a16:creationId xmlns:a16="http://schemas.microsoft.com/office/drawing/2014/main" id="{5A4B358B-A1C2-41CE-9F7A-11536B319C36}"/>
              </a:ext>
            </a:extLst>
          </p:cNvPr>
          <p:cNvSpPr txBox="1"/>
          <p:nvPr/>
        </p:nvSpPr>
        <p:spPr>
          <a:xfrm rot="16200000">
            <a:off x="8310605" y="2646624"/>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96" name="TextBox 95">
            <a:extLst>
              <a:ext uri="{FF2B5EF4-FFF2-40B4-BE49-F238E27FC236}">
                <a16:creationId xmlns:a16="http://schemas.microsoft.com/office/drawing/2014/main" id="{AE35456D-4ED7-4E35-BFCC-ECFB18249D20}"/>
              </a:ext>
            </a:extLst>
          </p:cNvPr>
          <p:cNvSpPr txBox="1"/>
          <p:nvPr/>
        </p:nvSpPr>
        <p:spPr>
          <a:xfrm rot="16200000">
            <a:off x="3480837" y="5107867"/>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103" name="TextBox 102">
            <a:extLst>
              <a:ext uri="{FF2B5EF4-FFF2-40B4-BE49-F238E27FC236}">
                <a16:creationId xmlns:a16="http://schemas.microsoft.com/office/drawing/2014/main" id="{E7ECE2B2-7605-4932-A7AB-227B56EC3BD8}"/>
              </a:ext>
            </a:extLst>
          </p:cNvPr>
          <p:cNvSpPr txBox="1"/>
          <p:nvPr/>
        </p:nvSpPr>
        <p:spPr>
          <a:xfrm rot="16200000">
            <a:off x="9211706" y="5081530"/>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353717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8AC720E-CEE9-4BCA-85E3-52613E6B4034}"/>
              </a:ext>
            </a:extLst>
          </p:cNvPr>
          <p:cNvSpPr/>
          <p:nvPr/>
        </p:nvSpPr>
        <p:spPr>
          <a:xfrm>
            <a:off x="148252" y="259553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1057921" y="2603222"/>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1967590" y="260322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2877259" y="260322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3787852" y="2603175"/>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4696597" y="2603222"/>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319250" y="2689923"/>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1227995" y="2689923"/>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2136740" y="2689923"/>
            <a:ext cx="605537" cy="261610"/>
          </a:xfrm>
          <a:prstGeom prst="rect">
            <a:avLst/>
          </a:prstGeom>
          <a:noFill/>
        </p:spPr>
        <p:txBody>
          <a:bodyPr wrap="square" rtlCol="0">
            <a:spAutoFit/>
          </a:bodyPr>
          <a:lstStyle/>
          <a:p>
            <a:r>
              <a:rPr lang="en-US" sz="1100" dirty="0"/>
              <a:t>62.5 us</a:t>
            </a:r>
          </a:p>
        </p:txBody>
      </p:sp>
      <p:sp>
        <p:nvSpPr>
          <p:cNvPr id="86" name="TextBox 85">
            <a:extLst>
              <a:ext uri="{FF2B5EF4-FFF2-40B4-BE49-F238E27FC236}">
                <a16:creationId xmlns:a16="http://schemas.microsoft.com/office/drawing/2014/main" id="{E69C4A3F-0C3E-45EB-87A5-FC40ED9B1879}"/>
              </a:ext>
            </a:extLst>
          </p:cNvPr>
          <p:cNvSpPr txBox="1"/>
          <p:nvPr/>
        </p:nvSpPr>
        <p:spPr>
          <a:xfrm>
            <a:off x="3046409" y="2689923"/>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1181772" y="2987876"/>
            <a:ext cx="805093" cy="261610"/>
          </a:xfrm>
          <a:prstGeom prst="rect">
            <a:avLst/>
          </a:prstGeom>
          <a:noFill/>
        </p:spPr>
        <p:txBody>
          <a:bodyPr wrap="square" rtlCol="0">
            <a:spAutoFit/>
          </a:bodyPr>
          <a:lstStyle/>
          <a:p>
            <a:r>
              <a:rPr lang="en-US" sz="11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4822296" y="2988973"/>
            <a:ext cx="805093" cy="261610"/>
          </a:xfrm>
          <a:prstGeom prst="rect">
            <a:avLst/>
          </a:prstGeom>
          <a:noFill/>
        </p:spPr>
        <p:txBody>
          <a:bodyPr wrap="square" rtlCol="0">
            <a:spAutoFit/>
          </a:bodyPr>
          <a:lstStyle/>
          <a:p>
            <a:r>
              <a:rPr lang="en-US" sz="1100" dirty="0"/>
              <a:t>Pos Loop</a:t>
            </a:r>
          </a:p>
        </p:txBody>
      </p:sp>
      <p:sp>
        <p:nvSpPr>
          <p:cNvPr id="91" name="TextBox 90">
            <a:extLst>
              <a:ext uri="{FF2B5EF4-FFF2-40B4-BE49-F238E27FC236}">
                <a16:creationId xmlns:a16="http://schemas.microsoft.com/office/drawing/2014/main" id="{8E906F95-5B19-4B9F-B0A3-5CCC51BD00EA}"/>
              </a:ext>
            </a:extLst>
          </p:cNvPr>
          <p:cNvSpPr txBox="1"/>
          <p:nvPr/>
        </p:nvSpPr>
        <p:spPr>
          <a:xfrm rot="16200000">
            <a:off x="336043" y="2246195"/>
            <a:ext cx="519187" cy="261610"/>
          </a:xfrm>
          <a:prstGeom prst="rect">
            <a:avLst/>
          </a:prstGeom>
          <a:noFill/>
        </p:spPr>
        <p:txBody>
          <a:bodyPr wrap="square" rtlCol="0">
            <a:spAutoFit/>
          </a:bodyPr>
          <a:lstStyle/>
          <a:p>
            <a:r>
              <a:rPr lang="en-US" sz="1050" dirty="0">
                <a:solidFill>
                  <a:srgbClr val="FF0000"/>
                </a:solidFill>
              </a:rPr>
              <a:t>Sync0</a:t>
            </a:r>
          </a:p>
        </p:txBody>
      </p:sp>
      <p:sp>
        <p:nvSpPr>
          <p:cNvPr id="92" name="TextBox 91">
            <a:extLst>
              <a:ext uri="{FF2B5EF4-FFF2-40B4-BE49-F238E27FC236}">
                <a16:creationId xmlns:a16="http://schemas.microsoft.com/office/drawing/2014/main" id="{BAD1C6FB-A16D-4E87-AD3C-DC00BCFECE52}"/>
              </a:ext>
            </a:extLst>
          </p:cNvPr>
          <p:cNvSpPr txBox="1"/>
          <p:nvPr/>
        </p:nvSpPr>
        <p:spPr>
          <a:xfrm rot="16200000">
            <a:off x="3977385" y="2246196"/>
            <a:ext cx="519187" cy="261610"/>
          </a:xfrm>
          <a:prstGeom prst="rect">
            <a:avLst/>
          </a:prstGeom>
          <a:noFill/>
        </p:spPr>
        <p:txBody>
          <a:bodyPr wrap="square" rtlCol="0">
            <a:spAutoFit/>
          </a:bodyPr>
          <a:lstStyle/>
          <a:p>
            <a:r>
              <a:rPr lang="en-US" sz="1050" dirty="0">
                <a:solidFill>
                  <a:srgbClr val="FF0000"/>
                </a:solidFill>
              </a:rPr>
              <a:t>Sync0</a:t>
            </a:r>
          </a:p>
        </p:txBody>
      </p:sp>
      <p:sp>
        <p:nvSpPr>
          <p:cNvPr id="94" name="TextBox 93">
            <a:extLst>
              <a:ext uri="{FF2B5EF4-FFF2-40B4-BE49-F238E27FC236}">
                <a16:creationId xmlns:a16="http://schemas.microsoft.com/office/drawing/2014/main" id="{34B52350-7610-40F4-B31F-C24AD394686A}"/>
              </a:ext>
            </a:extLst>
          </p:cNvPr>
          <p:cNvSpPr txBox="1"/>
          <p:nvPr/>
        </p:nvSpPr>
        <p:spPr>
          <a:xfrm rot="16200000">
            <a:off x="2229323" y="1937662"/>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95" name="TextBox 94">
            <a:extLst>
              <a:ext uri="{FF2B5EF4-FFF2-40B4-BE49-F238E27FC236}">
                <a16:creationId xmlns:a16="http://schemas.microsoft.com/office/drawing/2014/main" id="{BCEB5D40-7D98-4CD4-9384-44D98B0A13D8}"/>
              </a:ext>
            </a:extLst>
          </p:cNvPr>
          <p:cNvSpPr txBox="1"/>
          <p:nvPr/>
        </p:nvSpPr>
        <p:spPr>
          <a:xfrm rot="16200000">
            <a:off x="2767804" y="2128575"/>
            <a:ext cx="810813" cy="253916"/>
          </a:xfrm>
          <a:prstGeom prst="rect">
            <a:avLst/>
          </a:prstGeom>
          <a:noFill/>
        </p:spPr>
        <p:txBody>
          <a:bodyPr wrap="square" rtlCol="0">
            <a:spAutoFit/>
          </a:bodyPr>
          <a:lstStyle/>
          <a:p>
            <a:r>
              <a:rPr lang="en-US" sz="1000" dirty="0"/>
              <a:t>SM2</a:t>
            </a:r>
          </a:p>
        </p:txBody>
      </p:sp>
      <p:sp>
        <p:nvSpPr>
          <p:cNvPr id="96" name="TextBox 95">
            <a:extLst>
              <a:ext uri="{FF2B5EF4-FFF2-40B4-BE49-F238E27FC236}">
                <a16:creationId xmlns:a16="http://schemas.microsoft.com/office/drawing/2014/main" id="{1730E027-8E49-4BCE-9F18-FC9E0C749A30}"/>
              </a:ext>
            </a:extLst>
          </p:cNvPr>
          <p:cNvSpPr txBox="1"/>
          <p:nvPr/>
        </p:nvSpPr>
        <p:spPr>
          <a:xfrm rot="16200000">
            <a:off x="3101501" y="1937772"/>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432569" y="1872714"/>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98" name="TextBox 97">
            <a:extLst>
              <a:ext uri="{FF2B5EF4-FFF2-40B4-BE49-F238E27FC236}">
                <a16:creationId xmlns:a16="http://schemas.microsoft.com/office/drawing/2014/main" id="{68D8CB7D-94DE-43FB-91BD-1963517BF9D9}"/>
              </a:ext>
            </a:extLst>
          </p:cNvPr>
          <p:cNvSpPr txBox="1"/>
          <p:nvPr/>
        </p:nvSpPr>
        <p:spPr>
          <a:xfrm rot="16200000">
            <a:off x="299118" y="1713510"/>
            <a:ext cx="1066791" cy="246221"/>
          </a:xfrm>
          <a:prstGeom prst="rect">
            <a:avLst/>
          </a:prstGeom>
          <a:noFill/>
        </p:spPr>
        <p:txBody>
          <a:bodyPr wrap="square" rtlCol="0">
            <a:spAutoFit/>
          </a:bodyPr>
          <a:lstStyle/>
          <a:p>
            <a:r>
              <a:rPr lang="en-US" sz="1000" dirty="0"/>
              <a:t>ECAT.PLLOFFSET</a:t>
            </a:r>
          </a:p>
        </p:txBody>
      </p:sp>
      <p:cxnSp>
        <p:nvCxnSpPr>
          <p:cNvPr id="99" name="Straight Connector 98">
            <a:extLst>
              <a:ext uri="{FF2B5EF4-FFF2-40B4-BE49-F238E27FC236}">
                <a16:creationId xmlns:a16="http://schemas.microsoft.com/office/drawing/2014/main" id="{8C470661-0E22-47E7-A1B6-EF40CF77A540}"/>
              </a:ext>
            </a:extLst>
          </p:cNvPr>
          <p:cNvCxnSpPr>
            <a:cxnSpLocks/>
          </p:cNvCxnSpPr>
          <p:nvPr/>
        </p:nvCxnSpPr>
        <p:spPr>
          <a:xfrm>
            <a:off x="1061152" y="1224250"/>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3C5A8891-FE36-4670-8081-2BB7591EB478}"/>
              </a:ext>
            </a:extLst>
          </p:cNvPr>
          <p:cNvCxnSpPr>
            <a:cxnSpLocks/>
          </p:cNvCxnSpPr>
          <p:nvPr/>
        </p:nvCxnSpPr>
        <p:spPr>
          <a:xfrm>
            <a:off x="597903" y="1391120"/>
            <a:ext cx="456411"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E85DE882-A118-4656-9B48-B523372FD19A}"/>
              </a:ext>
            </a:extLst>
          </p:cNvPr>
          <p:cNvSpPr txBox="1"/>
          <p:nvPr/>
        </p:nvSpPr>
        <p:spPr>
          <a:xfrm rot="16200000">
            <a:off x="4051365" y="1890971"/>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08" name="Straight Connector 107">
            <a:extLst>
              <a:ext uri="{FF2B5EF4-FFF2-40B4-BE49-F238E27FC236}">
                <a16:creationId xmlns:a16="http://schemas.microsoft.com/office/drawing/2014/main" id="{431AC4EF-084D-441D-8724-EB10980F9F80}"/>
              </a:ext>
            </a:extLst>
          </p:cNvPr>
          <p:cNvCxnSpPr>
            <a:cxnSpLocks/>
          </p:cNvCxnSpPr>
          <p:nvPr/>
        </p:nvCxnSpPr>
        <p:spPr>
          <a:xfrm>
            <a:off x="597903" y="1224250"/>
            <a:ext cx="0" cy="9471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64F3FDB6-E25D-4487-94E0-94A4461106C6}"/>
              </a:ext>
            </a:extLst>
          </p:cNvPr>
          <p:cNvSpPr txBox="1"/>
          <p:nvPr/>
        </p:nvSpPr>
        <p:spPr>
          <a:xfrm>
            <a:off x="148252" y="142855"/>
            <a:ext cx="1038295" cy="261610"/>
          </a:xfrm>
          <a:prstGeom prst="rect">
            <a:avLst/>
          </a:prstGeom>
          <a:noFill/>
        </p:spPr>
        <p:txBody>
          <a:bodyPr wrap="square" rtlCol="0">
            <a:spAutoFit/>
          </a:bodyPr>
          <a:lstStyle/>
          <a:p>
            <a:r>
              <a:rPr lang="en-US" sz="1100" dirty="0"/>
              <a:t>250 us update</a:t>
            </a:r>
          </a:p>
        </p:txBody>
      </p:sp>
      <p:sp>
        <p:nvSpPr>
          <p:cNvPr id="44" name="TextBox 43">
            <a:extLst>
              <a:ext uri="{FF2B5EF4-FFF2-40B4-BE49-F238E27FC236}">
                <a16:creationId xmlns:a16="http://schemas.microsoft.com/office/drawing/2014/main" id="{DD7256F6-CABC-4EDB-A677-A37C8C054454}"/>
              </a:ext>
            </a:extLst>
          </p:cNvPr>
          <p:cNvSpPr txBox="1"/>
          <p:nvPr/>
        </p:nvSpPr>
        <p:spPr>
          <a:xfrm>
            <a:off x="3822153" y="84051"/>
            <a:ext cx="5638355" cy="307777"/>
          </a:xfrm>
          <a:prstGeom prst="rect">
            <a:avLst/>
          </a:prstGeom>
          <a:noFill/>
        </p:spPr>
        <p:txBody>
          <a:bodyPr wrap="square" rtlCol="0">
            <a:spAutoFit/>
          </a:bodyPr>
          <a:lstStyle/>
          <a:p>
            <a:r>
              <a:rPr lang="en-US" sz="1400" b="1" dirty="0"/>
              <a:t>Adjusting ECAT.PLLOFFSET </a:t>
            </a:r>
            <a:r>
              <a:rPr lang="en-US" sz="1100" dirty="0"/>
              <a:t>– Offset time between Sync0 and position loop update</a:t>
            </a:r>
          </a:p>
        </p:txBody>
      </p:sp>
      <p:sp>
        <p:nvSpPr>
          <p:cNvPr id="28" name="Rectangle: Rounded Corners 27">
            <a:extLst>
              <a:ext uri="{FF2B5EF4-FFF2-40B4-BE49-F238E27FC236}">
                <a16:creationId xmlns:a16="http://schemas.microsoft.com/office/drawing/2014/main" id="{76AD94F5-DE10-4262-8C11-72FFD79AAB6C}"/>
              </a:ext>
            </a:extLst>
          </p:cNvPr>
          <p:cNvSpPr/>
          <p:nvPr/>
        </p:nvSpPr>
        <p:spPr>
          <a:xfrm>
            <a:off x="6374281" y="5205907"/>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6B9B74DA-261A-4CE8-8BC4-4536D1416A2B}"/>
              </a:ext>
            </a:extLst>
          </p:cNvPr>
          <p:cNvSpPr/>
          <p:nvPr/>
        </p:nvSpPr>
        <p:spPr>
          <a:xfrm>
            <a:off x="7283950" y="5213597"/>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C005370A-8450-44C0-9CE1-89F1FBD0D532}"/>
              </a:ext>
            </a:extLst>
          </p:cNvPr>
          <p:cNvSpPr/>
          <p:nvPr/>
        </p:nvSpPr>
        <p:spPr>
          <a:xfrm>
            <a:off x="8193619" y="5213597"/>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19D1FB41-56DC-4217-BCD3-E4D561AE6170}"/>
              </a:ext>
            </a:extLst>
          </p:cNvPr>
          <p:cNvSpPr/>
          <p:nvPr/>
        </p:nvSpPr>
        <p:spPr>
          <a:xfrm>
            <a:off x="9103288" y="5213597"/>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9FFF9762-D479-451D-AFEF-FAE091CED454}"/>
              </a:ext>
            </a:extLst>
          </p:cNvPr>
          <p:cNvSpPr/>
          <p:nvPr/>
        </p:nvSpPr>
        <p:spPr>
          <a:xfrm>
            <a:off x="10013881" y="5213550"/>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Rounded Corners 32">
            <a:extLst>
              <a:ext uri="{FF2B5EF4-FFF2-40B4-BE49-F238E27FC236}">
                <a16:creationId xmlns:a16="http://schemas.microsoft.com/office/drawing/2014/main" id="{36D9938F-2A45-4137-B41E-217640CA2F2C}"/>
              </a:ext>
            </a:extLst>
          </p:cNvPr>
          <p:cNvSpPr/>
          <p:nvPr/>
        </p:nvSpPr>
        <p:spPr>
          <a:xfrm>
            <a:off x="10922626" y="5213597"/>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51D91251-B569-4FF2-B5C7-891E22AB1A93}"/>
              </a:ext>
            </a:extLst>
          </p:cNvPr>
          <p:cNvSpPr txBox="1"/>
          <p:nvPr/>
        </p:nvSpPr>
        <p:spPr>
          <a:xfrm>
            <a:off x="6545279" y="5300298"/>
            <a:ext cx="605537" cy="261610"/>
          </a:xfrm>
          <a:prstGeom prst="rect">
            <a:avLst/>
          </a:prstGeom>
          <a:noFill/>
        </p:spPr>
        <p:txBody>
          <a:bodyPr wrap="square" rtlCol="0">
            <a:spAutoFit/>
          </a:bodyPr>
          <a:lstStyle/>
          <a:p>
            <a:r>
              <a:rPr lang="en-US" sz="1100" dirty="0"/>
              <a:t>62.5 us</a:t>
            </a:r>
          </a:p>
        </p:txBody>
      </p:sp>
      <p:sp>
        <p:nvSpPr>
          <p:cNvPr id="35" name="TextBox 34">
            <a:extLst>
              <a:ext uri="{FF2B5EF4-FFF2-40B4-BE49-F238E27FC236}">
                <a16:creationId xmlns:a16="http://schemas.microsoft.com/office/drawing/2014/main" id="{7704C4A0-E232-4F67-9508-773E8F8551BE}"/>
              </a:ext>
            </a:extLst>
          </p:cNvPr>
          <p:cNvSpPr txBox="1"/>
          <p:nvPr/>
        </p:nvSpPr>
        <p:spPr>
          <a:xfrm>
            <a:off x="7454024" y="5300298"/>
            <a:ext cx="605537" cy="261610"/>
          </a:xfrm>
          <a:prstGeom prst="rect">
            <a:avLst/>
          </a:prstGeom>
          <a:noFill/>
        </p:spPr>
        <p:txBody>
          <a:bodyPr wrap="square" rtlCol="0">
            <a:spAutoFit/>
          </a:bodyPr>
          <a:lstStyle/>
          <a:p>
            <a:r>
              <a:rPr lang="en-US" sz="1100" dirty="0"/>
              <a:t>62.5 us</a:t>
            </a:r>
          </a:p>
        </p:txBody>
      </p:sp>
      <p:sp>
        <p:nvSpPr>
          <p:cNvPr id="36" name="TextBox 35">
            <a:extLst>
              <a:ext uri="{FF2B5EF4-FFF2-40B4-BE49-F238E27FC236}">
                <a16:creationId xmlns:a16="http://schemas.microsoft.com/office/drawing/2014/main" id="{4D2D982F-907D-4A96-AB6C-35EAF4A918AE}"/>
              </a:ext>
            </a:extLst>
          </p:cNvPr>
          <p:cNvSpPr txBox="1"/>
          <p:nvPr/>
        </p:nvSpPr>
        <p:spPr>
          <a:xfrm>
            <a:off x="8362769" y="5300298"/>
            <a:ext cx="605537" cy="261610"/>
          </a:xfrm>
          <a:prstGeom prst="rect">
            <a:avLst/>
          </a:prstGeom>
          <a:noFill/>
        </p:spPr>
        <p:txBody>
          <a:bodyPr wrap="square" rtlCol="0">
            <a:spAutoFit/>
          </a:bodyPr>
          <a:lstStyle/>
          <a:p>
            <a:r>
              <a:rPr lang="en-US" sz="1100" dirty="0"/>
              <a:t>62.5 us</a:t>
            </a:r>
          </a:p>
        </p:txBody>
      </p:sp>
      <p:sp>
        <p:nvSpPr>
          <p:cNvPr id="37" name="TextBox 36">
            <a:extLst>
              <a:ext uri="{FF2B5EF4-FFF2-40B4-BE49-F238E27FC236}">
                <a16:creationId xmlns:a16="http://schemas.microsoft.com/office/drawing/2014/main" id="{3AA947A1-2A43-4CF0-B176-53BA1ABD6DD4}"/>
              </a:ext>
            </a:extLst>
          </p:cNvPr>
          <p:cNvSpPr txBox="1"/>
          <p:nvPr/>
        </p:nvSpPr>
        <p:spPr>
          <a:xfrm>
            <a:off x="9272438" y="5300298"/>
            <a:ext cx="605537" cy="261610"/>
          </a:xfrm>
          <a:prstGeom prst="rect">
            <a:avLst/>
          </a:prstGeom>
          <a:noFill/>
        </p:spPr>
        <p:txBody>
          <a:bodyPr wrap="square" rtlCol="0">
            <a:spAutoFit/>
          </a:bodyPr>
          <a:lstStyle/>
          <a:p>
            <a:r>
              <a:rPr lang="en-US" sz="1100" dirty="0"/>
              <a:t>62.5 us</a:t>
            </a:r>
          </a:p>
        </p:txBody>
      </p:sp>
      <p:sp>
        <p:nvSpPr>
          <p:cNvPr id="38" name="TextBox 37">
            <a:extLst>
              <a:ext uri="{FF2B5EF4-FFF2-40B4-BE49-F238E27FC236}">
                <a16:creationId xmlns:a16="http://schemas.microsoft.com/office/drawing/2014/main" id="{57928A80-6CF3-4F36-900D-573EFF2190DE}"/>
              </a:ext>
            </a:extLst>
          </p:cNvPr>
          <p:cNvSpPr txBox="1"/>
          <p:nvPr/>
        </p:nvSpPr>
        <p:spPr>
          <a:xfrm>
            <a:off x="7407801" y="5598251"/>
            <a:ext cx="805093" cy="261610"/>
          </a:xfrm>
          <a:prstGeom prst="rect">
            <a:avLst/>
          </a:prstGeom>
          <a:noFill/>
        </p:spPr>
        <p:txBody>
          <a:bodyPr wrap="square" rtlCol="0">
            <a:spAutoFit/>
          </a:bodyPr>
          <a:lstStyle/>
          <a:p>
            <a:r>
              <a:rPr lang="en-US" sz="1100" dirty="0"/>
              <a:t>Pos Loop</a:t>
            </a:r>
          </a:p>
        </p:txBody>
      </p:sp>
      <p:sp>
        <p:nvSpPr>
          <p:cNvPr id="39" name="TextBox 38">
            <a:extLst>
              <a:ext uri="{FF2B5EF4-FFF2-40B4-BE49-F238E27FC236}">
                <a16:creationId xmlns:a16="http://schemas.microsoft.com/office/drawing/2014/main" id="{82004C8F-67A2-468F-83A5-C549A4FCBB37}"/>
              </a:ext>
            </a:extLst>
          </p:cNvPr>
          <p:cNvSpPr txBox="1"/>
          <p:nvPr/>
        </p:nvSpPr>
        <p:spPr>
          <a:xfrm>
            <a:off x="11048325" y="5599348"/>
            <a:ext cx="805093" cy="261610"/>
          </a:xfrm>
          <a:prstGeom prst="rect">
            <a:avLst/>
          </a:prstGeom>
          <a:noFill/>
        </p:spPr>
        <p:txBody>
          <a:bodyPr wrap="square" rtlCol="0">
            <a:spAutoFit/>
          </a:bodyPr>
          <a:lstStyle/>
          <a:p>
            <a:r>
              <a:rPr lang="en-US" sz="1100" dirty="0"/>
              <a:t>Pos Loop</a:t>
            </a:r>
          </a:p>
        </p:txBody>
      </p:sp>
      <p:sp>
        <p:nvSpPr>
          <p:cNvPr id="40" name="TextBox 39">
            <a:extLst>
              <a:ext uri="{FF2B5EF4-FFF2-40B4-BE49-F238E27FC236}">
                <a16:creationId xmlns:a16="http://schemas.microsoft.com/office/drawing/2014/main" id="{7558DD8C-4424-4375-A96F-066A1A9AF84A}"/>
              </a:ext>
            </a:extLst>
          </p:cNvPr>
          <p:cNvSpPr txBox="1"/>
          <p:nvPr/>
        </p:nvSpPr>
        <p:spPr>
          <a:xfrm rot="16200000">
            <a:off x="6250932" y="4863059"/>
            <a:ext cx="519187" cy="261610"/>
          </a:xfrm>
          <a:prstGeom prst="rect">
            <a:avLst/>
          </a:prstGeom>
          <a:noFill/>
        </p:spPr>
        <p:txBody>
          <a:bodyPr wrap="square" rtlCol="0">
            <a:spAutoFit/>
          </a:bodyPr>
          <a:lstStyle/>
          <a:p>
            <a:r>
              <a:rPr lang="en-US" sz="1050" dirty="0">
                <a:solidFill>
                  <a:srgbClr val="FF0000"/>
                </a:solidFill>
              </a:rPr>
              <a:t>Sync0</a:t>
            </a:r>
          </a:p>
        </p:txBody>
      </p:sp>
      <p:sp>
        <p:nvSpPr>
          <p:cNvPr id="41" name="TextBox 40">
            <a:extLst>
              <a:ext uri="{FF2B5EF4-FFF2-40B4-BE49-F238E27FC236}">
                <a16:creationId xmlns:a16="http://schemas.microsoft.com/office/drawing/2014/main" id="{83E3E6D9-CD45-482F-8DE0-932F7AC13ECC}"/>
              </a:ext>
            </a:extLst>
          </p:cNvPr>
          <p:cNvSpPr txBox="1"/>
          <p:nvPr/>
        </p:nvSpPr>
        <p:spPr>
          <a:xfrm rot="16200000">
            <a:off x="9894401" y="4856570"/>
            <a:ext cx="519187" cy="261610"/>
          </a:xfrm>
          <a:prstGeom prst="rect">
            <a:avLst/>
          </a:prstGeom>
          <a:noFill/>
        </p:spPr>
        <p:txBody>
          <a:bodyPr wrap="square" rtlCol="0">
            <a:spAutoFit/>
          </a:bodyPr>
          <a:lstStyle/>
          <a:p>
            <a:r>
              <a:rPr lang="en-US" sz="1050" dirty="0">
                <a:solidFill>
                  <a:srgbClr val="FF0000"/>
                </a:solidFill>
              </a:rPr>
              <a:t>Sync0</a:t>
            </a:r>
          </a:p>
        </p:txBody>
      </p:sp>
      <p:sp>
        <p:nvSpPr>
          <p:cNvPr id="45" name="TextBox 44">
            <a:extLst>
              <a:ext uri="{FF2B5EF4-FFF2-40B4-BE49-F238E27FC236}">
                <a16:creationId xmlns:a16="http://schemas.microsoft.com/office/drawing/2014/main" id="{5C02F6D0-5A6F-4DA6-8EDE-0FD3B4EB7A0E}"/>
              </a:ext>
            </a:extLst>
          </p:cNvPr>
          <p:cNvSpPr txBox="1"/>
          <p:nvPr/>
        </p:nvSpPr>
        <p:spPr>
          <a:xfrm rot="16200000">
            <a:off x="8433960" y="4548036"/>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46" name="TextBox 45">
            <a:extLst>
              <a:ext uri="{FF2B5EF4-FFF2-40B4-BE49-F238E27FC236}">
                <a16:creationId xmlns:a16="http://schemas.microsoft.com/office/drawing/2014/main" id="{7E8D3F82-5FE3-4772-B2A4-F1A49756768C}"/>
              </a:ext>
            </a:extLst>
          </p:cNvPr>
          <p:cNvSpPr txBox="1"/>
          <p:nvPr/>
        </p:nvSpPr>
        <p:spPr>
          <a:xfrm rot="16200000">
            <a:off x="8993833" y="4738950"/>
            <a:ext cx="810813" cy="253916"/>
          </a:xfrm>
          <a:prstGeom prst="rect">
            <a:avLst/>
          </a:prstGeom>
          <a:noFill/>
        </p:spPr>
        <p:txBody>
          <a:bodyPr wrap="square" rtlCol="0">
            <a:spAutoFit/>
          </a:bodyPr>
          <a:lstStyle/>
          <a:p>
            <a:r>
              <a:rPr lang="en-US" sz="1000" dirty="0"/>
              <a:t>SM2</a:t>
            </a:r>
          </a:p>
        </p:txBody>
      </p:sp>
      <p:sp>
        <p:nvSpPr>
          <p:cNvPr id="47" name="TextBox 46">
            <a:extLst>
              <a:ext uri="{FF2B5EF4-FFF2-40B4-BE49-F238E27FC236}">
                <a16:creationId xmlns:a16="http://schemas.microsoft.com/office/drawing/2014/main" id="{3C35AFE1-FC7D-4F99-8F21-B61F4E86E8CC}"/>
              </a:ext>
            </a:extLst>
          </p:cNvPr>
          <p:cNvSpPr txBox="1"/>
          <p:nvPr/>
        </p:nvSpPr>
        <p:spPr>
          <a:xfrm rot="16200000">
            <a:off x="9345746" y="4548147"/>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48" name="TextBox 47">
            <a:extLst>
              <a:ext uri="{FF2B5EF4-FFF2-40B4-BE49-F238E27FC236}">
                <a16:creationId xmlns:a16="http://schemas.microsoft.com/office/drawing/2014/main" id="{DC336D51-206E-4B61-985E-1ADEC8416B76}"/>
              </a:ext>
            </a:extLst>
          </p:cNvPr>
          <p:cNvSpPr txBox="1"/>
          <p:nvPr/>
        </p:nvSpPr>
        <p:spPr>
          <a:xfrm rot="16200000">
            <a:off x="6658598" y="4483089"/>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49" name="TextBox 48">
            <a:extLst>
              <a:ext uri="{FF2B5EF4-FFF2-40B4-BE49-F238E27FC236}">
                <a16:creationId xmlns:a16="http://schemas.microsoft.com/office/drawing/2014/main" id="{21BEE4CF-48C1-47A5-BF58-2C6BA6890707}"/>
              </a:ext>
            </a:extLst>
          </p:cNvPr>
          <p:cNvSpPr txBox="1"/>
          <p:nvPr/>
        </p:nvSpPr>
        <p:spPr>
          <a:xfrm rot="16200000">
            <a:off x="6382649" y="4330870"/>
            <a:ext cx="1066791" cy="246221"/>
          </a:xfrm>
          <a:prstGeom prst="rect">
            <a:avLst/>
          </a:prstGeom>
          <a:noFill/>
        </p:spPr>
        <p:txBody>
          <a:bodyPr wrap="square" rtlCol="0">
            <a:spAutoFit/>
          </a:bodyPr>
          <a:lstStyle/>
          <a:p>
            <a:r>
              <a:rPr lang="en-US" sz="1000" dirty="0"/>
              <a:t>ECAT.PLLOFFSET</a:t>
            </a:r>
          </a:p>
        </p:txBody>
      </p:sp>
      <p:cxnSp>
        <p:nvCxnSpPr>
          <p:cNvPr id="50" name="Straight Connector 49">
            <a:extLst>
              <a:ext uri="{FF2B5EF4-FFF2-40B4-BE49-F238E27FC236}">
                <a16:creationId xmlns:a16="http://schemas.microsoft.com/office/drawing/2014/main" id="{7BA838F1-1284-4E0B-ABFC-1D0FDDEFF4C4}"/>
              </a:ext>
            </a:extLst>
          </p:cNvPr>
          <p:cNvCxnSpPr>
            <a:cxnSpLocks/>
          </p:cNvCxnSpPr>
          <p:nvPr/>
        </p:nvCxnSpPr>
        <p:spPr>
          <a:xfrm>
            <a:off x="7287181" y="3834625"/>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096DCB57-9376-415B-98C5-AC638FEC851F}"/>
              </a:ext>
            </a:extLst>
          </p:cNvPr>
          <p:cNvCxnSpPr>
            <a:cxnSpLocks/>
          </p:cNvCxnSpPr>
          <p:nvPr/>
        </p:nvCxnSpPr>
        <p:spPr>
          <a:xfrm>
            <a:off x="6545279" y="4001495"/>
            <a:ext cx="735064"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3E09756B-4F0F-4D5C-B830-D8384F577DD6}"/>
              </a:ext>
            </a:extLst>
          </p:cNvPr>
          <p:cNvSpPr txBox="1"/>
          <p:nvPr/>
        </p:nvSpPr>
        <p:spPr>
          <a:xfrm rot="16200000">
            <a:off x="10277394" y="4501346"/>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53" name="Straight Connector 52">
            <a:extLst>
              <a:ext uri="{FF2B5EF4-FFF2-40B4-BE49-F238E27FC236}">
                <a16:creationId xmlns:a16="http://schemas.microsoft.com/office/drawing/2014/main" id="{886A0902-77A9-44C0-ABE4-9D547DB3D590}"/>
              </a:ext>
            </a:extLst>
          </p:cNvPr>
          <p:cNvCxnSpPr>
            <a:cxnSpLocks/>
          </p:cNvCxnSpPr>
          <p:nvPr/>
        </p:nvCxnSpPr>
        <p:spPr>
          <a:xfrm>
            <a:off x="6505818" y="3834625"/>
            <a:ext cx="0" cy="9471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4" name="Rectangle: Rounded Corners 53">
            <a:extLst>
              <a:ext uri="{FF2B5EF4-FFF2-40B4-BE49-F238E27FC236}">
                <a16:creationId xmlns:a16="http://schemas.microsoft.com/office/drawing/2014/main" id="{F7E14D23-9677-45B5-AFBA-C25ECE4CAD34}"/>
              </a:ext>
            </a:extLst>
          </p:cNvPr>
          <p:cNvSpPr/>
          <p:nvPr/>
        </p:nvSpPr>
        <p:spPr>
          <a:xfrm>
            <a:off x="5470051" y="5213550"/>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2FAFC3E4-BCE0-449E-9965-9EEDDC306279}"/>
              </a:ext>
            </a:extLst>
          </p:cNvPr>
          <p:cNvSpPr txBox="1"/>
          <p:nvPr/>
        </p:nvSpPr>
        <p:spPr>
          <a:xfrm>
            <a:off x="5641049" y="5307941"/>
            <a:ext cx="605537" cy="261610"/>
          </a:xfrm>
          <a:prstGeom prst="rect">
            <a:avLst/>
          </a:prstGeom>
          <a:noFill/>
        </p:spPr>
        <p:txBody>
          <a:bodyPr wrap="square" rtlCol="0">
            <a:spAutoFit/>
          </a:bodyPr>
          <a:lstStyle/>
          <a:p>
            <a:r>
              <a:rPr lang="en-US" sz="1100" dirty="0"/>
              <a:t>62.5 us</a:t>
            </a:r>
          </a:p>
        </p:txBody>
      </p:sp>
      <p:sp>
        <p:nvSpPr>
          <p:cNvPr id="57" name="TextBox 56">
            <a:extLst>
              <a:ext uri="{FF2B5EF4-FFF2-40B4-BE49-F238E27FC236}">
                <a16:creationId xmlns:a16="http://schemas.microsoft.com/office/drawing/2014/main" id="{74AADEA9-50F1-4DBA-A743-771EB595DD13}"/>
              </a:ext>
            </a:extLst>
          </p:cNvPr>
          <p:cNvSpPr txBox="1"/>
          <p:nvPr/>
        </p:nvSpPr>
        <p:spPr>
          <a:xfrm>
            <a:off x="3963486" y="2689923"/>
            <a:ext cx="605537" cy="261610"/>
          </a:xfrm>
          <a:prstGeom prst="rect">
            <a:avLst/>
          </a:prstGeom>
          <a:noFill/>
        </p:spPr>
        <p:txBody>
          <a:bodyPr wrap="square" rtlCol="0">
            <a:spAutoFit/>
          </a:bodyPr>
          <a:lstStyle/>
          <a:p>
            <a:r>
              <a:rPr lang="en-US" sz="1100" dirty="0"/>
              <a:t>62.5 us</a:t>
            </a:r>
          </a:p>
        </p:txBody>
      </p:sp>
      <p:sp>
        <p:nvSpPr>
          <p:cNvPr id="58" name="TextBox 57">
            <a:extLst>
              <a:ext uri="{FF2B5EF4-FFF2-40B4-BE49-F238E27FC236}">
                <a16:creationId xmlns:a16="http://schemas.microsoft.com/office/drawing/2014/main" id="{DF73348B-8A08-4EB5-A38A-0F5A078D24EF}"/>
              </a:ext>
            </a:extLst>
          </p:cNvPr>
          <p:cNvSpPr txBox="1"/>
          <p:nvPr/>
        </p:nvSpPr>
        <p:spPr>
          <a:xfrm>
            <a:off x="4848202" y="2689923"/>
            <a:ext cx="605537" cy="261610"/>
          </a:xfrm>
          <a:prstGeom prst="rect">
            <a:avLst/>
          </a:prstGeom>
          <a:noFill/>
        </p:spPr>
        <p:txBody>
          <a:bodyPr wrap="square" rtlCol="0">
            <a:spAutoFit/>
          </a:bodyPr>
          <a:lstStyle/>
          <a:p>
            <a:r>
              <a:rPr lang="en-US" sz="1100" dirty="0"/>
              <a:t>62.5 us</a:t>
            </a:r>
          </a:p>
        </p:txBody>
      </p:sp>
      <p:sp>
        <p:nvSpPr>
          <p:cNvPr id="59" name="TextBox 58">
            <a:extLst>
              <a:ext uri="{FF2B5EF4-FFF2-40B4-BE49-F238E27FC236}">
                <a16:creationId xmlns:a16="http://schemas.microsoft.com/office/drawing/2014/main" id="{24C39DAA-4FB6-4392-B913-0415FCE0A30E}"/>
              </a:ext>
            </a:extLst>
          </p:cNvPr>
          <p:cNvSpPr txBox="1"/>
          <p:nvPr/>
        </p:nvSpPr>
        <p:spPr>
          <a:xfrm>
            <a:off x="10180416" y="5300298"/>
            <a:ext cx="605537" cy="261610"/>
          </a:xfrm>
          <a:prstGeom prst="rect">
            <a:avLst/>
          </a:prstGeom>
          <a:noFill/>
        </p:spPr>
        <p:txBody>
          <a:bodyPr wrap="square" rtlCol="0">
            <a:spAutoFit/>
          </a:bodyPr>
          <a:lstStyle/>
          <a:p>
            <a:r>
              <a:rPr lang="en-US" sz="1100" dirty="0"/>
              <a:t>62.5 us</a:t>
            </a:r>
          </a:p>
        </p:txBody>
      </p:sp>
      <p:sp>
        <p:nvSpPr>
          <p:cNvPr id="60" name="TextBox 59">
            <a:extLst>
              <a:ext uri="{FF2B5EF4-FFF2-40B4-BE49-F238E27FC236}">
                <a16:creationId xmlns:a16="http://schemas.microsoft.com/office/drawing/2014/main" id="{160B1BCC-8566-45A1-B3DF-0834A104F5F2}"/>
              </a:ext>
            </a:extLst>
          </p:cNvPr>
          <p:cNvSpPr txBox="1"/>
          <p:nvPr/>
        </p:nvSpPr>
        <p:spPr>
          <a:xfrm>
            <a:off x="11089161" y="5307941"/>
            <a:ext cx="605537" cy="261610"/>
          </a:xfrm>
          <a:prstGeom prst="rect">
            <a:avLst/>
          </a:prstGeom>
          <a:noFill/>
        </p:spPr>
        <p:txBody>
          <a:bodyPr wrap="square" rtlCol="0">
            <a:spAutoFit/>
          </a:bodyPr>
          <a:lstStyle/>
          <a:p>
            <a:r>
              <a:rPr lang="en-US" sz="1100" dirty="0"/>
              <a:t>62.5 us</a:t>
            </a:r>
          </a:p>
        </p:txBody>
      </p:sp>
      <p:sp>
        <p:nvSpPr>
          <p:cNvPr id="61" name="TextBox 60">
            <a:extLst>
              <a:ext uri="{FF2B5EF4-FFF2-40B4-BE49-F238E27FC236}">
                <a16:creationId xmlns:a16="http://schemas.microsoft.com/office/drawing/2014/main" id="{D966519F-AA82-4BC4-8CDE-FF750068C4A4}"/>
              </a:ext>
            </a:extLst>
          </p:cNvPr>
          <p:cNvSpPr txBox="1"/>
          <p:nvPr/>
        </p:nvSpPr>
        <p:spPr>
          <a:xfrm>
            <a:off x="464831" y="724639"/>
            <a:ext cx="3578663" cy="430887"/>
          </a:xfrm>
          <a:prstGeom prst="rect">
            <a:avLst/>
          </a:prstGeom>
          <a:noFill/>
        </p:spPr>
        <p:txBody>
          <a:bodyPr wrap="square" rtlCol="0">
            <a:spAutoFit/>
          </a:bodyPr>
          <a:lstStyle/>
          <a:p>
            <a:r>
              <a:rPr lang="en-US" sz="1100" b="1" dirty="0"/>
              <a:t>Decrease </a:t>
            </a:r>
            <a:r>
              <a:rPr lang="en-US" sz="1100" dirty="0"/>
              <a:t>the offset to maximize fieldbus performance, especially for faster update rates (250us, 500us). </a:t>
            </a:r>
          </a:p>
        </p:txBody>
      </p:sp>
      <p:sp>
        <p:nvSpPr>
          <p:cNvPr id="63" name="TextBox 62">
            <a:extLst>
              <a:ext uri="{FF2B5EF4-FFF2-40B4-BE49-F238E27FC236}">
                <a16:creationId xmlns:a16="http://schemas.microsoft.com/office/drawing/2014/main" id="{A91255B5-2AE0-4C34-A0BB-FAC70C8FA2AB}"/>
              </a:ext>
            </a:extLst>
          </p:cNvPr>
          <p:cNvSpPr txBox="1"/>
          <p:nvPr/>
        </p:nvSpPr>
        <p:spPr>
          <a:xfrm>
            <a:off x="6505818" y="3226771"/>
            <a:ext cx="4100347" cy="600164"/>
          </a:xfrm>
          <a:prstGeom prst="rect">
            <a:avLst/>
          </a:prstGeom>
          <a:noFill/>
        </p:spPr>
        <p:txBody>
          <a:bodyPr wrap="square" rtlCol="0">
            <a:spAutoFit/>
          </a:bodyPr>
          <a:lstStyle/>
          <a:p>
            <a:r>
              <a:rPr lang="en-US" sz="1100" b="1" dirty="0"/>
              <a:t>Increase </a:t>
            </a:r>
            <a:r>
              <a:rPr lang="en-US" sz="1100" dirty="0"/>
              <a:t>the offset to allow more time for the drive to process data before the position loop update.  This is ok for slower update rates (1ms, 2ms, etc.).</a:t>
            </a:r>
          </a:p>
        </p:txBody>
      </p:sp>
      <p:sp>
        <p:nvSpPr>
          <p:cNvPr id="64" name="TextBox 63">
            <a:extLst>
              <a:ext uri="{FF2B5EF4-FFF2-40B4-BE49-F238E27FC236}">
                <a16:creationId xmlns:a16="http://schemas.microsoft.com/office/drawing/2014/main" id="{FD7AFFBB-468B-4F83-BD75-4A28C74D102E}"/>
              </a:ext>
            </a:extLst>
          </p:cNvPr>
          <p:cNvSpPr txBox="1"/>
          <p:nvPr/>
        </p:nvSpPr>
        <p:spPr>
          <a:xfrm rot="16200000">
            <a:off x="1226874" y="1692467"/>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65" name="TextBox 64">
            <a:extLst>
              <a:ext uri="{FF2B5EF4-FFF2-40B4-BE49-F238E27FC236}">
                <a16:creationId xmlns:a16="http://schemas.microsoft.com/office/drawing/2014/main" id="{4885DF79-C113-4ED5-9C18-E1DF5E84EE27}"/>
              </a:ext>
            </a:extLst>
          </p:cNvPr>
          <p:cNvSpPr txBox="1"/>
          <p:nvPr/>
        </p:nvSpPr>
        <p:spPr>
          <a:xfrm rot="16200000">
            <a:off x="7430482" y="4328020"/>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19549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601A069-9706-41E4-902E-00BC73FCDABD}"/>
              </a:ext>
            </a:extLst>
          </p:cNvPr>
          <p:cNvPicPr>
            <a:picLocks noChangeAspect="1"/>
          </p:cNvPicPr>
          <p:nvPr/>
        </p:nvPicPr>
        <p:blipFill>
          <a:blip r:embed="rId2"/>
          <a:stretch>
            <a:fillRect/>
          </a:stretch>
        </p:blipFill>
        <p:spPr>
          <a:xfrm>
            <a:off x="70656" y="2235698"/>
            <a:ext cx="8472109" cy="4548988"/>
          </a:xfrm>
          <a:prstGeom prst="rect">
            <a:avLst/>
          </a:prstGeom>
        </p:spPr>
      </p:pic>
      <p:sp>
        <p:nvSpPr>
          <p:cNvPr id="4" name="Rectangle: Rounded Corners 3">
            <a:extLst>
              <a:ext uri="{FF2B5EF4-FFF2-40B4-BE49-F238E27FC236}">
                <a16:creationId xmlns:a16="http://schemas.microsoft.com/office/drawing/2014/main" id="{18AC720E-CEE9-4BCA-85E3-52613E6B4034}"/>
              </a:ext>
            </a:extLst>
          </p:cNvPr>
          <p:cNvSpPr/>
          <p:nvPr/>
        </p:nvSpPr>
        <p:spPr>
          <a:xfrm>
            <a:off x="6372538" y="1965798"/>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7282207" y="1973488"/>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8191876" y="1973488"/>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9101545" y="1973488"/>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10012138" y="1973441"/>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10920883" y="1973488"/>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6543536" y="2060189"/>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7452281" y="2060189"/>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8361026" y="2060189"/>
            <a:ext cx="605537" cy="261610"/>
          </a:xfrm>
          <a:prstGeom prst="rect">
            <a:avLst/>
          </a:prstGeom>
          <a:noFill/>
        </p:spPr>
        <p:txBody>
          <a:bodyPr wrap="square" rtlCol="0">
            <a:spAutoFit/>
          </a:bodyPr>
          <a:lstStyle/>
          <a:p>
            <a:r>
              <a:rPr lang="en-US" sz="1100" dirty="0"/>
              <a:t>62.5 us</a:t>
            </a:r>
          </a:p>
        </p:txBody>
      </p:sp>
      <p:sp>
        <p:nvSpPr>
          <p:cNvPr id="86" name="TextBox 85">
            <a:extLst>
              <a:ext uri="{FF2B5EF4-FFF2-40B4-BE49-F238E27FC236}">
                <a16:creationId xmlns:a16="http://schemas.microsoft.com/office/drawing/2014/main" id="{E69C4A3F-0C3E-45EB-87A5-FC40ED9B1879}"/>
              </a:ext>
            </a:extLst>
          </p:cNvPr>
          <p:cNvSpPr txBox="1"/>
          <p:nvPr/>
        </p:nvSpPr>
        <p:spPr>
          <a:xfrm>
            <a:off x="9270695" y="2060189"/>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7406058" y="2358142"/>
            <a:ext cx="805093" cy="261610"/>
          </a:xfrm>
          <a:prstGeom prst="rect">
            <a:avLst/>
          </a:prstGeom>
          <a:noFill/>
        </p:spPr>
        <p:txBody>
          <a:bodyPr wrap="square" rtlCol="0">
            <a:spAutoFit/>
          </a:bodyPr>
          <a:lstStyle/>
          <a:p>
            <a:r>
              <a:rPr lang="en-US" sz="11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11046582" y="2359239"/>
            <a:ext cx="805093" cy="261610"/>
          </a:xfrm>
          <a:prstGeom prst="rect">
            <a:avLst/>
          </a:prstGeom>
          <a:noFill/>
        </p:spPr>
        <p:txBody>
          <a:bodyPr wrap="square" rtlCol="0">
            <a:spAutoFit/>
          </a:bodyPr>
          <a:lstStyle/>
          <a:p>
            <a:r>
              <a:rPr lang="en-US" sz="1100" dirty="0"/>
              <a:t>Pos Loop</a:t>
            </a:r>
          </a:p>
        </p:txBody>
      </p:sp>
      <p:sp>
        <p:nvSpPr>
          <p:cNvPr id="91" name="TextBox 90">
            <a:extLst>
              <a:ext uri="{FF2B5EF4-FFF2-40B4-BE49-F238E27FC236}">
                <a16:creationId xmlns:a16="http://schemas.microsoft.com/office/drawing/2014/main" id="{8E906F95-5B19-4B9F-B0A3-5CCC51BD00EA}"/>
              </a:ext>
            </a:extLst>
          </p:cNvPr>
          <p:cNvSpPr txBox="1"/>
          <p:nvPr/>
        </p:nvSpPr>
        <p:spPr>
          <a:xfrm rot="16200000">
            <a:off x="6560329" y="1616461"/>
            <a:ext cx="519187" cy="261610"/>
          </a:xfrm>
          <a:prstGeom prst="rect">
            <a:avLst/>
          </a:prstGeom>
          <a:noFill/>
        </p:spPr>
        <p:txBody>
          <a:bodyPr wrap="square" rtlCol="0">
            <a:spAutoFit/>
          </a:bodyPr>
          <a:lstStyle/>
          <a:p>
            <a:r>
              <a:rPr lang="en-US" sz="1050" dirty="0">
                <a:solidFill>
                  <a:srgbClr val="FF0000"/>
                </a:solidFill>
              </a:rPr>
              <a:t>Sync0</a:t>
            </a:r>
          </a:p>
        </p:txBody>
      </p:sp>
      <p:sp>
        <p:nvSpPr>
          <p:cNvPr id="92" name="TextBox 91">
            <a:extLst>
              <a:ext uri="{FF2B5EF4-FFF2-40B4-BE49-F238E27FC236}">
                <a16:creationId xmlns:a16="http://schemas.microsoft.com/office/drawing/2014/main" id="{BAD1C6FB-A16D-4E87-AD3C-DC00BCFECE52}"/>
              </a:ext>
            </a:extLst>
          </p:cNvPr>
          <p:cNvSpPr txBox="1"/>
          <p:nvPr/>
        </p:nvSpPr>
        <p:spPr>
          <a:xfrm rot="16200000">
            <a:off x="10201671" y="1616462"/>
            <a:ext cx="519187" cy="261610"/>
          </a:xfrm>
          <a:prstGeom prst="rect">
            <a:avLst/>
          </a:prstGeom>
          <a:noFill/>
        </p:spPr>
        <p:txBody>
          <a:bodyPr wrap="square" rtlCol="0">
            <a:spAutoFit/>
          </a:bodyPr>
          <a:lstStyle/>
          <a:p>
            <a:r>
              <a:rPr lang="en-US" sz="1050" dirty="0">
                <a:solidFill>
                  <a:srgbClr val="FF0000"/>
                </a:solidFill>
              </a:rPr>
              <a:t>Sync0</a:t>
            </a:r>
          </a:p>
        </p:txBody>
      </p:sp>
      <p:sp>
        <p:nvSpPr>
          <p:cNvPr id="94" name="TextBox 93">
            <a:extLst>
              <a:ext uri="{FF2B5EF4-FFF2-40B4-BE49-F238E27FC236}">
                <a16:creationId xmlns:a16="http://schemas.microsoft.com/office/drawing/2014/main" id="{34B52350-7610-40F4-B31F-C24AD394686A}"/>
              </a:ext>
            </a:extLst>
          </p:cNvPr>
          <p:cNvSpPr txBox="1"/>
          <p:nvPr/>
        </p:nvSpPr>
        <p:spPr>
          <a:xfrm rot="16200000">
            <a:off x="8460670" y="1307930"/>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95" name="TextBox 94">
            <a:extLst>
              <a:ext uri="{FF2B5EF4-FFF2-40B4-BE49-F238E27FC236}">
                <a16:creationId xmlns:a16="http://schemas.microsoft.com/office/drawing/2014/main" id="{BCEB5D40-7D98-4CD4-9384-44D98B0A13D8}"/>
              </a:ext>
            </a:extLst>
          </p:cNvPr>
          <p:cNvSpPr txBox="1"/>
          <p:nvPr/>
        </p:nvSpPr>
        <p:spPr>
          <a:xfrm rot="16200000">
            <a:off x="8992090" y="1498841"/>
            <a:ext cx="810813" cy="253916"/>
          </a:xfrm>
          <a:prstGeom prst="rect">
            <a:avLst/>
          </a:prstGeom>
          <a:noFill/>
        </p:spPr>
        <p:txBody>
          <a:bodyPr wrap="square" rtlCol="0">
            <a:spAutoFit/>
          </a:bodyPr>
          <a:lstStyle/>
          <a:p>
            <a:r>
              <a:rPr lang="en-US" sz="1000" dirty="0"/>
              <a:t>SM2</a:t>
            </a:r>
          </a:p>
        </p:txBody>
      </p:sp>
      <p:sp>
        <p:nvSpPr>
          <p:cNvPr id="96" name="TextBox 95">
            <a:extLst>
              <a:ext uri="{FF2B5EF4-FFF2-40B4-BE49-F238E27FC236}">
                <a16:creationId xmlns:a16="http://schemas.microsoft.com/office/drawing/2014/main" id="{1730E027-8E49-4BCE-9F18-FC9E0C749A30}"/>
              </a:ext>
            </a:extLst>
          </p:cNvPr>
          <p:cNvSpPr txBox="1"/>
          <p:nvPr/>
        </p:nvSpPr>
        <p:spPr>
          <a:xfrm rot="16200000">
            <a:off x="9356810" y="1298056"/>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6656855" y="1242980"/>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103" name="TextBox 102">
            <a:extLst>
              <a:ext uri="{FF2B5EF4-FFF2-40B4-BE49-F238E27FC236}">
                <a16:creationId xmlns:a16="http://schemas.microsoft.com/office/drawing/2014/main" id="{E85DE882-A118-4656-9B48-B523372FD19A}"/>
              </a:ext>
            </a:extLst>
          </p:cNvPr>
          <p:cNvSpPr txBox="1"/>
          <p:nvPr/>
        </p:nvSpPr>
        <p:spPr>
          <a:xfrm rot="16200000">
            <a:off x="10275651" y="1261237"/>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11" name="Straight Connector 110">
            <a:extLst>
              <a:ext uri="{FF2B5EF4-FFF2-40B4-BE49-F238E27FC236}">
                <a16:creationId xmlns:a16="http://schemas.microsoft.com/office/drawing/2014/main" id="{C5039DDE-DDEA-4D4A-B441-A1BCBBAC3069}"/>
              </a:ext>
            </a:extLst>
          </p:cNvPr>
          <p:cNvCxnSpPr>
            <a:cxnSpLocks/>
            <a:endCxn id="95" idx="3"/>
          </p:cNvCxnSpPr>
          <p:nvPr/>
        </p:nvCxnSpPr>
        <p:spPr>
          <a:xfrm>
            <a:off x="9397496" y="681853"/>
            <a:ext cx="1" cy="53854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67A32AE4-6684-46A4-9E29-14F66ABB2122}"/>
              </a:ext>
            </a:extLst>
          </p:cNvPr>
          <p:cNvCxnSpPr>
            <a:cxnSpLocks/>
          </p:cNvCxnSpPr>
          <p:nvPr/>
        </p:nvCxnSpPr>
        <p:spPr>
          <a:xfrm>
            <a:off x="9414367" y="797435"/>
            <a:ext cx="1050419"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ED60AA52-D3DE-4A69-B86E-1B8EA65F572F}"/>
              </a:ext>
            </a:extLst>
          </p:cNvPr>
          <p:cNvSpPr txBox="1"/>
          <p:nvPr/>
        </p:nvSpPr>
        <p:spPr>
          <a:xfrm>
            <a:off x="9186041" y="404465"/>
            <a:ext cx="1650345" cy="261610"/>
          </a:xfrm>
          <a:prstGeom prst="rect">
            <a:avLst/>
          </a:prstGeom>
          <a:noFill/>
        </p:spPr>
        <p:txBody>
          <a:bodyPr wrap="square" rtlCol="0">
            <a:spAutoFit/>
          </a:bodyPr>
          <a:lstStyle/>
          <a:p>
            <a:r>
              <a:rPr lang="en-US" sz="1100" dirty="0"/>
              <a:t>Master SM2 time setting</a:t>
            </a:r>
          </a:p>
        </p:txBody>
      </p:sp>
      <p:cxnSp>
        <p:nvCxnSpPr>
          <p:cNvPr id="64" name="Straight Connector 63">
            <a:extLst>
              <a:ext uri="{FF2B5EF4-FFF2-40B4-BE49-F238E27FC236}">
                <a16:creationId xmlns:a16="http://schemas.microsoft.com/office/drawing/2014/main" id="{E7187C3D-4245-480A-BA81-99F7AF4F8E33}"/>
              </a:ext>
            </a:extLst>
          </p:cNvPr>
          <p:cNvCxnSpPr>
            <a:cxnSpLocks/>
          </p:cNvCxnSpPr>
          <p:nvPr/>
        </p:nvCxnSpPr>
        <p:spPr>
          <a:xfrm>
            <a:off x="10470783" y="673491"/>
            <a:ext cx="0" cy="88916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A7434F82-F8F6-4A02-85F2-67BF2EBB2B79}"/>
              </a:ext>
            </a:extLst>
          </p:cNvPr>
          <p:cNvSpPr txBox="1"/>
          <p:nvPr/>
        </p:nvSpPr>
        <p:spPr>
          <a:xfrm>
            <a:off x="148252" y="142855"/>
            <a:ext cx="1038295" cy="261610"/>
          </a:xfrm>
          <a:prstGeom prst="rect">
            <a:avLst/>
          </a:prstGeom>
          <a:noFill/>
        </p:spPr>
        <p:txBody>
          <a:bodyPr wrap="square" rtlCol="0">
            <a:spAutoFit/>
          </a:bodyPr>
          <a:lstStyle/>
          <a:p>
            <a:r>
              <a:rPr lang="en-US" sz="1100" dirty="0"/>
              <a:t>250 us update</a:t>
            </a:r>
          </a:p>
        </p:txBody>
      </p:sp>
      <p:sp>
        <p:nvSpPr>
          <p:cNvPr id="105" name="TextBox 104">
            <a:extLst>
              <a:ext uri="{FF2B5EF4-FFF2-40B4-BE49-F238E27FC236}">
                <a16:creationId xmlns:a16="http://schemas.microsoft.com/office/drawing/2014/main" id="{DFDB0190-3609-4E98-908A-C35E17B33E74}"/>
              </a:ext>
            </a:extLst>
          </p:cNvPr>
          <p:cNvSpPr txBox="1"/>
          <p:nvPr/>
        </p:nvSpPr>
        <p:spPr>
          <a:xfrm>
            <a:off x="3765472" y="73314"/>
            <a:ext cx="4254171" cy="307777"/>
          </a:xfrm>
          <a:prstGeom prst="rect">
            <a:avLst/>
          </a:prstGeom>
          <a:noFill/>
        </p:spPr>
        <p:txBody>
          <a:bodyPr wrap="square" rtlCol="0">
            <a:spAutoFit/>
          </a:bodyPr>
          <a:lstStyle/>
          <a:p>
            <a:r>
              <a:rPr lang="en-US" sz="1400" b="1" dirty="0"/>
              <a:t>SM2 Time Set by Master</a:t>
            </a:r>
          </a:p>
        </p:txBody>
      </p:sp>
      <p:sp>
        <p:nvSpPr>
          <p:cNvPr id="114" name="TextBox 113">
            <a:extLst>
              <a:ext uri="{FF2B5EF4-FFF2-40B4-BE49-F238E27FC236}">
                <a16:creationId xmlns:a16="http://schemas.microsoft.com/office/drawing/2014/main" id="{6019BB0D-B4F5-4A69-B270-D6EAFF88B49D}"/>
              </a:ext>
            </a:extLst>
          </p:cNvPr>
          <p:cNvSpPr txBox="1"/>
          <p:nvPr/>
        </p:nvSpPr>
        <p:spPr>
          <a:xfrm>
            <a:off x="10180364" y="2065002"/>
            <a:ext cx="605537" cy="261610"/>
          </a:xfrm>
          <a:prstGeom prst="rect">
            <a:avLst/>
          </a:prstGeom>
          <a:noFill/>
        </p:spPr>
        <p:txBody>
          <a:bodyPr wrap="square" rtlCol="0">
            <a:spAutoFit/>
          </a:bodyPr>
          <a:lstStyle/>
          <a:p>
            <a:r>
              <a:rPr lang="en-US" sz="1100" dirty="0"/>
              <a:t>62.5 us</a:t>
            </a:r>
          </a:p>
        </p:txBody>
      </p:sp>
      <p:sp>
        <p:nvSpPr>
          <p:cNvPr id="115" name="TextBox 114">
            <a:extLst>
              <a:ext uri="{FF2B5EF4-FFF2-40B4-BE49-F238E27FC236}">
                <a16:creationId xmlns:a16="http://schemas.microsoft.com/office/drawing/2014/main" id="{884639C4-2301-4AAB-9DD9-D4FFAA5EC886}"/>
              </a:ext>
            </a:extLst>
          </p:cNvPr>
          <p:cNvSpPr txBox="1"/>
          <p:nvPr/>
        </p:nvSpPr>
        <p:spPr>
          <a:xfrm>
            <a:off x="11073411" y="2078362"/>
            <a:ext cx="605537" cy="261610"/>
          </a:xfrm>
          <a:prstGeom prst="rect">
            <a:avLst/>
          </a:prstGeom>
          <a:noFill/>
        </p:spPr>
        <p:txBody>
          <a:bodyPr wrap="square" rtlCol="0">
            <a:spAutoFit/>
          </a:bodyPr>
          <a:lstStyle/>
          <a:p>
            <a:r>
              <a:rPr lang="en-US" sz="1100" dirty="0"/>
              <a:t>62.5 us</a:t>
            </a:r>
          </a:p>
        </p:txBody>
      </p:sp>
      <p:sp>
        <p:nvSpPr>
          <p:cNvPr id="32" name="TextBox 31">
            <a:extLst>
              <a:ext uri="{FF2B5EF4-FFF2-40B4-BE49-F238E27FC236}">
                <a16:creationId xmlns:a16="http://schemas.microsoft.com/office/drawing/2014/main" id="{710F3667-E1ED-4982-817A-3F40996B8285}"/>
              </a:ext>
            </a:extLst>
          </p:cNvPr>
          <p:cNvSpPr txBox="1"/>
          <p:nvPr/>
        </p:nvSpPr>
        <p:spPr>
          <a:xfrm>
            <a:off x="1226913" y="1220392"/>
            <a:ext cx="4758137" cy="261610"/>
          </a:xfrm>
          <a:prstGeom prst="rect">
            <a:avLst/>
          </a:prstGeom>
          <a:noFill/>
        </p:spPr>
        <p:txBody>
          <a:bodyPr wrap="square" rtlCol="0">
            <a:spAutoFit/>
          </a:bodyPr>
          <a:lstStyle/>
          <a:p>
            <a:r>
              <a:rPr lang="en-US" sz="1100" dirty="0"/>
              <a:t>The EtherCAT Master sets the timing of the SM2 event relative to Sync0.</a:t>
            </a:r>
          </a:p>
        </p:txBody>
      </p:sp>
      <p:sp>
        <p:nvSpPr>
          <p:cNvPr id="33" name="TextBox 32">
            <a:extLst>
              <a:ext uri="{FF2B5EF4-FFF2-40B4-BE49-F238E27FC236}">
                <a16:creationId xmlns:a16="http://schemas.microsoft.com/office/drawing/2014/main" id="{59D3DE7C-5647-4E69-9B92-8207E12F9194}"/>
              </a:ext>
            </a:extLst>
          </p:cNvPr>
          <p:cNvSpPr txBox="1"/>
          <p:nvPr/>
        </p:nvSpPr>
        <p:spPr>
          <a:xfrm rot="16200000">
            <a:off x="7430425" y="1083313"/>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1797724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8AC720E-CEE9-4BCA-85E3-52613E6B4034}"/>
              </a:ext>
            </a:extLst>
          </p:cNvPr>
          <p:cNvSpPr/>
          <p:nvPr/>
        </p:nvSpPr>
        <p:spPr>
          <a:xfrm>
            <a:off x="3059232" y="404131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3968901" y="4049002"/>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4878570" y="404900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5788239" y="404900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6698832" y="4048955"/>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7607577" y="4049002"/>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3230230" y="4135703"/>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4138975" y="4135703"/>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5047720" y="4135703"/>
            <a:ext cx="605537" cy="261610"/>
          </a:xfrm>
          <a:prstGeom prst="rect">
            <a:avLst/>
          </a:prstGeom>
          <a:noFill/>
        </p:spPr>
        <p:txBody>
          <a:bodyPr wrap="square" rtlCol="0">
            <a:spAutoFit/>
          </a:bodyPr>
          <a:lstStyle/>
          <a:p>
            <a:r>
              <a:rPr lang="en-US" sz="1100" dirty="0"/>
              <a:t>62.5 us</a:t>
            </a:r>
          </a:p>
        </p:txBody>
      </p:sp>
      <p:sp>
        <p:nvSpPr>
          <p:cNvPr id="86" name="TextBox 85">
            <a:extLst>
              <a:ext uri="{FF2B5EF4-FFF2-40B4-BE49-F238E27FC236}">
                <a16:creationId xmlns:a16="http://schemas.microsoft.com/office/drawing/2014/main" id="{E69C4A3F-0C3E-45EB-87A5-FC40ED9B1879}"/>
              </a:ext>
            </a:extLst>
          </p:cNvPr>
          <p:cNvSpPr txBox="1"/>
          <p:nvPr/>
        </p:nvSpPr>
        <p:spPr>
          <a:xfrm>
            <a:off x="5957389" y="4135703"/>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4092752" y="4433656"/>
            <a:ext cx="805093" cy="261610"/>
          </a:xfrm>
          <a:prstGeom prst="rect">
            <a:avLst/>
          </a:prstGeom>
          <a:noFill/>
        </p:spPr>
        <p:txBody>
          <a:bodyPr wrap="square" rtlCol="0">
            <a:spAutoFit/>
          </a:bodyPr>
          <a:lstStyle/>
          <a:p>
            <a:r>
              <a:rPr lang="en-US" sz="11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7733276" y="4434753"/>
            <a:ext cx="805093" cy="261610"/>
          </a:xfrm>
          <a:prstGeom prst="rect">
            <a:avLst/>
          </a:prstGeom>
          <a:noFill/>
        </p:spPr>
        <p:txBody>
          <a:bodyPr wrap="square" rtlCol="0">
            <a:spAutoFit/>
          </a:bodyPr>
          <a:lstStyle/>
          <a:p>
            <a:r>
              <a:rPr lang="en-US" sz="1100" dirty="0"/>
              <a:t>Pos Loop</a:t>
            </a:r>
          </a:p>
        </p:txBody>
      </p:sp>
      <p:sp>
        <p:nvSpPr>
          <p:cNvPr id="91" name="TextBox 90">
            <a:extLst>
              <a:ext uri="{FF2B5EF4-FFF2-40B4-BE49-F238E27FC236}">
                <a16:creationId xmlns:a16="http://schemas.microsoft.com/office/drawing/2014/main" id="{8E906F95-5B19-4B9F-B0A3-5CCC51BD00EA}"/>
              </a:ext>
            </a:extLst>
          </p:cNvPr>
          <p:cNvSpPr txBox="1"/>
          <p:nvPr/>
        </p:nvSpPr>
        <p:spPr>
          <a:xfrm rot="16200000">
            <a:off x="3247023" y="3691975"/>
            <a:ext cx="519187" cy="261610"/>
          </a:xfrm>
          <a:prstGeom prst="rect">
            <a:avLst/>
          </a:prstGeom>
          <a:noFill/>
        </p:spPr>
        <p:txBody>
          <a:bodyPr wrap="square" rtlCol="0">
            <a:spAutoFit/>
          </a:bodyPr>
          <a:lstStyle/>
          <a:p>
            <a:r>
              <a:rPr lang="en-US" sz="1050" dirty="0">
                <a:solidFill>
                  <a:srgbClr val="FF0000"/>
                </a:solidFill>
              </a:rPr>
              <a:t>Sync0</a:t>
            </a:r>
          </a:p>
        </p:txBody>
      </p:sp>
      <p:sp>
        <p:nvSpPr>
          <p:cNvPr id="92" name="TextBox 91">
            <a:extLst>
              <a:ext uri="{FF2B5EF4-FFF2-40B4-BE49-F238E27FC236}">
                <a16:creationId xmlns:a16="http://schemas.microsoft.com/office/drawing/2014/main" id="{BAD1C6FB-A16D-4E87-AD3C-DC00BCFECE52}"/>
              </a:ext>
            </a:extLst>
          </p:cNvPr>
          <p:cNvSpPr txBox="1"/>
          <p:nvPr/>
        </p:nvSpPr>
        <p:spPr>
          <a:xfrm rot="16200000">
            <a:off x="6888365" y="3691976"/>
            <a:ext cx="519187" cy="261610"/>
          </a:xfrm>
          <a:prstGeom prst="rect">
            <a:avLst/>
          </a:prstGeom>
          <a:noFill/>
        </p:spPr>
        <p:txBody>
          <a:bodyPr wrap="square" rtlCol="0">
            <a:spAutoFit/>
          </a:bodyPr>
          <a:lstStyle/>
          <a:p>
            <a:r>
              <a:rPr lang="en-US" sz="1050" dirty="0">
                <a:solidFill>
                  <a:srgbClr val="FF0000"/>
                </a:solidFill>
              </a:rPr>
              <a:t>Sync0</a:t>
            </a:r>
          </a:p>
        </p:txBody>
      </p:sp>
      <p:sp>
        <p:nvSpPr>
          <p:cNvPr id="94" name="TextBox 93">
            <a:extLst>
              <a:ext uri="{FF2B5EF4-FFF2-40B4-BE49-F238E27FC236}">
                <a16:creationId xmlns:a16="http://schemas.microsoft.com/office/drawing/2014/main" id="{34B52350-7610-40F4-B31F-C24AD394686A}"/>
              </a:ext>
            </a:extLst>
          </p:cNvPr>
          <p:cNvSpPr txBox="1"/>
          <p:nvPr/>
        </p:nvSpPr>
        <p:spPr>
          <a:xfrm rot="16200000">
            <a:off x="5124287" y="3383442"/>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95" name="TextBox 94">
            <a:extLst>
              <a:ext uri="{FF2B5EF4-FFF2-40B4-BE49-F238E27FC236}">
                <a16:creationId xmlns:a16="http://schemas.microsoft.com/office/drawing/2014/main" id="{BCEB5D40-7D98-4CD4-9384-44D98B0A13D8}"/>
              </a:ext>
            </a:extLst>
          </p:cNvPr>
          <p:cNvSpPr txBox="1"/>
          <p:nvPr/>
        </p:nvSpPr>
        <p:spPr>
          <a:xfrm rot="16200000">
            <a:off x="5678784" y="3574355"/>
            <a:ext cx="810813" cy="253916"/>
          </a:xfrm>
          <a:prstGeom prst="rect">
            <a:avLst/>
          </a:prstGeom>
          <a:noFill/>
        </p:spPr>
        <p:txBody>
          <a:bodyPr wrap="square" rtlCol="0">
            <a:spAutoFit/>
          </a:bodyPr>
          <a:lstStyle/>
          <a:p>
            <a:r>
              <a:rPr lang="en-US" sz="1000" dirty="0"/>
              <a:t>SM2</a:t>
            </a:r>
          </a:p>
        </p:txBody>
      </p:sp>
      <p:sp>
        <p:nvSpPr>
          <p:cNvPr id="96" name="TextBox 95">
            <a:extLst>
              <a:ext uri="{FF2B5EF4-FFF2-40B4-BE49-F238E27FC236}">
                <a16:creationId xmlns:a16="http://schemas.microsoft.com/office/drawing/2014/main" id="{1730E027-8E49-4BCE-9F18-FC9E0C749A30}"/>
              </a:ext>
            </a:extLst>
          </p:cNvPr>
          <p:cNvSpPr txBox="1"/>
          <p:nvPr/>
        </p:nvSpPr>
        <p:spPr>
          <a:xfrm rot="16200000">
            <a:off x="6030307" y="3377243"/>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3343549" y="3318494"/>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99" name="Straight Connector 98">
            <a:extLst>
              <a:ext uri="{FF2B5EF4-FFF2-40B4-BE49-F238E27FC236}">
                <a16:creationId xmlns:a16="http://schemas.microsoft.com/office/drawing/2014/main" id="{8C470661-0E22-47E7-A1B6-EF40CF77A540}"/>
              </a:ext>
            </a:extLst>
          </p:cNvPr>
          <p:cNvCxnSpPr>
            <a:cxnSpLocks/>
          </p:cNvCxnSpPr>
          <p:nvPr/>
        </p:nvCxnSpPr>
        <p:spPr>
          <a:xfrm>
            <a:off x="3972132" y="2670030"/>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E85DE882-A118-4656-9B48-B523372FD19A}"/>
              </a:ext>
            </a:extLst>
          </p:cNvPr>
          <p:cNvSpPr txBox="1"/>
          <p:nvPr/>
        </p:nvSpPr>
        <p:spPr>
          <a:xfrm rot="16200000">
            <a:off x="6962345" y="3336751"/>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04" name="Straight Connector 103">
            <a:extLst>
              <a:ext uri="{FF2B5EF4-FFF2-40B4-BE49-F238E27FC236}">
                <a16:creationId xmlns:a16="http://schemas.microsoft.com/office/drawing/2014/main" id="{6F373A58-6F72-4EF8-8F50-494691A584E1}"/>
              </a:ext>
            </a:extLst>
          </p:cNvPr>
          <p:cNvCxnSpPr>
            <a:cxnSpLocks/>
          </p:cNvCxnSpPr>
          <p:nvPr/>
        </p:nvCxnSpPr>
        <p:spPr>
          <a:xfrm>
            <a:off x="4875418" y="2681874"/>
            <a:ext cx="6383" cy="133901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84A3F654-2616-4AF1-80A3-938CF75ED002}"/>
              </a:ext>
            </a:extLst>
          </p:cNvPr>
          <p:cNvCxnSpPr>
            <a:cxnSpLocks/>
          </p:cNvCxnSpPr>
          <p:nvPr/>
        </p:nvCxnSpPr>
        <p:spPr>
          <a:xfrm>
            <a:off x="3968901" y="2774401"/>
            <a:ext cx="895503"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C6A433F1-0F71-414C-8F11-F894937B5F92}"/>
              </a:ext>
            </a:extLst>
          </p:cNvPr>
          <p:cNvSpPr txBox="1"/>
          <p:nvPr/>
        </p:nvSpPr>
        <p:spPr>
          <a:xfrm>
            <a:off x="3769751" y="2415594"/>
            <a:ext cx="1293801" cy="261610"/>
          </a:xfrm>
          <a:prstGeom prst="rect">
            <a:avLst/>
          </a:prstGeom>
          <a:noFill/>
        </p:spPr>
        <p:txBody>
          <a:bodyPr wrap="square" rtlCol="0">
            <a:spAutoFit/>
          </a:bodyPr>
          <a:lstStyle/>
          <a:p>
            <a:r>
              <a:rPr lang="en-US" sz="1100" dirty="0"/>
              <a:t>ECAT.INPUTSHIFTU</a:t>
            </a:r>
          </a:p>
        </p:txBody>
      </p:sp>
      <p:cxnSp>
        <p:nvCxnSpPr>
          <p:cNvPr id="49" name="Straight Connector 48">
            <a:extLst>
              <a:ext uri="{FF2B5EF4-FFF2-40B4-BE49-F238E27FC236}">
                <a16:creationId xmlns:a16="http://schemas.microsoft.com/office/drawing/2014/main" id="{994C618C-7B3C-4A38-BCD1-01D78D850D7F}"/>
              </a:ext>
            </a:extLst>
          </p:cNvPr>
          <p:cNvCxnSpPr>
            <a:cxnSpLocks/>
          </p:cNvCxnSpPr>
          <p:nvPr/>
        </p:nvCxnSpPr>
        <p:spPr>
          <a:xfrm>
            <a:off x="3954735" y="4507988"/>
            <a:ext cx="0" cy="442324"/>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FB951DF-B55E-4F8F-B63E-7C9A038DFC01}"/>
              </a:ext>
            </a:extLst>
          </p:cNvPr>
          <p:cNvCxnSpPr>
            <a:cxnSpLocks/>
          </p:cNvCxnSpPr>
          <p:nvPr/>
        </p:nvCxnSpPr>
        <p:spPr>
          <a:xfrm>
            <a:off x="4879253" y="4479829"/>
            <a:ext cx="0" cy="51083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F3242BD9-4F14-413F-9B20-170A5F80F5F5}"/>
              </a:ext>
            </a:extLst>
          </p:cNvPr>
          <p:cNvCxnSpPr>
            <a:cxnSpLocks/>
          </p:cNvCxnSpPr>
          <p:nvPr/>
        </p:nvCxnSpPr>
        <p:spPr>
          <a:xfrm>
            <a:off x="3946319" y="4886017"/>
            <a:ext cx="918085"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D3AAA579-6DFE-46E2-9E01-58D6F3191BD6}"/>
              </a:ext>
            </a:extLst>
          </p:cNvPr>
          <p:cNvSpPr txBox="1"/>
          <p:nvPr/>
        </p:nvSpPr>
        <p:spPr>
          <a:xfrm rot="16200000" flipH="1">
            <a:off x="3419432" y="5673677"/>
            <a:ext cx="1905512" cy="246221"/>
          </a:xfrm>
          <a:prstGeom prst="rect">
            <a:avLst/>
          </a:prstGeom>
          <a:noFill/>
        </p:spPr>
        <p:txBody>
          <a:bodyPr wrap="square" rtlCol="0">
            <a:spAutoFit/>
          </a:bodyPr>
          <a:lstStyle/>
          <a:p>
            <a:r>
              <a:rPr lang="en-US" sz="1000" dirty="0"/>
              <a:t># FW cycles before </a:t>
            </a:r>
            <a:r>
              <a:rPr lang="en-US" sz="1000" dirty="0" err="1"/>
              <a:t>TxPDO</a:t>
            </a:r>
            <a:r>
              <a:rPr lang="en-US" sz="1000" dirty="0"/>
              <a:t> trigger</a:t>
            </a:r>
          </a:p>
        </p:txBody>
      </p:sp>
      <p:sp>
        <p:nvSpPr>
          <p:cNvPr id="44" name="TextBox 43">
            <a:extLst>
              <a:ext uri="{FF2B5EF4-FFF2-40B4-BE49-F238E27FC236}">
                <a16:creationId xmlns:a16="http://schemas.microsoft.com/office/drawing/2014/main" id="{F4A943E7-1D51-4AED-B6A9-A8F413356D5D}"/>
              </a:ext>
            </a:extLst>
          </p:cNvPr>
          <p:cNvSpPr txBox="1"/>
          <p:nvPr/>
        </p:nvSpPr>
        <p:spPr>
          <a:xfrm>
            <a:off x="3380742" y="108456"/>
            <a:ext cx="8229621" cy="1154162"/>
          </a:xfrm>
          <a:prstGeom prst="rect">
            <a:avLst/>
          </a:prstGeom>
          <a:noFill/>
        </p:spPr>
        <p:txBody>
          <a:bodyPr wrap="square" rtlCol="0">
            <a:spAutoFit/>
          </a:bodyPr>
          <a:lstStyle/>
          <a:p>
            <a:r>
              <a:rPr lang="en-US" sz="1400" b="1" dirty="0"/>
              <a:t>ECAT.INPUTSHIFTU </a:t>
            </a:r>
            <a:r>
              <a:rPr lang="en-US" sz="1100" dirty="0"/>
              <a:t>– Offset time between first 16kHz interrupt after Sync0 and the interrupt that triggers </a:t>
            </a:r>
            <a:r>
              <a:rPr lang="en-US" sz="1100" dirty="0" err="1"/>
              <a:t>TxPDO</a:t>
            </a:r>
            <a:r>
              <a:rPr lang="en-US" sz="1100" dirty="0"/>
              <a:t>.</a:t>
            </a:r>
          </a:p>
          <a:p>
            <a:endParaRPr lang="en-US" sz="1100" dirty="0"/>
          </a:p>
          <a:p>
            <a:r>
              <a:rPr lang="en-US" sz="1100" dirty="0"/>
              <a:t>This shifts the time when the drive triggers the </a:t>
            </a:r>
            <a:r>
              <a:rPr lang="en-US" sz="1100" dirty="0" err="1"/>
              <a:t>TxPDO</a:t>
            </a:r>
            <a:r>
              <a:rPr lang="en-US" sz="1100" dirty="0"/>
              <a:t>.</a:t>
            </a:r>
          </a:p>
          <a:p>
            <a:endParaRPr lang="en-US" sz="1100" dirty="0"/>
          </a:p>
          <a:p>
            <a:pPr marL="171450" indent="-171450">
              <a:buFont typeface="Arial" panose="020B0604020202020204" pitchFamily="34" charset="0"/>
              <a:buChar char="•"/>
            </a:pPr>
            <a:r>
              <a:rPr lang="en-US" sz="1100" dirty="0"/>
              <a:t>Can be shifted in increments of 62.5us.</a:t>
            </a:r>
          </a:p>
          <a:p>
            <a:pPr marL="171450" indent="-171450">
              <a:buFont typeface="Arial" panose="020B0604020202020204" pitchFamily="34" charset="0"/>
              <a:buChar char="•"/>
            </a:pPr>
            <a:r>
              <a:rPr lang="en-US" sz="1100" dirty="0"/>
              <a:t>Defines the # of 62.5us cycles between Sync0 and the interrupt that triggers </a:t>
            </a:r>
            <a:r>
              <a:rPr lang="en-US" sz="1100" dirty="0" err="1"/>
              <a:t>TxPDO</a:t>
            </a:r>
            <a:r>
              <a:rPr lang="en-US" sz="1100" dirty="0"/>
              <a:t>.</a:t>
            </a:r>
          </a:p>
        </p:txBody>
      </p:sp>
      <p:sp>
        <p:nvSpPr>
          <p:cNvPr id="45" name="TextBox 44">
            <a:extLst>
              <a:ext uri="{FF2B5EF4-FFF2-40B4-BE49-F238E27FC236}">
                <a16:creationId xmlns:a16="http://schemas.microsoft.com/office/drawing/2014/main" id="{3B69BEE0-3102-4EB5-AD36-A0FC1921E296}"/>
              </a:ext>
            </a:extLst>
          </p:cNvPr>
          <p:cNvSpPr txBox="1"/>
          <p:nvPr/>
        </p:nvSpPr>
        <p:spPr>
          <a:xfrm>
            <a:off x="148252" y="142855"/>
            <a:ext cx="1038295" cy="261610"/>
          </a:xfrm>
          <a:prstGeom prst="rect">
            <a:avLst/>
          </a:prstGeom>
          <a:noFill/>
        </p:spPr>
        <p:txBody>
          <a:bodyPr wrap="square" rtlCol="0">
            <a:spAutoFit/>
          </a:bodyPr>
          <a:lstStyle/>
          <a:p>
            <a:r>
              <a:rPr lang="en-US" sz="1100" dirty="0"/>
              <a:t>250 us update</a:t>
            </a:r>
          </a:p>
        </p:txBody>
      </p:sp>
      <p:sp>
        <p:nvSpPr>
          <p:cNvPr id="57" name="TextBox 56">
            <a:extLst>
              <a:ext uri="{FF2B5EF4-FFF2-40B4-BE49-F238E27FC236}">
                <a16:creationId xmlns:a16="http://schemas.microsoft.com/office/drawing/2014/main" id="{13E1BF7D-AE2F-446F-A343-F842E3ABBDA0}"/>
              </a:ext>
            </a:extLst>
          </p:cNvPr>
          <p:cNvSpPr txBox="1"/>
          <p:nvPr/>
        </p:nvSpPr>
        <p:spPr>
          <a:xfrm rot="16200000" flipH="1">
            <a:off x="4071442" y="5581479"/>
            <a:ext cx="1607952" cy="246221"/>
          </a:xfrm>
          <a:prstGeom prst="rect">
            <a:avLst/>
          </a:prstGeom>
          <a:noFill/>
        </p:spPr>
        <p:txBody>
          <a:bodyPr wrap="square" rtlCol="0">
            <a:spAutoFit/>
          </a:bodyPr>
          <a:lstStyle/>
          <a:p>
            <a:r>
              <a:rPr lang="en-US" sz="1000" dirty="0"/>
              <a:t>Interrupt triggering </a:t>
            </a:r>
            <a:r>
              <a:rPr lang="en-US" sz="1000" dirty="0" err="1"/>
              <a:t>TxPDO</a:t>
            </a:r>
            <a:endParaRPr lang="en-US" sz="1000" dirty="0"/>
          </a:p>
        </p:txBody>
      </p:sp>
      <p:sp>
        <p:nvSpPr>
          <p:cNvPr id="59" name="TextBox 58">
            <a:extLst>
              <a:ext uri="{FF2B5EF4-FFF2-40B4-BE49-F238E27FC236}">
                <a16:creationId xmlns:a16="http://schemas.microsoft.com/office/drawing/2014/main" id="{7DC78521-DBCE-4E8C-800F-F19442ABEC17}"/>
              </a:ext>
            </a:extLst>
          </p:cNvPr>
          <p:cNvSpPr txBox="1"/>
          <p:nvPr/>
        </p:nvSpPr>
        <p:spPr>
          <a:xfrm>
            <a:off x="6832890" y="4135703"/>
            <a:ext cx="605537" cy="261610"/>
          </a:xfrm>
          <a:prstGeom prst="rect">
            <a:avLst/>
          </a:prstGeom>
          <a:noFill/>
        </p:spPr>
        <p:txBody>
          <a:bodyPr wrap="square" rtlCol="0">
            <a:spAutoFit/>
          </a:bodyPr>
          <a:lstStyle/>
          <a:p>
            <a:r>
              <a:rPr lang="en-US" sz="1100" dirty="0"/>
              <a:t>62.5 us</a:t>
            </a:r>
          </a:p>
        </p:txBody>
      </p:sp>
      <p:sp>
        <p:nvSpPr>
          <p:cNvPr id="61" name="TextBox 60">
            <a:extLst>
              <a:ext uri="{FF2B5EF4-FFF2-40B4-BE49-F238E27FC236}">
                <a16:creationId xmlns:a16="http://schemas.microsoft.com/office/drawing/2014/main" id="{E93FBA9A-3114-4567-9BAB-3B14ACCF6989}"/>
              </a:ext>
            </a:extLst>
          </p:cNvPr>
          <p:cNvSpPr txBox="1"/>
          <p:nvPr/>
        </p:nvSpPr>
        <p:spPr>
          <a:xfrm>
            <a:off x="7777651" y="4135703"/>
            <a:ext cx="605537" cy="261610"/>
          </a:xfrm>
          <a:prstGeom prst="rect">
            <a:avLst/>
          </a:prstGeom>
          <a:noFill/>
        </p:spPr>
        <p:txBody>
          <a:bodyPr wrap="square" rtlCol="0">
            <a:spAutoFit/>
          </a:bodyPr>
          <a:lstStyle/>
          <a:p>
            <a:r>
              <a:rPr lang="en-US" sz="1100" dirty="0"/>
              <a:t>62.5 us</a:t>
            </a:r>
          </a:p>
        </p:txBody>
      </p:sp>
      <p:sp>
        <p:nvSpPr>
          <p:cNvPr id="35" name="TextBox 34">
            <a:extLst>
              <a:ext uri="{FF2B5EF4-FFF2-40B4-BE49-F238E27FC236}">
                <a16:creationId xmlns:a16="http://schemas.microsoft.com/office/drawing/2014/main" id="{D1451CDE-B93E-416D-A2B4-C304BB0C23ED}"/>
              </a:ext>
            </a:extLst>
          </p:cNvPr>
          <p:cNvSpPr txBox="1"/>
          <p:nvPr/>
        </p:nvSpPr>
        <p:spPr>
          <a:xfrm rot="16200000">
            <a:off x="4154642" y="3138246"/>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2492596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3">
            <a:extLst>
              <a:ext uri="{FF2B5EF4-FFF2-40B4-BE49-F238E27FC236}">
                <a16:creationId xmlns:a16="http://schemas.microsoft.com/office/drawing/2014/main" id="{F4A943E7-1D51-4AED-B6A9-A8F413356D5D}"/>
              </a:ext>
            </a:extLst>
          </p:cNvPr>
          <p:cNvSpPr txBox="1"/>
          <p:nvPr/>
        </p:nvSpPr>
        <p:spPr>
          <a:xfrm>
            <a:off x="3380742" y="108456"/>
            <a:ext cx="8229621" cy="815608"/>
          </a:xfrm>
          <a:prstGeom prst="rect">
            <a:avLst/>
          </a:prstGeom>
          <a:noFill/>
        </p:spPr>
        <p:txBody>
          <a:bodyPr wrap="square" rtlCol="0">
            <a:spAutoFit/>
          </a:bodyPr>
          <a:lstStyle/>
          <a:p>
            <a:r>
              <a:rPr lang="en-US" sz="1400" b="1" dirty="0"/>
              <a:t>ECAT.INPUTSHIFTU </a:t>
            </a:r>
            <a:r>
              <a:rPr lang="en-US" sz="1100" dirty="0"/>
              <a:t>– Default value</a:t>
            </a:r>
          </a:p>
          <a:p>
            <a:endParaRPr lang="en-US" sz="1100" dirty="0"/>
          </a:p>
          <a:p>
            <a:r>
              <a:rPr lang="en-US" sz="1100" dirty="0"/>
              <a:t>Default value (-1) calculates the input shift based on measuring 125us to 187us between first 16kHz interrupt after Sync0 and SM2.</a:t>
            </a:r>
          </a:p>
          <a:p>
            <a:r>
              <a:rPr lang="en-US" sz="1100" dirty="0"/>
              <a:t>This is measured one time at the first SM2 event after locking the PLL.</a:t>
            </a:r>
          </a:p>
        </p:txBody>
      </p:sp>
      <p:sp>
        <p:nvSpPr>
          <p:cNvPr id="45" name="TextBox 44">
            <a:extLst>
              <a:ext uri="{FF2B5EF4-FFF2-40B4-BE49-F238E27FC236}">
                <a16:creationId xmlns:a16="http://schemas.microsoft.com/office/drawing/2014/main" id="{3B69BEE0-3102-4EB5-AD36-A0FC1921E296}"/>
              </a:ext>
            </a:extLst>
          </p:cNvPr>
          <p:cNvSpPr txBox="1"/>
          <p:nvPr/>
        </p:nvSpPr>
        <p:spPr>
          <a:xfrm>
            <a:off x="148252" y="142855"/>
            <a:ext cx="1038295" cy="261610"/>
          </a:xfrm>
          <a:prstGeom prst="rect">
            <a:avLst/>
          </a:prstGeom>
          <a:noFill/>
        </p:spPr>
        <p:txBody>
          <a:bodyPr wrap="square" rtlCol="0">
            <a:spAutoFit/>
          </a:bodyPr>
          <a:lstStyle/>
          <a:p>
            <a:r>
              <a:rPr lang="en-US" sz="1100" dirty="0"/>
              <a:t>250 us update</a:t>
            </a:r>
          </a:p>
        </p:txBody>
      </p:sp>
      <p:sp>
        <p:nvSpPr>
          <p:cNvPr id="35" name="Rectangle: Rounded Corners 34">
            <a:extLst>
              <a:ext uri="{FF2B5EF4-FFF2-40B4-BE49-F238E27FC236}">
                <a16:creationId xmlns:a16="http://schemas.microsoft.com/office/drawing/2014/main" id="{2A02351C-79E2-412B-A350-45AB046FC8A9}"/>
              </a:ext>
            </a:extLst>
          </p:cNvPr>
          <p:cNvSpPr/>
          <p:nvPr/>
        </p:nvSpPr>
        <p:spPr>
          <a:xfrm>
            <a:off x="232691" y="221056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4732E7F5-9869-419C-9288-D2FBC560F089}"/>
              </a:ext>
            </a:extLst>
          </p:cNvPr>
          <p:cNvSpPr/>
          <p:nvPr/>
        </p:nvSpPr>
        <p:spPr>
          <a:xfrm>
            <a:off x="1142360" y="2218259"/>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Rounded Corners 36">
            <a:extLst>
              <a:ext uri="{FF2B5EF4-FFF2-40B4-BE49-F238E27FC236}">
                <a16:creationId xmlns:a16="http://schemas.microsoft.com/office/drawing/2014/main" id="{8B6C5881-061B-44A7-99E9-B6F04C0B189D}"/>
              </a:ext>
            </a:extLst>
          </p:cNvPr>
          <p:cNvSpPr/>
          <p:nvPr/>
        </p:nvSpPr>
        <p:spPr>
          <a:xfrm>
            <a:off x="2052029" y="221825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C68D56B4-04DF-4622-A56E-FD2C4BA2C1D7}"/>
              </a:ext>
            </a:extLst>
          </p:cNvPr>
          <p:cNvSpPr/>
          <p:nvPr/>
        </p:nvSpPr>
        <p:spPr>
          <a:xfrm>
            <a:off x="2961698" y="2218259"/>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99D0FDFD-B905-45C5-915C-4F5CC2DA02B1}"/>
              </a:ext>
            </a:extLst>
          </p:cNvPr>
          <p:cNvSpPr/>
          <p:nvPr/>
        </p:nvSpPr>
        <p:spPr>
          <a:xfrm>
            <a:off x="3872291" y="221821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Rounded Corners 39">
            <a:extLst>
              <a:ext uri="{FF2B5EF4-FFF2-40B4-BE49-F238E27FC236}">
                <a16:creationId xmlns:a16="http://schemas.microsoft.com/office/drawing/2014/main" id="{47F3C504-A05D-4B94-BDB6-729FB284DCE1}"/>
              </a:ext>
            </a:extLst>
          </p:cNvPr>
          <p:cNvSpPr/>
          <p:nvPr/>
        </p:nvSpPr>
        <p:spPr>
          <a:xfrm>
            <a:off x="4781036" y="2218259"/>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6F029F9-D647-417A-B178-30B443055C3C}"/>
              </a:ext>
            </a:extLst>
          </p:cNvPr>
          <p:cNvSpPr txBox="1"/>
          <p:nvPr/>
        </p:nvSpPr>
        <p:spPr>
          <a:xfrm>
            <a:off x="403689" y="2304960"/>
            <a:ext cx="605537" cy="261610"/>
          </a:xfrm>
          <a:prstGeom prst="rect">
            <a:avLst/>
          </a:prstGeom>
          <a:noFill/>
        </p:spPr>
        <p:txBody>
          <a:bodyPr wrap="square" rtlCol="0">
            <a:spAutoFit/>
          </a:bodyPr>
          <a:lstStyle/>
          <a:p>
            <a:r>
              <a:rPr lang="en-US" sz="1100" dirty="0"/>
              <a:t>62.5 us</a:t>
            </a:r>
          </a:p>
        </p:txBody>
      </p:sp>
      <p:sp>
        <p:nvSpPr>
          <p:cNvPr id="42" name="TextBox 41">
            <a:extLst>
              <a:ext uri="{FF2B5EF4-FFF2-40B4-BE49-F238E27FC236}">
                <a16:creationId xmlns:a16="http://schemas.microsoft.com/office/drawing/2014/main" id="{AEC195CA-BAE8-4BD0-9407-93154689AE9C}"/>
              </a:ext>
            </a:extLst>
          </p:cNvPr>
          <p:cNvSpPr txBox="1"/>
          <p:nvPr/>
        </p:nvSpPr>
        <p:spPr>
          <a:xfrm>
            <a:off x="1312434" y="2304960"/>
            <a:ext cx="605537" cy="261610"/>
          </a:xfrm>
          <a:prstGeom prst="rect">
            <a:avLst/>
          </a:prstGeom>
          <a:noFill/>
        </p:spPr>
        <p:txBody>
          <a:bodyPr wrap="square" rtlCol="0">
            <a:spAutoFit/>
          </a:bodyPr>
          <a:lstStyle/>
          <a:p>
            <a:r>
              <a:rPr lang="en-US" sz="1100" dirty="0"/>
              <a:t>62.5 us</a:t>
            </a:r>
          </a:p>
        </p:txBody>
      </p:sp>
      <p:sp>
        <p:nvSpPr>
          <p:cNvPr id="43" name="TextBox 42">
            <a:extLst>
              <a:ext uri="{FF2B5EF4-FFF2-40B4-BE49-F238E27FC236}">
                <a16:creationId xmlns:a16="http://schemas.microsoft.com/office/drawing/2014/main" id="{FB7CEC20-3B38-4000-8510-D0342EF31377}"/>
              </a:ext>
            </a:extLst>
          </p:cNvPr>
          <p:cNvSpPr txBox="1"/>
          <p:nvPr/>
        </p:nvSpPr>
        <p:spPr>
          <a:xfrm>
            <a:off x="2221179" y="2304960"/>
            <a:ext cx="605537" cy="261610"/>
          </a:xfrm>
          <a:prstGeom prst="rect">
            <a:avLst/>
          </a:prstGeom>
          <a:noFill/>
        </p:spPr>
        <p:txBody>
          <a:bodyPr wrap="square" rtlCol="0">
            <a:spAutoFit/>
          </a:bodyPr>
          <a:lstStyle/>
          <a:p>
            <a:r>
              <a:rPr lang="en-US" sz="1100" dirty="0"/>
              <a:t>62.5 us</a:t>
            </a:r>
          </a:p>
        </p:txBody>
      </p:sp>
      <p:sp>
        <p:nvSpPr>
          <p:cNvPr id="46" name="TextBox 45">
            <a:extLst>
              <a:ext uri="{FF2B5EF4-FFF2-40B4-BE49-F238E27FC236}">
                <a16:creationId xmlns:a16="http://schemas.microsoft.com/office/drawing/2014/main" id="{F615DCBD-A97F-412D-AD97-9C5F4F0214F6}"/>
              </a:ext>
            </a:extLst>
          </p:cNvPr>
          <p:cNvSpPr txBox="1"/>
          <p:nvPr/>
        </p:nvSpPr>
        <p:spPr>
          <a:xfrm>
            <a:off x="3130848" y="2304960"/>
            <a:ext cx="605537" cy="261610"/>
          </a:xfrm>
          <a:prstGeom prst="rect">
            <a:avLst/>
          </a:prstGeom>
          <a:noFill/>
        </p:spPr>
        <p:txBody>
          <a:bodyPr wrap="square" rtlCol="0">
            <a:spAutoFit/>
          </a:bodyPr>
          <a:lstStyle/>
          <a:p>
            <a:r>
              <a:rPr lang="en-US" sz="1100" dirty="0"/>
              <a:t>62.5 us</a:t>
            </a:r>
          </a:p>
        </p:txBody>
      </p:sp>
      <p:sp>
        <p:nvSpPr>
          <p:cNvPr id="47" name="TextBox 46">
            <a:extLst>
              <a:ext uri="{FF2B5EF4-FFF2-40B4-BE49-F238E27FC236}">
                <a16:creationId xmlns:a16="http://schemas.microsoft.com/office/drawing/2014/main" id="{A0C8F8BE-4197-43E2-BCA1-EE950150AC7C}"/>
              </a:ext>
            </a:extLst>
          </p:cNvPr>
          <p:cNvSpPr txBox="1"/>
          <p:nvPr/>
        </p:nvSpPr>
        <p:spPr>
          <a:xfrm>
            <a:off x="1266211" y="2602913"/>
            <a:ext cx="805093" cy="261610"/>
          </a:xfrm>
          <a:prstGeom prst="rect">
            <a:avLst/>
          </a:prstGeom>
          <a:noFill/>
        </p:spPr>
        <p:txBody>
          <a:bodyPr wrap="square" rtlCol="0">
            <a:spAutoFit/>
          </a:bodyPr>
          <a:lstStyle/>
          <a:p>
            <a:r>
              <a:rPr lang="en-US" sz="1100" dirty="0"/>
              <a:t>Pos Loop</a:t>
            </a:r>
          </a:p>
        </p:txBody>
      </p:sp>
      <p:sp>
        <p:nvSpPr>
          <p:cNvPr id="48" name="TextBox 47">
            <a:extLst>
              <a:ext uri="{FF2B5EF4-FFF2-40B4-BE49-F238E27FC236}">
                <a16:creationId xmlns:a16="http://schemas.microsoft.com/office/drawing/2014/main" id="{A85AD317-E9BB-4ED0-9F9A-5ACA9D439355}"/>
              </a:ext>
            </a:extLst>
          </p:cNvPr>
          <p:cNvSpPr txBox="1"/>
          <p:nvPr/>
        </p:nvSpPr>
        <p:spPr>
          <a:xfrm>
            <a:off x="4906735" y="2604010"/>
            <a:ext cx="805093" cy="261610"/>
          </a:xfrm>
          <a:prstGeom prst="rect">
            <a:avLst/>
          </a:prstGeom>
          <a:noFill/>
        </p:spPr>
        <p:txBody>
          <a:bodyPr wrap="square" rtlCol="0">
            <a:spAutoFit/>
          </a:bodyPr>
          <a:lstStyle/>
          <a:p>
            <a:r>
              <a:rPr lang="en-US" sz="1100" dirty="0"/>
              <a:t>Pos Loop</a:t>
            </a:r>
          </a:p>
        </p:txBody>
      </p:sp>
      <p:sp>
        <p:nvSpPr>
          <p:cNvPr id="50" name="TextBox 49">
            <a:extLst>
              <a:ext uri="{FF2B5EF4-FFF2-40B4-BE49-F238E27FC236}">
                <a16:creationId xmlns:a16="http://schemas.microsoft.com/office/drawing/2014/main" id="{C03A2E3A-DDBE-42A1-9FF1-55EC9965A3DE}"/>
              </a:ext>
            </a:extLst>
          </p:cNvPr>
          <p:cNvSpPr txBox="1"/>
          <p:nvPr/>
        </p:nvSpPr>
        <p:spPr>
          <a:xfrm rot="16200000">
            <a:off x="435453" y="1860506"/>
            <a:ext cx="519187" cy="261610"/>
          </a:xfrm>
          <a:prstGeom prst="rect">
            <a:avLst/>
          </a:prstGeom>
          <a:noFill/>
        </p:spPr>
        <p:txBody>
          <a:bodyPr wrap="square" rtlCol="0">
            <a:spAutoFit/>
          </a:bodyPr>
          <a:lstStyle/>
          <a:p>
            <a:r>
              <a:rPr lang="en-US" sz="1050" dirty="0">
                <a:solidFill>
                  <a:srgbClr val="FF0000"/>
                </a:solidFill>
              </a:rPr>
              <a:t>Sync0</a:t>
            </a:r>
          </a:p>
        </p:txBody>
      </p:sp>
      <p:sp>
        <p:nvSpPr>
          <p:cNvPr id="51" name="TextBox 50">
            <a:extLst>
              <a:ext uri="{FF2B5EF4-FFF2-40B4-BE49-F238E27FC236}">
                <a16:creationId xmlns:a16="http://schemas.microsoft.com/office/drawing/2014/main" id="{D0455D43-F136-44EE-85E5-AB1912C75169}"/>
              </a:ext>
            </a:extLst>
          </p:cNvPr>
          <p:cNvSpPr txBox="1"/>
          <p:nvPr/>
        </p:nvSpPr>
        <p:spPr>
          <a:xfrm rot="16200000">
            <a:off x="4062413" y="1860507"/>
            <a:ext cx="519187" cy="261610"/>
          </a:xfrm>
          <a:prstGeom prst="rect">
            <a:avLst/>
          </a:prstGeom>
          <a:noFill/>
        </p:spPr>
        <p:txBody>
          <a:bodyPr wrap="square" rtlCol="0">
            <a:spAutoFit/>
          </a:bodyPr>
          <a:lstStyle/>
          <a:p>
            <a:r>
              <a:rPr lang="en-US" sz="1050" dirty="0">
                <a:solidFill>
                  <a:srgbClr val="FF0000"/>
                </a:solidFill>
              </a:rPr>
              <a:t>Sync0</a:t>
            </a:r>
          </a:p>
        </p:txBody>
      </p:sp>
      <p:sp>
        <p:nvSpPr>
          <p:cNvPr id="53" name="TextBox 52">
            <a:extLst>
              <a:ext uri="{FF2B5EF4-FFF2-40B4-BE49-F238E27FC236}">
                <a16:creationId xmlns:a16="http://schemas.microsoft.com/office/drawing/2014/main" id="{42440DC1-7AEF-4DEF-A022-D4A36E13A183}"/>
              </a:ext>
            </a:extLst>
          </p:cNvPr>
          <p:cNvSpPr txBox="1"/>
          <p:nvPr/>
        </p:nvSpPr>
        <p:spPr>
          <a:xfrm rot="16200000">
            <a:off x="1402462" y="1534372"/>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54" name="TextBox 53">
            <a:extLst>
              <a:ext uri="{FF2B5EF4-FFF2-40B4-BE49-F238E27FC236}">
                <a16:creationId xmlns:a16="http://schemas.microsoft.com/office/drawing/2014/main" id="{1A63B622-6E63-4945-ACA4-2305DCE3152E}"/>
              </a:ext>
            </a:extLst>
          </p:cNvPr>
          <p:cNvSpPr txBox="1"/>
          <p:nvPr/>
        </p:nvSpPr>
        <p:spPr>
          <a:xfrm rot="16200000">
            <a:off x="2902758" y="1709518"/>
            <a:ext cx="810813" cy="253916"/>
          </a:xfrm>
          <a:prstGeom prst="rect">
            <a:avLst/>
          </a:prstGeom>
          <a:noFill/>
        </p:spPr>
        <p:txBody>
          <a:bodyPr wrap="square" rtlCol="0">
            <a:spAutoFit/>
          </a:bodyPr>
          <a:lstStyle/>
          <a:p>
            <a:r>
              <a:rPr lang="en-US" sz="1000" dirty="0"/>
              <a:t>SM2</a:t>
            </a:r>
          </a:p>
        </p:txBody>
      </p:sp>
      <p:sp>
        <p:nvSpPr>
          <p:cNvPr id="56" name="TextBox 55">
            <a:extLst>
              <a:ext uri="{FF2B5EF4-FFF2-40B4-BE49-F238E27FC236}">
                <a16:creationId xmlns:a16="http://schemas.microsoft.com/office/drawing/2014/main" id="{9647059B-2EB1-4144-9BB6-4FFDF2AFEA12}"/>
              </a:ext>
            </a:extLst>
          </p:cNvPr>
          <p:cNvSpPr txBox="1"/>
          <p:nvPr/>
        </p:nvSpPr>
        <p:spPr>
          <a:xfrm rot="16200000">
            <a:off x="3206500" y="1543480"/>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64" name="TextBox 63">
            <a:extLst>
              <a:ext uri="{FF2B5EF4-FFF2-40B4-BE49-F238E27FC236}">
                <a16:creationId xmlns:a16="http://schemas.microsoft.com/office/drawing/2014/main" id="{BB31CD7F-4890-4F5A-958E-7F58125A9956}"/>
              </a:ext>
            </a:extLst>
          </p:cNvPr>
          <p:cNvSpPr txBox="1"/>
          <p:nvPr/>
        </p:nvSpPr>
        <p:spPr>
          <a:xfrm rot="16200000">
            <a:off x="517008" y="1487751"/>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65" name="TextBox 64">
            <a:extLst>
              <a:ext uri="{FF2B5EF4-FFF2-40B4-BE49-F238E27FC236}">
                <a16:creationId xmlns:a16="http://schemas.microsoft.com/office/drawing/2014/main" id="{78CC0F1B-44DE-4D70-9E7D-A2C383D440EE}"/>
              </a:ext>
            </a:extLst>
          </p:cNvPr>
          <p:cNvSpPr txBox="1"/>
          <p:nvPr/>
        </p:nvSpPr>
        <p:spPr>
          <a:xfrm rot="16200000">
            <a:off x="4135804" y="1506008"/>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66" name="Straight Connector 65">
            <a:extLst>
              <a:ext uri="{FF2B5EF4-FFF2-40B4-BE49-F238E27FC236}">
                <a16:creationId xmlns:a16="http://schemas.microsoft.com/office/drawing/2014/main" id="{7105A7A2-2186-42E4-9F49-06AD83634007}"/>
              </a:ext>
            </a:extLst>
          </p:cNvPr>
          <p:cNvCxnSpPr>
            <a:cxnSpLocks/>
          </p:cNvCxnSpPr>
          <p:nvPr/>
        </p:nvCxnSpPr>
        <p:spPr>
          <a:xfrm flipH="1">
            <a:off x="1128194" y="2677245"/>
            <a:ext cx="1" cy="49003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ECB3AF5-B1B1-45B9-B5D8-F463A53DB0C0}"/>
              </a:ext>
            </a:extLst>
          </p:cNvPr>
          <p:cNvCxnSpPr>
            <a:cxnSpLocks/>
          </p:cNvCxnSpPr>
          <p:nvPr/>
        </p:nvCxnSpPr>
        <p:spPr>
          <a:xfrm flipH="1">
            <a:off x="3303686" y="2676661"/>
            <a:ext cx="3244" cy="49061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13D9A60E-A4C4-4E2F-AEDD-A7CD964A6280}"/>
              </a:ext>
            </a:extLst>
          </p:cNvPr>
          <p:cNvCxnSpPr>
            <a:cxnSpLocks/>
          </p:cNvCxnSpPr>
          <p:nvPr/>
        </p:nvCxnSpPr>
        <p:spPr>
          <a:xfrm>
            <a:off x="1117593" y="3052008"/>
            <a:ext cx="2186093"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B567F01D-2363-49C2-83AE-C504934FBAB0}"/>
              </a:ext>
            </a:extLst>
          </p:cNvPr>
          <p:cNvSpPr txBox="1"/>
          <p:nvPr/>
        </p:nvSpPr>
        <p:spPr>
          <a:xfrm>
            <a:off x="1061144" y="3138780"/>
            <a:ext cx="4003158" cy="400110"/>
          </a:xfrm>
          <a:prstGeom prst="rect">
            <a:avLst/>
          </a:prstGeom>
          <a:noFill/>
        </p:spPr>
        <p:txBody>
          <a:bodyPr wrap="square" rtlCol="0">
            <a:spAutoFit/>
          </a:bodyPr>
          <a:lstStyle/>
          <a:p>
            <a:r>
              <a:rPr lang="en-US" sz="1000" dirty="0"/>
              <a:t>The input shift is calculated such that there is 125us to 187us before SM2.</a:t>
            </a:r>
          </a:p>
          <a:p>
            <a:r>
              <a:rPr lang="en-US" sz="1000" dirty="0"/>
              <a:t>(2 FW cycles between </a:t>
            </a:r>
            <a:r>
              <a:rPr lang="en-US" sz="1000" dirty="0" err="1"/>
              <a:t>TxPDO</a:t>
            </a:r>
            <a:r>
              <a:rPr lang="en-US" sz="1000" dirty="0"/>
              <a:t> trigger and SM2)</a:t>
            </a:r>
          </a:p>
        </p:txBody>
      </p:sp>
      <p:sp>
        <p:nvSpPr>
          <p:cNvPr id="72" name="TextBox 71">
            <a:extLst>
              <a:ext uri="{FF2B5EF4-FFF2-40B4-BE49-F238E27FC236}">
                <a16:creationId xmlns:a16="http://schemas.microsoft.com/office/drawing/2014/main" id="{9547AD84-C5E9-437D-A7C8-CA29307D142E}"/>
              </a:ext>
            </a:extLst>
          </p:cNvPr>
          <p:cNvSpPr txBox="1"/>
          <p:nvPr/>
        </p:nvSpPr>
        <p:spPr>
          <a:xfrm>
            <a:off x="1296782" y="695452"/>
            <a:ext cx="1977785" cy="261610"/>
          </a:xfrm>
          <a:prstGeom prst="rect">
            <a:avLst/>
          </a:prstGeom>
          <a:noFill/>
        </p:spPr>
        <p:txBody>
          <a:bodyPr wrap="square" rtlCol="0">
            <a:spAutoFit/>
          </a:bodyPr>
          <a:lstStyle/>
          <a:p>
            <a:r>
              <a:rPr lang="en-US" sz="1100" dirty="0"/>
              <a:t>Default ECAT.INPUTSHIFTU = -1</a:t>
            </a:r>
          </a:p>
        </p:txBody>
      </p:sp>
      <p:sp>
        <p:nvSpPr>
          <p:cNvPr id="73" name="TextBox 72">
            <a:extLst>
              <a:ext uri="{FF2B5EF4-FFF2-40B4-BE49-F238E27FC236}">
                <a16:creationId xmlns:a16="http://schemas.microsoft.com/office/drawing/2014/main" id="{F5C27218-EAF4-4C96-9FE3-DDAEC3AEEC43}"/>
              </a:ext>
            </a:extLst>
          </p:cNvPr>
          <p:cNvSpPr txBox="1"/>
          <p:nvPr/>
        </p:nvSpPr>
        <p:spPr>
          <a:xfrm>
            <a:off x="4022971" y="2308701"/>
            <a:ext cx="605537" cy="261610"/>
          </a:xfrm>
          <a:prstGeom prst="rect">
            <a:avLst/>
          </a:prstGeom>
          <a:noFill/>
        </p:spPr>
        <p:txBody>
          <a:bodyPr wrap="square" rtlCol="0">
            <a:spAutoFit/>
          </a:bodyPr>
          <a:lstStyle/>
          <a:p>
            <a:r>
              <a:rPr lang="en-US" sz="1100" dirty="0"/>
              <a:t>62.5 us</a:t>
            </a:r>
          </a:p>
        </p:txBody>
      </p:sp>
      <p:sp>
        <p:nvSpPr>
          <p:cNvPr id="74" name="TextBox 73">
            <a:extLst>
              <a:ext uri="{FF2B5EF4-FFF2-40B4-BE49-F238E27FC236}">
                <a16:creationId xmlns:a16="http://schemas.microsoft.com/office/drawing/2014/main" id="{83EDFF50-3327-4317-BE76-29A8DE62E330}"/>
              </a:ext>
            </a:extLst>
          </p:cNvPr>
          <p:cNvSpPr txBox="1"/>
          <p:nvPr/>
        </p:nvSpPr>
        <p:spPr>
          <a:xfrm>
            <a:off x="4929722" y="2313430"/>
            <a:ext cx="605537" cy="261610"/>
          </a:xfrm>
          <a:prstGeom prst="rect">
            <a:avLst/>
          </a:prstGeom>
          <a:noFill/>
        </p:spPr>
        <p:txBody>
          <a:bodyPr wrap="square" rtlCol="0">
            <a:spAutoFit/>
          </a:bodyPr>
          <a:lstStyle/>
          <a:p>
            <a:r>
              <a:rPr lang="en-US" sz="1100" dirty="0"/>
              <a:t>62.5 us</a:t>
            </a:r>
          </a:p>
        </p:txBody>
      </p:sp>
      <p:sp>
        <p:nvSpPr>
          <p:cNvPr id="77" name="TextBox 76">
            <a:extLst>
              <a:ext uri="{FF2B5EF4-FFF2-40B4-BE49-F238E27FC236}">
                <a16:creationId xmlns:a16="http://schemas.microsoft.com/office/drawing/2014/main" id="{933DC63C-B102-456F-8186-2F716E43A012}"/>
              </a:ext>
            </a:extLst>
          </p:cNvPr>
          <p:cNvSpPr txBox="1"/>
          <p:nvPr/>
        </p:nvSpPr>
        <p:spPr>
          <a:xfrm>
            <a:off x="8104650" y="1313534"/>
            <a:ext cx="3195321" cy="600164"/>
          </a:xfrm>
          <a:prstGeom prst="rect">
            <a:avLst/>
          </a:prstGeom>
          <a:noFill/>
        </p:spPr>
        <p:txBody>
          <a:bodyPr wrap="square" rtlCol="0">
            <a:spAutoFit/>
          </a:bodyPr>
          <a:lstStyle/>
          <a:p>
            <a:r>
              <a:rPr lang="en-US" sz="1100" dirty="0"/>
              <a:t>Chooses the 16kHz cycle to trigger the </a:t>
            </a:r>
            <a:r>
              <a:rPr lang="en-US" sz="1100" dirty="0" err="1"/>
              <a:t>RxPDO</a:t>
            </a:r>
            <a:r>
              <a:rPr lang="en-US" sz="1100" dirty="0"/>
              <a:t> such that the trigger is at least two cycles (125us-187us) before SM2 event.</a:t>
            </a:r>
          </a:p>
        </p:txBody>
      </p:sp>
      <p:sp>
        <p:nvSpPr>
          <p:cNvPr id="32" name="Rectangle: Rounded Corners 31">
            <a:extLst>
              <a:ext uri="{FF2B5EF4-FFF2-40B4-BE49-F238E27FC236}">
                <a16:creationId xmlns:a16="http://schemas.microsoft.com/office/drawing/2014/main" id="{3319B4C4-134F-4C9C-910E-B43F95C612A2}"/>
              </a:ext>
            </a:extLst>
          </p:cNvPr>
          <p:cNvSpPr/>
          <p:nvPr/>
        </p:nvSpPr>
        <p:spPr>
          <a:xfrm>
            <a:off x="5685132" y="5923117"/>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3" name="Rectangle: Rounded Corners 32">
            <a:extLst>
              <a:ext uri="{FF2B5EF4-FFF2-40B4-BE49-F238E27FC236}">
                <a16:creationId xmlns:a16="http://schemas.microsoft.com/office/drawing/2014/main" id="{D647426D-6AEB-4359-9AF7-CAEB97354FC6}"/>
              </a:ext>
            </a:extLst>
          </p:cNvPr>
          <p:cNvSpPr/>
          <p:nvPr/>
        </p:nvSpPr>
        <p:spPr>
          <a:xfrm>
            <a:off x="578613" y="5945882"/>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4" name="Rectangle: Rounded Corners 33">
            <a:extLst>
              <a:ext uri="{FF2B5EF4-FFF2-40B4-BE49-F238E27FC236}">
                <a16:creationId xmlns:a16="http://schemas.microsoft.com/office/drawing/2014/main" id="{FF50835C-4A56-4F05-85EF-027D2D10F53C}"/>
              </a:ext>
            </a:extLst>
          </p:cNvPr>
          <p:cNvSpPr/>
          <p:nvPr/>
        </p:nvSpPr>
        <p:spPr>
          <a:xfrm>
            <a:off x="1043632" y="5945882"/>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49" name="Rectangle: Rounded Corners 48">
            <a:extLst>
              <a:ext uri="{FF2B5EF4-FFF2-40B4-BE49-F238E27FC236}">
                <a16:creationId xmlns:a16="http://schemas.microsoft.com/office/drawing/2014/main" id="{0E89EB6B-837D-497E-9C24-052652181F84}"/>
              </a:ext>
            </a:extLst>
          </p:cNvPr>
          <p:cNvSpPr/>
          <p:nvPr/>
        </p:nvSpPr>
        <p:spPr>
          <a:xfrm>
            <a:off x="1508651" y="5945882"/>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55" name="Rectangle: Rounded Corners 54">
            <a:extLst>
              <a:ext uri="{FF2B5EF4-FFF2-40B4-BE49-F238E27FC236}">
                <a16:creationId xmlns:a16="http://schemas.microsoft.com/office/drawing/2014/main" id="{521B5C2D-197D-40D8-BFFD-9EE64435B44F}"/>
              </a:ext>
            </a:extLst>
          </p:cNvPr>
          <p:cNvSpPr/>
          <p:nvPr/>
        </p:nvSpPr>
        <p:spPr>
          <a:xfrm>
            <a:off x="1974143" y="5945835"/>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57" name="Rectangle: Rounded Corners 56">
            <a:extLst>
              <a:ext uri="{FF2B5EF4-FFF2-40B4-BE49-F238E27FC236}">
                <a16:creationId xmlns:a16="http://schemas.microsoft.com/office/drawing/2014/main" id="{C5559A76-8493-475A-9B4A-C74DB9DCF7F8}"/>
              </a:ext>
            </a:extLst>
          </p:cNvPr>
          <p:cNvSpPr/>
          <p:nvPr/>
        </p:nvSpPr>
        <p:spPr>
          <a:xfrm>
            <a:off x="2438690" y="5945882"/>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58" name="TextBox 57">
            <a:extLst>
              <a:ext uri="{FF2B5EF4-FFF2-40B4-BE49-F238E27FC236}">
                <a16:creationId xmlns:a16="http://schemas.microsoft.com/office/drawing/2014/main" id="{DCE52539-0723-4FD4-B47A-4EDF174BB464}"/>
              </a:ext>
            </a:extLst>
          </p:cNvPr>
          <p:cNvSpPr txBox="1"/>
          <p:nvPr/>
        </p:nvSpPr>
        <p:spPr>
          <a:xfrm>
            <a:off x="641925" y="6330536"/>
            <a:ext cx="411560" cy="338554"/>
          </a:xfrm>
          <a:prstGeom prst="rect">
            <a:avLst/>
          </a:prstGeom>
          <a:noFill/>
        </p:spPr>
        <p:txBody>
          <a:bodyPr wrap="square" rtlCol="0">
            <a:spAutoFit/>
          </a:bodyPr>
          <a:lstStyle/>
          <a:p>
            <a:r>
              <a:rPr lang="en-US" sz="800" dirty="0"/>
              <a:t>Pos Loop</a:t>
            </a:r>
          </a:p>
        </p:txBody>
      </p:sp>
      <p:sp>
        <p:nvSpPr>
          <p:cNvPr id="59" name="TextBox 58">
            <a:extLst>
              <a:ext uri="{FF2B5EF4-FFF2-40B4-BE49-F238E27FC236}">
                <a16:creationId xmlns:a16="http://schemas.microsoft.com/office/drawing/2014/main" id="{CA69B67F-FFF8-4788-9E2E-F8A9F5BB1359}"/>
              </a:ext>
            </a:extLst>
          </p:cNvPr>
          <p:cNvSpPr txBox="1"/>
          <p:nvPr/>
        </p:nvSpPr>
        <p:spPr>
          <a:xfrm>
            <a:off x="2502946" y="6331633"/>
            <a:ext cx="411560" cy="338554"/>
          </a:xfrm>
          <a:prstGeom prst="rect">
            <a:avLst/>
          </a:prstGeom>
          <a:noFill/>
        </p:spPr>
        <p:txBody>
          <a:bodyPr wrap="square" rtlCol="0">
            <a:spAutoFit/>
          </a:bodyPr>
          <a:lstStyle/>
          <a:p>
            <a:r>
              <a:rPr lang="en-US" sz="800" dirty="0"/>
              <a:t>Pos Loop</a:t>
            </a:r>
          </a:p>
        </p:txBody>
      </p:sp>
      <p:sp>
        <p:nvSpPr>
          <p:cNvPr id="60" name="TextBox 59">
            <a:extLst>
              <a:ext uri="{FF2B5EF4-FFF2-40B4-BE49-F238E27FC236}">
                <a16:creationId xmlns:a16="http://schemas.microsoft.com/office/drawing/2014/main" id="{3CE1CFF7-4EBC-44DA-ADB5-6EA7E2D2250A}"/>
              </a:ext>
            </a:extLst>
          </p:cNvPr>
          <p:cNvSpPr txBox="1"/>
          <p:nvPr/>
        </p:nvSpPr>
        <p:spPr>
          <a:xfrm rot="16200000">
            <a:off x="5517264" y="5215688"/>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61" name="TextBox 60">
            <a:extLst>
              <a:ext uri="{FF2B5EF4-FFF2-40B4-BE49-F238E27FC236}">
                <a16:creationId xmlns:a16="http://schemas.microsoft.com/office/drawing/2014/main" id="{4E596B99-BC30-4A9C-AEDE-44EFDD4FE0D8}"/>
              </a:ext>
            </a:extLst>
          </p:cNvPr>
          <p:cNvSpPr txBox="1"/>
          <p:nvPr/>
        </p:nvSpPr>
        <p:spPr>
          <a:xfrm rot="16200000">
            <a:off x="1795640" y="5249020"/>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62" name="Rectangle: Rounded Corners 61">
            <a:extLst>
              <a:ext uri="{FF2B5EF4-FFF2-40B4-BE49-F238E27FC236}">
                <a16:creationId xmlns:a16="http://schemas.microsoft.com/office/drawing/2014/main" id="{6B48DFD5-A28A-44AB-A8FE-49A9314D7698}"/>
              </a:ext>
            </a:extLst>
          </p:cNvPr>
          <p:cNvSpPr/>
          <p:nvPr/>
        </p:nvSpPr>
        <p:spPr>
          <a:xfrm>
            <a:off x="5221853" y="5930807"/>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3" name="Rectangle: Rounded Corners 62">
            <a:extLst>
              <a:ext uri="{FF2B5EF4-FFF2-40B4-BE49-F238E27FC236}">
                <a16:creationId xmlns:a16="http://schemas.microsoft.com/office/drawing/2014/main" id="{C5DD837F-F8C7-467D-BDE8-02417640C984}"/>
              </a:ext>
            </a:extLst>
          </p:cNvPr>
          <p:cNvSpPr/>
          <p:nvPr/>
        </p:nvSpPr>
        <p:spPr>
          <a:xfrm>
            <a:off x="2900985" y="5938192"/>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0" name="Rectangle: Rounded Corners 69">
            <a:extLst>
              <a:ext uri="{FF2B5EF4-FFF2-40B4-BE49-F238E27FC236}">
                <a16:creationId xmlns:a16="http://schemas.microsoft.com/office/drawing/2014/main" id="{AE625A97-CB22-436A-81EC-751CF4AD21D1}"/>
              </a:ext>
            </a:extLst>
          </p:cNvPr>
          <p:cNvSpPr/>
          <p:nvPr/>
        </p:nvSpPr>
        <p:spPr>
          <a:xfrm>
            <a:off x="3367225" y="5938497"/>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1" name="Rectangle: Rounded Corners 70">
            <a:extLst>
              <a:ext uri="{FF2B5EF4-FFF2-40B4-BE49-F238E27FC236}">
                <a16:creationId xmlns:a16="http://schemas.microsoft.com/office/drawing/2014/main" id="{76369F43-8E40-4C61-B5A2-9E5008961782}"/>
              </a:ext>
            </a:extLst>
          </p:cNvPr>
          <p:cNvSpPr/>
          <p:nvPr/>
        </p:nvSpPr>
        <p:spPr>
          <a:xfrm>
            <a:off x="3832716" y="5938450"/>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5" name="Rectangle: Rounded Corners 74">
            <a:extLst>
              <a:ext uri="{FF2B5EF4-FFF2-40B4-BE49-F238E27FC236}">
                <a16:creationId xmlns:a16="http://schemas.microsoft.com/office/drawing/2014/main" id="{41AA03A6-69BE-4700-BED6-E45E9D3E482C}"/>
              </a:ext>
            </a:extLst>
          </p:cNvPr>
          <p:cNvSpPr/>
          <p:nvPr/>
        </p:nvSpPr>
        <p:spPr>
          <a:xfrm>
            <a:off x="4297263" y="5938497"/>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6" name="TextBox 75">
            <a:extLst>
              <a:ext uri="{FF2B5EF4-FFF2-40B4-BE49-F238E27FC236}">
                <a16:creationId xmlns:a16="http://schemas.microsoft.com/office/drawing/2014/main" id="{59E853CD-4277-4819-B27A-C01E488D8D97}"/>
              </a:ext>
            </a:extLst>
          </p:cNvPr>
          <p:cNvSpPr txBox="1"/>
          <p:nvPr/>
        </p:nvSpPr>
        <p:spPr>
          <a:xfrm>
            <a:off x="4361520" y="6324248"/>
            <a:ext cx="411560" cy="338554"/>
          </a:xfrm>
          <a:prstGeom prst="rect">
            <a:avLst/>
          </a:prstGeom>
          <a:noFill/>
        </p:spPr>
        <p:txBody>
          <a:bodyPr wrap="square" rtlCol="0">
            <a:spAutoFit/>
          </a:bodyPr>
          <a:lstStyle/>
          <a:p>
            <a:r>
              <a:rPr lang="en-US" sz="800" dirty="0"/>
              <a:t>Pos Loop</a:t>
            </a:r>
          </a:p>
        </p:txBody>
      </p:sp>
      <p:sp>
        <p:nvSpPr>
          <p:cNvPr id="78" name="TextBox 77">
            <a:extLst>
              <a:ext uri="{FF2B5EF4-FFF2-40B4-BE49-F238E27FC236}">
                <a16:creationId xmlns:a16="http://schemas.microsoft.com/office/drawing/2014/main" id="{E240D0D7-06E6-4D45-B49F-7849AA3631D7}"/>
              </a:ext>
            </a:extLst>
          </p:cNvPr>
          <p:cNvSpPr txBox="1"/>
          <p:nvPr/>
        </p:nvSpPr>
        <p:spPr>
          <a:xfrm rot="16200000">
            <a:off x="3750543" y="5337965"/>
            <a:ext cx="1088878" cy="215444"/>
          </a:xfrm>
          <a:prstGeom prst="rect">
            <a:avLst/>
          </a:prstGeom>
          <a:noFill/>
        </p:spPr>
        <p:txBody>
          <a:bodyPr wrap="square" rtlCol="0">
            <a:spAutoFit/>
          </a:bodyPr>
          <a:lstStyle/>
          <a:p>
            <a:r>
              <a:rPr lang="en-US" sz="800" dirty="0">
                <a:solidFill>
                  <a:srgbClr val="00B050"/>
                </a:solidFill>
              </a:rPr>
              <a:t>ECAT.POSLOOPTIME</a:t>
            </a:r>
          </a:p>
        </p:txBody>
      </p:sp>
      <p:sp>
        <p:nvSpPr>
          <p:cNvPr id="79" name="Rectangle: Rounded Corners 78">
            <a:extLst>
              <a:ext uri="{FF2B5EF4-FFF2-40B4-BE49-F238E27FC236}">
                <a16:creationId xmlns:a16="http://schemas.microsoft.com/office/drawing/2014/main" id="{CD2EBDDB-1E84-431E-BC80-F67003DA9EE2}"/>
              </a:ext>
            </a:extLst>
          </p:cNvPr>
          <p:cNvSpPr/>
          <p:nvPr/>
        </p:nvSpPr>
        <p:spPr>
          <a:xfrm>
            <a:off x="4759558" y="5930807"/>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80" name="TextBox 79">
            <a:extLst>
              <a:ext uri="{FF2B5EF4-FFF2-40B4-BE49-F238E27FC236}">
                <a16:creationId xmlns:a16="http://schemas.microsoft.com/office/drawing/2014/main" id="{E9BF9BEF-3662-410A-94F8-40463E8C0381}"/>
              </a:ext>
            </a:extLst>
          </p:cNvPr>
          <p:cNvSpPr txBox="1"/>
          <p:nvPr/>
        </p:nvSpPr>
        <p:spPr>
          <a:xfrm rot="16200000">
            <a:off x="-69018" y="5266009"/>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81" name="Rectangle: Rounded Corners 80">
            <a:extLst>
              <a:ext uri="{FF2B5EF4-FFF2-40B4-BE49-F238E27FC236}">
                <a16:creationId xmlns:a16="http://schemas.microsoft.com/office/drawing/2014/main" id="{7AFC258A-EA7A-4890-B862-6CC02BDC7311}"/>
              </a:ext>
            </a:extLst>
          </p:cNvPr>
          <p:cNvSpPr/>
          <p:nvPr/>
        </p:nvSpPr>
        <p:spPr>
          <a:xfrm>
            <a:off x="6150153" y="5917770"/>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82" name="TextBox 81">
            <a:extLst>
              <a:ext uri="{FF2B5EF4-FFF2-40B4-BE49-F238E27FC236}">
                <a16:creationId xmlns:a16="http://schemas.microsoft.com/office/drawing/2014/main" id="{D320AB3E-4B8D-4421-95D7-0649EC1D79BE}"/>
              </a:ext>
            </a:extLst>
          </p:cNvPr>
          <p:cNvSpPr txBox="1"/>
          <p:nvPr/>
        </p:nvSpPr>
        <p:spPr>
          <a:xfrm>
            <a:off x="6214409" y="6303521"/>
            <a:ext cx="411560" cy="338554"/>
          </a:xfrm>
          <a:prstGeom prst="rect">
            <a:avLst/>
          </a:prstGeom>
          <a:noFill/>
        </p:spPr>
        <p:txBody>
          <a:bodyPr wrap="square" rtlCol="0">
            <a:spAutoFit/>
          </a:bodyPr>
          <a:lstStyle/>
          <a:p>
            <a:r>
              <a:rPr lang="en-US" sz="800" dirty="0"/>
              <a:t>Pos Loop</a:t>
            </a:r>
          </a:p>
        </p:txBody>
      </p:sp>
      <p:cxnSp>
        <p:nvCxnSpPr>
          <p:cNvPr id="83" name="Straight Arrow Connector 82">
            <a:extLst>
              <a:ext uri="{FF2B5EF4-FFF2-40B4-BE49-F238E27FC236}">
                <a16:creationId xmlns:a16="http://schemas.microsoft.com/office/drawing/2014/main" id="{3508302D-DF7B-48C3-930D-0B533701A16B}"/>
              </a:ext>
            </a:extLst>
          </p:cNvPr>
          <p:cNvCxnSpPr>
            <a:cxnSpLocks/>
          </p:cNvCxnSpPr>
          <p:nvPr/>
        </p:nvCxnSpPr>
        <p:spPr>
          <a:xfrm>
            <a:off x="586086" y="4239060"/>
            <a:ext cx="7421445" cy="2691"/>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30581A69-B98E-426F-A36C-219C0190BC31}"/>
              </a:ext>
            </a:extLst>
          </p:cNvPr>
          <p:cNvCxnSpPr>
            <a:cxnSpLocks/>
          </p:cNvCxnSpPr>
          <p:nvPr/>
        </p:nvCxnSpPr>
        <p:spPr>
          <a:xfrm>
            <a:off x="578488" y="4140819"/>
            <a:ext cx="4621" cy="84738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17417922-94CC-46FA-822B-DCF3C4900612}"/>
              </a:ext>
            </a:extLst>
          </p:cNvPr>
          <p:cNvSpPr txBox="1"/>
          <p:nvPr/>
        </p:nvSpPr>
        <p:spPr>
          <a:xfrm>
            <a:off x="3241267" y="4001009"/>
            <a:ext cx="2322874" cy="230832"/>
          </a:xfrm>
          <a:prstGeom prst="rect">
            <a:avLst/>
          </a:prstGeom>
          <a:noFill/>
        </p:spPr>
        <p:txBody>
          <a:bodyPr wrap="square" rtlCol="0">
            <a:spAutoFit/>
          </a:bodyPr>
          <a:lstStyle/>
          <a:p>
            <a:r>
              <a:rPr lang="en-US" sz="900" dirty="0"/>
              <a:t>1ms update cycle (four 250us ECAT cycles)</a:t>
            </a:r>
          </a:p>
        </p:txBody>
      </p:sp>
      <p:cxnSp>
        <p:nvCxnSpPr>
          <p:cNvPr id="86" name="Straight Connector 85">
            <a:extLst>
              <a:ext uri="{FF2B5EF4-FFF2-40B4-BE49-F238E27FC236}">
                <a16:creationId xmlns:a16="http://schemas.microsoft.com/office/drawing/2014/main" id="{6E3BFB61-53D0-4ACD-AB40-4B7D41289681}"/>
              </a:ext>
            </a:extLst>
          </p:cNvPr>
          <p:cNvCxnSpPr>
            <a:cxnSpLocks/>
          </p:cNvCxnSpPr>
          <p:nvPr/>
        </p:nvCxnSpPr>
        <p:spPr>
          <a:xfrm>
            <a:off x="4288245" y="4388074"/>
            <a:ext cx="0" cy="597174"/>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133843C7-6A28-4665-B124-CC01D9A77057}"/>
              </a:ext>
            </a:extLst>
          </p:cNvPr>
          <p:cNvCxnSpPr>
            <a:cxnSpLocks/>
          </p:cNvCxnSpPr>
          <p:nvPr/>
        </p:nvCxnSpPr>
        <p:spPr>
          <a:xfrm>
            <a:off x="595092" y="4691608"/>
            <a:ext cx="3693153"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9" name="Rectangle: Rounded Corners 88">
            <a:extLst>
              <a:ext uri="{FF2B5EF4-FFF2-40B4-BE49-F238E27FC236}">
                <a16:creationId xmlns:a16="http://schemas.microsoft.com/office/drawing/2014/main" id="{A3DD14F0-EF5E-4527-B2FC-3AFE1A692B88}"/>
              </a:ext>
            </a:extLst>
          </p:cNvPr>
          <p:cNvSpPr/>
          <p:nvPr/>
        </p:nvSpPr>
        <p:spPr>
          <a:xfrm>
            <a:off x="11251165" y="5915318"/>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0" name="Rectangle: Rounded Corners 89">
            <a:extLst>
              <a:ext uri="{FF2B5EF4-FFF2-40B4-BE49-F238E27FC236}">
                <a16:creationId xmlns:a16="http://schemas.microsoft.com/office/drawing/2014/main" id="{E03C1B69-CF8B-43B9-8389-E98230D6E886}"/>
              </a:ext>
            </a:extLst>
          </p:cNvPr>
          <p:cNvSpPr/>
          <p:nvPr/>
        </p:nvSpPr>
        <p:spPr>
          <a:xfrm>
            <a:off x="6614754" y="5916139"/>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1" name="Rectangle: Rounded Corners 90">
            <a:extLst>
              <a:ext uri="{FF2B5EF4-FFF2-40B4-BE49-F238E27FC236}">
                <a16:creationId xmlns:a16="http://schemas.microsoft.com/office/drawing/2014/main" id="{9026E6B8-7658-42DE-A166-11CFDE0CF9F2}"/>
              </a:ext>
            </a:extLst>
          </p:cNvPr>
          <p:cNvSpPr/>
          <p:nvPr/>
        </p:nvSpPr>
        <p:spPr>
          <a:xfrm>
            <a:off x="7079773" y="5916139"/>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2" name="Rectangle: Rounded Corners 91">
            <a:extLst>
              <a:ext uri="{FF2B5EF4-FFF2-40B4-BE49-F238E27FC236}">
                <a16:creationId xmlns:a16="http://schemas.microsoft.com/office/drawing/2014/main" id="{AB36D784-4161-41F2-88C9-F7C72096CA33}"/>
              </a:ext>
            </a:extLst>
          </p:cNvPr>
          <p:cNvSpPr/>
          <p:nvPr/>
        </p:nvSpPr>
        <p:spPr>
          <a:xfrm>
            <a:off x="7545265" y="5916092"/>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3" name="Rectangle: Rounded Corners 92">
            <a:extLst>
              <a:ext uri="{FF2B5EF4-FFF2-40B4-BE49-F238E27FC236}">
                <a16:creationId xmlns:a16="http://schemas.microsoft.com/office/drawing/2014/main" id="{2D0649E9-EA57-4B9D-8F36-CBF016496E25}"/>
              </a:ext>
            </a:extLst>
          </p:cNvPr>
          <p:cNvSpPr/>
          <p:nvPr/>
        </p:nvSpPr>
        <p:spPr>
          <a:xfrm>
            <a:off x="8009812" y="5916139"/>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4" name="TextBox 93">
            <a:extLst>
              <a:ext uri="{FF2B5EF4-FFF2-40B4-BE49-F238E27FC236}">
                <a16:creationId xmlns:a16="http://schemas.microsoft.com/office/drawing/2014/main" id="{81CF3CA7-977B-4A07-91F2-F94710875F25}"/>
              </a:ext>
            </a:extLst>
          </p:cNvPr>
          <p:cNvSpPr txBox="1"/>
          <p:nvPr/>
        </p:nvSpPr>
        <p:spPr>
          <a:xfrm>
            <a:off x="8074068" y="6301890"/>
            <a:ext cx="411560" cy="338554"/>
          </a:xfrm>
          <a:prstGeom prst="rect">
            <a:avLst/>
          </a:prstGeom>
          <a:noFill/>
        </p:spPr>
        <p:txBody>
          <a:bodyPr wrap="square" rtlCol="0">
            <a:spAutoFit/>
          </a:bodyPr>
          <a:lstStyle/>
          <a:p>
            <a:r>
              <a:rPr lang="en-US" sz="800" dirty="0"/>
              <a:t>Pos Loop</a:t>
            </a:r>
          </a:p>
        </p:txBody>
      </p:sp>
      <p:sp>
        <p:nvSpPr>
          <p:cNvPr id="95" name="TextBox 94">
            <a:extLst>
              <a:ext uri="{FF2B5EF4-FFF2-40B4-BE49-F238E27FC236}">
                <a16:creationId xmlns:a16="http://schemas.microsoft.com/office/drawing/2014/main" id="{C9FBEF34-308F-4FC0-94F7-F91A8D76C93C}"/>
              </a:ext>
            </a:extLst>
          </p:cNvPr>
          <p:cNvSpPr txBox="1"/>
          <p:nvPr/>
        </p:nvSpPr>
        <p:spPr>
          <a:xfrm rot="16200000">
            <a:off x="7366762" y="5219277"/>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96" name="Rectangle: Rounded Corners 95">
            <a:extLst>
              <a:ext uri="{FF2B5EF4-FFF2-40B4-BE49-F238E27FC236}">
                <a16:creationId xmlns:a16="http://schemas.microsoft.com/office/drawing/2014/main" id="{9985326E-D94A-4995-818B-64E440723E3C}"/>
              </a:ext>
            </a:extLst>
          </p:cNvPr>
          <p:cNvSpPr/>
          <p:nvPr/>
        </p:nvSpPr>
        <p:spPr>
          <a:xfrm>
            <a:off x="10787673" y="5923117"/>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7" name="Rectangle: Rounded Corners 96">
            <a:extLst>
              <a:ext uri="{FF2B5EF4-FFF2-40B4-BE49-F238E27FC236}">
                <a16:creationId xmlns:a16="http://schemas.microsoft.com/office/drawing/2014/main" id="{225954A9-0693-4436-9BEB-D1544B91A763}"/>
              </a:ext>
            </a:extLst>
          </p:cNvPr>
          <p:cNvSpPr/>
          <p:nvPr/>
        </p:nvSpPr>
        <p:spPr>
          <a:xfrm>
            <a:off x="8471597" y="5917024"/>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8" name="Rectangle: Rounded Corners 97">
            <a:extLst>
              <a:ext uri="{FF2B5EF4-FFF2-40B4-BE49-F238E27FC236}">
                <a16:creationId xmlns:a16="http://schemas.microsoft.com/office/drawing/2014/main" id="{0F0E53BA-E9FC-4446-A41D-D40EE479B8B8}"/>
              </a:ext>
            </a:extLst>
          </p:cNvPr>
          <p:cNvSpPr/>
          <p:nvPr/>
        </p:nvSpPr>
        <p:spPr>
          <a:xfrm>
            <a:off x="8937837" y="5917329"/>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9" name="Rectangle: Rounded Corners 98">
            <a:extLst>
              <a:ext uri="{FF2B5EF4-FFF2-40B4-BE49-F238E27FC236}">
                <a16:creationId xmlns:a16="http://schemas.microsoft.com/office/drawing/2014/main" id="{EEFF7863-3433-4079-B27B-70AEB97BDDEB}"/>
              </a:ext>
            </a:extLst>
          </p:cNvPr>
          <p:cNvSpPr/>
          <p:nvPr/>
        </p:nvSpPr>
        <p:spPr>
          <a:xfrm>
            <a:off x="9403328" y="5917282"/>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0" name="Rectangle: Rounded Corners 99">
            <a:extLst>
              <a:ext uri="{FF2B5EF4-FFF2-40B4-BE49-F238E27FC236}">
                <a16:creationId xmlns:a16="http://schemas.microsoft.com/office/drawing/2014/main" id="{868382B4-ADF0-4902-80B8-21FBCA489B92}"/>
              </a:ext>
            </a:extLst>
          </p:cNvPr>
          <p:cNvSpPr/>
          <p:nvPr/>
        </p:nvSpPr>
        <p:spPr>
          <a:xfrm>
            <a:off x="9867875" y="5917329"/>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1" name="TextBox 100">
            <a:extLst>
              <a:ext uri="{FF2B5EF4-FFF2-40B4-BE49-F238E27FC236}">
                <a16:creationId xmlns:a16="http://schemas.microsoft.com/office/drawing/2014/main" id="{4B9B8B02-05C8-4DC2-ADBE-0147B6606E51}"/>
              </a:ext>
            </a:extLst>
          </p:cNvPr>
          <p:cNvSpPr txBox="1"/>
          <p:nvPr/>
        </p:nvSpPr>
        <p:spPr>
          <a:xfrm>
            <a:off x="9932132" y="6303080"/>
            <a:ext cx="411560" cy="338554"/>
          </a:xfrm>
          <a:prstGeom prst="rect">
            <a:avLst/>
          </a:prstGeom>
          <a:noFill/>
        </p:spPr>
        <p:txBody>
          <a:bodyPr wrap="square" rtlCol="0">
            <a:spAutoFit/>
          </a:bodyPr>
          <a:lstStyle/>
          <a:p>
            <a:r>
              <a:rPr lang="en-US" sz="800" dirty="0"/>
              <a:t>Pos Loop</a:t>
            </a:r>
          </a:p>
        </p:txBody>
      </p:sp>
      <p:sp>
        <p:nvSpPr>
          <p:cNvPr id="102" name="Rectangle: Rounded Corners 101">
            <a:extLst>
              <a:ext uri="{FF2B5EF4-FFF2-40B4-BE49-F238E27FC236}">
                <a16:creationId xmlns:a16="http://schemas.microsoft.com/office/drawing/2014/main" id="{4AFCB682-63F7-4B0B-84CD-FD96B676F8EA}"/>
              </a:ext>
            </a:extLst>
          </p:cNvPr>
          <p:cNvSpPr/>
          <p:nvPr/>
        </p:nvSpPr>
        <p:spPr>
          <a:xfrm>
            <a:off x="10325378" y="5923117"/>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3" name="Rectangle: Rounded Corners 102">
            <a:extLst>
              <a:ext uri="{FF2B5EF4-FFF2-40B4-BE49-F238E27FC236}">
                <a16:creationId xmlns:a16="http://schemas.microsoft.com/office/drawing/2014/main" id="{F6FA14F9-FD3E-49F0-95BF-32DD33AC6BD0}"/>
              </a:ext>
            </a:extLst>
          </p:cNvPr>
          <p:cNvSpPr/>
          <p:nvPr/>
        </p:nvSpPr>
        <p:spPr>
          <a:xfrm>
            <a:off x="11716184" y="5918471"/>
            <a:ext cx="46501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4" name="TextBox 103">
            <a:extLst>
              <a:ext uri="{FF2B5EF4-FFF2-40B4-BE49-F238E27FC236}">
                <a16:creationId xmlns:a16="http://schemas.microsoft.com/office/drawing/2014/main" id="{2B97B843-E0CC-4383-BBF8-83EC0BBDFE82}"/>
              </a:ext>
            </a:extLst>
          </p:cNvPr>
          <p:cNvSpPr txBox="1"/>
          <p:nvPr/>
        </p:nvSpPr>
        <p:spPr>
          <a:xfrm>
            <a:off x="11780440" y="6304222"/>
            <a:ext cx="411560" cy="338554"/>
          </a:xfrm>
          <a:prstGeom prst="rect">
            <a:avLst/>
          </a:prstGeom>
          <a:noFill/>
        </p:spPr>
        <p:txBody>
          <a:bodyPr wrap="square" rtlCol="0">
            <a:spAutoFit/>
          </a:bodyPr>
          <a:lstStyle/>
          <a:p>
            <a:r>
              <a:rPr lang="en-US" sz="800" dirty="0"/>
              <a:t>Pos Loop</a:t>
            </a:r>
          </a:p>
        </p:txBody>
      </p:sp>
      <p:sp>
        <p:nvSpPr>
          <p:cNvPr id="106" name="TextBox 105">
            <a:extLst>
              <a:ext uri="{FF2B5EF4-FFF2-40B4-BE49-F238E27FC236}">
                <a16:creationId xmlns:a16="http://schemas.microsoft.com/office/drawing/2014/main" id="{927C2252-3EC8-451C-BDBE-E79E1A9C077E}"/>
              </a:ext>
            </a:extLst>
          </p:cNvPr>
          <p:cNvSpPr txBox="1"/>
          <p:nvPr/>
        </p:nvSpPr>
        <p:spPr>
          <a:xfrm rot="16200000">
            <a:off x="4131432" y="5278026"/>
            <a:ext cx="1200331" cy="215444"/>
          </a:xfrm>
          <a:prstGeom prst="rect">
            <a:avLst/>
          </a:prstGeom>
          <a:noFill/>
        </p:spPr>
        <p:txBody>
          <a:bodyPr wrap="square" rtlCol="0">
            <a:spAutoFit/>
          </a:bodyPr>
          <a:lstStyle/>
          <a:p>
            <a:r>
              <a:rPr lang="en-US" sz="800" dirty="0">
                <a:solidFill>
                  <a:srgbClr val="FAA0FA"/>
                </a:solidFill>
              </a:rPr>
              <a:t>ECAT.TXDONETIME</a:t>
            </a:r>
          </a:p>
        </p:txBody>
      </p:sp>
      <p:sp>
        <p:nvSpPr>
          <p:cNvPr id="107" name="TextBox 106">
            <a:extLst>
              <a:ext uri="{FF2B5EF4-FFF2-40B4-BE49-F238E27FC236}">
                <a16:creationId xmlns:a16="http://schemas.microsoft.com/office/drawing/2014/main" id="{A2354955-EA8B-42C2-B293-F5BBCDDCEDD2}"/>
              </a:ext>
            </a:extLst>
          </p:cNvPr>
          <p:cNvSpPr txBox="1"/>
          <p:nvPr/>
        </p:nvSpPr>
        <p:spPr>
          <a:xfrm rot="16200000">
            <a:off x="7521551" y="5593597"/>
            <a:ext cx="519187" cy="230832"/>
          </a:xfrm>
          <a:prstGeom prst="rect">
            <a:avLst/>
          </a:prstGeom>
          <a:noFill/>
        </p:spPr>
        <p:txBody>
          <a:bodyPr wrap="square" rtlCol="0">
            <a:spAutoFit/>
          </a:bodyPr>
          <a:lstStyle/>
          <a:p>
            <a:r>
              <a:rPr lang="en-US" sz="900" dirty="0">
                <a:solidFill>
                  <a:srgbClr val="FF0000"/>
                </a:solidFill>
              </a:rPr>
              <a:t>Sync0</a:t>
            </a:r>
          </a:p>
        </p:txBody>
      </p:sp>
      <p:sp>
        <p:nvSpPr>
          <p:cNvPr id="108" name="TextBox 107">
            <a:extLst>
              <a:ext uri="{FF2B5EF4-FFF2-40B4-BE49-F238E27FC236}">
                <a16:creationId xmlns:a16="http://schemas.microsoft.com/office/drawing/2014/main" id="{29DAF918-3591-4232-BAFB-1727C2D7D9F7}"/>
              </a:ext>
            </a:extLst>
          </p:cNvPr>
          <p:cNvSpPr txBox="1"/>
          <p:nvPr/>
        </p:nvSpPr>
        <p:spPr>
          <a:xfrm rot="16200000">
            <a:off x="5093918" y="5481539"/>
            <a:ext cx="810813" cy="215444"/>
          </a:xfrm>
          <a:prstGeom prst="rect">
            <a:avLst/>
          </a:prstGeom>
          <a:noFill/>
        </p:spPr>
        <p:txBody>
          <a:bodyPr wrap="square" rtlCol="0">
            <a:spAutoFit/>
          </a:bodyPr>
          <a:lstStyle/>
          <a:p>
            <a:r>
              <a:rPr lang="en-US" sz="800" dirty="0"/>
              <a:t>SM2</a:t>
            </a:r>
          </a:p>
        </p:txBody>
      </p:sp>
      <p:sp>
        <p:nvSpPr>
          <p:cNvPr id="109" name="TextBox 108">
            <a:extLst>
              <a:ext uri="{FF2B5EF4-FFF2-40B4-BE49-F238E27FC236}">
                <a16:creationId xmlns:a16="http://schemas.microsoft.com/office/drawing/2014/main" id="{F1319E83-1A0E-4D59-AD8D-C0A61B0BB1E9}"/>
              </a:ext>
            </a:extLst>
          </p:cNvPr>
          <p:cNvSpPr txBox="1"/>
          <p:nvPr/>
        </p:nvSpPr>
        <p:spPr>
          <a:xfrm rot="16200000">
            <a:off x="5154296" y="5384737"/>
            <a:ext cx="1014422" cy="215444"/>
          </a:xfrm>
          <a:prstGeom prst="rect">
            <a:avLst/>
          </a:prstGeom>
          <a:noFill/>
        </p:spPr>
        <p:txBody>
          <a:bodyPr wrap="square" rtlCol="0">
            <a:spAutoFit/>
          </a:bodyPr>
          <a:lstStyle/>
          <a:p>
            <a:r>
              <a:rPr lang="en-US" sz="800" dirty="0">
                <a:solidFill>
                  <a:srgbClr val="0070C0"/>
                </a:solidFill>
              </a:rPr>
              <a:t>ECAT.RXDONETIME</a:t>
            </a:r>
          </a:p>
        </p:txBody>
      </p:sp>
      <p:cxnSp>
        <p:nvCxnSpPr>
          <p:cNvPr id="110" name="Straight Connector 109">
            <a:extLst>
              <a:ext uri="{FF2B5EF4-FFF2-40B4-BE49-F238E27FC236}">
                <a16:creationId xmlns:a16="http://schemas.microsoft.com/office/drawing/2014/main" id="{66C964B0-52BF-4D96-94B7-B27A5ABB5147}"/>
              </a:ext>
            </a:extLst>
          </p:cNvPr>
          <p:cNvCxnSpPr>
            <a:cxnSpLocks/>
          </p:cNvCxnSpPr>
          <p:nvPr/>
        </p:nvCxnSpPr>
        <p:spPr>
          <a:xfrm flipH="1">
            <a:off x="5496514" y="4597618"/>
            <a:ext cx="3944" cy="73946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E03E6487-85D5-4C6F-A589-938557A177F0}"/>
              </a:ext>
            </a:extLst>
          </p:cNvPr>
          <p:cNvCxnSpPr>
            <a:cxnSpLocks/>
          </p:cNvCxnSpPr>
          <p:nvPr/>
        </p:nvCxnSpPr>
        <p:spPr>
          <a:xfrm>
            <a:off x="5496514" y="4759182"/>
            <a:ext cx="2286431"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58B1B224-D7D1-4A6B-8050-19F0892934F1}"/>
              </a:ext>
            </a:extLst>
          </p:cNvPr>
          <p:cNvSpPr txBox="1"/>
          <p:nvPr/>
        </p:nvSpPr>
        <p:spPr>
          <a:xfrm>
            <a:off x="6152320" y="4542923"/>
            <a:ext cx="1006838" cy="215444"/>
          </a:xfrm>
          <a:prstGeom prst="rect">
            <a:avLst/>
          </a:prstGeom>
          <a:noFill/>
        </p:spPr>
        <p:txBody>
          <a:bodyPr wrap="square" rtlCol="0">
            <a:spAutoFit/>
          </a:bodyPr>
          <a:lstStyle/>
          <a:p>
            <a:r>
              <a:rPr lang="en-US" sz="800" dirty="0"/>
              <a:t>Master SM2 time</a:t>
            </a:r>
          </a:p>
        </p:txBody>
      </p:sp>
      <p:cxnSp>
        <p:nvCxnSpPr>
          <p:cNvPr id="113" name="Straight Connector 112">
            <a:extLst>
              <a:ext uri="{FF2B5EF4-FFF2-40B4-BE49-F238E27FC236}">
                <a16:creationId xmlns:a16="http://schemas.microsoft.com/office/drawing/2014/main" id="{29797B20-CD7C-4D69-AA90-20586B43153C}"/>
              </a:ext>
            </a:extLst>
          </p:cNvPr>
          <p:cNvCxnSpPr>
            <a:cxnSpLocks/>
          </p:cNvCxnSpPr>
          <p:nvPr/>
        </p:nvCxnSpPr>
        <p:spPr>
          <a:xfrm>
            <a:off x="7777774" y="4617863"/>
            <a:ext cx="8237" cy="906542"/>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14" name="TextBox 113">
            <a:extLst>
              <a:ext uri="{FF2B5EF4-FFF2-40B4-BE49-F238E27FC236}">
                <a16:creationId xmlns:a16="http://schemas.microsoft.com/office/drawing/2014/main" id="{3F4ED1A3-25FD-4BD2-A842-465A861E15D2}"/>
              </a:ext>
            </a:extLst>
          </p:cNvPr>
          <p:cNvSpPr txBox="1"/>
          <p:nvPr/>
        </p:nvSpPr>
        <p:spPr>
          <a:xfrm rot="16200000">
            <a:off x="7467920" y="4955264"/>
            <a:ext cx="876470" cy="201670"/>
          </a:xfrm>
          <a:prstGeom prst="rect">
            <a:avLst/>
          </a:prstGeom>
          <a:noFill/>
        </p:spPr>
        <p:txBody>
          <a:bodyPr wrap="square" rtlCol="0">
            <a:spAutoFit/>
          </a:bodyPr>
          <a:lstStyle/>
          <a:p>
            <a:r>
              <a:rPr lang="en-US" sz="700" dirty="0"/>
              <a:t>ECAT.PLLOFFSET</a:t>
            </a:r>
          </a:p>
        </p:txBody>
      </p:sp>
      <p:cxnSp>
        <p:nvCxnSpPr>
          <p:cNvPr id="115" name="Straight Arrow Connector 114">
            <a:extLst>
              <a:ext uri="{FF2B5EF4-FFF2-40B4-BE49-F238E27FC236}">
                <a16:creationId xmlns:a16="http://schemas.microsoft.com/office/drawing/2014/main" id="{D30443AA-9600-4B31-B6C9-DB97C5F433B3}"/>
              </a:ext>
            </a:extLst>
          </p:cNvPr>
          <p:cNvCxnSpPr>
            <a:cxnSpLocks/>
          </p:cNvCxnSpPr>
          <p:nvPr/>
        </p:nvCxnSpPr>
        <p:spPr>
          <a:xfrm flipV="1">
            <a:off x="7785334" y="4730518"/>
            <a:ext cx="222238" cy="2457"/>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C91EBFE4-D65E-4D38-981C-A4A6EDD4451C}"/>
              </a:ext>
            </a:extLst>
          </p:cNvPr>
          <p:cNvCxnSpPr>
            <a:cxnSpLocks/>
          </p:cNvCxnSpPr>
          <p:nvPr/>
        </p:nvCxnSpPr>
        <p:spPr>
          <a:xfrm>
            <a:off x="8001000" y="4196105"/>
            <a:ext cx="6532" cy="79084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17" name="TextBox 116">
            <a:extLst>
              <a:ext uri="{FF2B5EF4-FFF2-40B4-BE49-F238E27FC236}">
                <a16:creationId xmlns:a16="http://schemas.microsoft.com/office/drawing/2014/main" id="{F9531633-81B8-4470-AA75-BB605252CDF8}"/>
              </a:ext>
            </a:extLst>
          </p:cNvPr>
          <p:cNvSpPr txBox="1"/>
          <p:nvPr/>
        </p:nvSpPr>
        <p:spPr>
          <a:xfrm rot="16200000">
            <a:off x="9221974" y="5215688"/>
            <a:ext cx="1281538" cy="215444"/>
          </a:xfrm>
          <a:prstGeom prst="rect">
            <a:avLst/>
          </a:prstGeom>
          <a:noFill/>
        </p:spPr>
        <p:txBody>
          <a:bodyPr wrap="square" rtlCol="0">
            <a:spAutoFit/>
          </a:bodyPr>
          <a:lstStyle/>
          <a:p>
            <a:r>
              <a:rPr lang="en-US" sz="800" dirty="0">
                <a:solidFill>
                  <a:srgbClr val="00B050"/>
                </a:solidFill>
              </a:rPr>
              <a:t>ECAT.POSLOOPTIME</a:t>
            </a:r>
          </a:p>
        </p:txBody>
      </p:sp>
      <p:sp>
        <p:nvSpPr>
          <p:cNvPr id="118" name="TextBox 117">
            <a:extLst>
              <a:ext uri="{FF2B5EF4-FFF2-40B4-BE49-F238E27FC236}">
                <a16:creationId xmlns:a16="http://schemas.microsoft.com/office/drawing/2014/main" id="{BF6006A5-D67A-4FF4-A42F-304277FCF333}"/>
              </a:ext>
            </a:extLst>
          </p:cNvPr>
          <p:cNvSpPr txBox="1"/>
          <p:nvPr/>
        </p:nvSpPr>
        <p:spPr>
          <a:xfrm rot="16200000">
            <a:off x="11083257" y="5208302"/>
            <a:ext cx="1281538" cy="215444"/>
          </a:xfrm>
          <a:prstGeom prst="rect">
            <a:avLst/>
          </a:prstGeom>
          <a:noFill/>
        </p:spPr>
        <p:txBody>
          <a:bodyPr wrap="square" rtlCol="0">
            <a:spAutoFit/>
          </a:bodyPr>
          <a:lstStyle/>
          <a:p>
            <a:r>
              <a:rPr lang="en-US" sz="800" dirty="0">
                <a:solidFill>
                  <a:srgbClr val="00B050"/>
                </a:solidFill>
              </a:rPr>
              <a:t>ECAT.POSLOOPTIME</a:t>
            </a:r>
          </a:p>
        </p:txBody>
      </p:sp>
      <p:cxnSp>
        <p:nvCxnSpPr>
          <p:cNvPr id="119" name="Straight Arrow Connector 118">
            <a:extLst>
              <a:ext uri="{FF2B5EF4-FFF2-40B4-BE49-F238E27FC236}">
                <a16:creationId xmlns:a16="http://schemas.microsoft.com/office/drawing/2014/main" id="{3C399628-1163-4748-B16D-59E1D2854D8E}"/>
              </a:ext>
            </a:extLst>
          </p:cNvPr>
          <p:cNvCxnSpPr>
            <a:cxnSpLocks/>
          </p:cNvCxnSpPr>
          <p:nvPr/>
        </p:nvCxnSpPr>
        <p:spPr>
          <a:xfrm>
            <a:off x="8006991" y="4233906"/>
            <a:ext cx="4086895" cy="3578"/>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0" name="TextBox 119">
            <a:extLst>
              <a:ext uri="{FF2B5EF4-FFF2-40B4-BE49-F238E27FC236}">
                <a16:creationId xmlns:a16="http://schemas.microsoft.com/office/drawing/2014/main" id="{31FB0FDC-0ED7-42AF-8D0D-C38E7F095E7F}"/>
              </a:ext>
            </a:extLst>
          </p:cNvPr>
          <p:cNvSpPr txBox="1"/>
          <p:nvPr/>
        </p:nvSpPr>
        <p:spPr>
          <a:xfrm>
            <a:off x="8090025" y="4033097"/>
            <a:ext cx="2271870" cy="215444"/>
          </a:xfrm>
          <a:prstGeom prst="rect">
            <a:avLst/>
          </a:prstGeom>
          <a:noFill/>
        </p:spPr>
        <p:txBody>
          <a:bodyPr wrap="square" rtlCol="0">
            <a:spAutoFit/>
          </a:bodyPr>
          <a:lstStyle/>
          <a:p>
            <a:r>
              <a:rPr lang="en-US" sz="800" dirty="0"/>
              <a:t>Next 1ms update cycle (two 250us ECAT cycles)</a:t>
            </a:r>
          </a:p>
        </p:txBody>
      </p:sp>
      <p:sp>
        <p:nvSpPr>
          <p:cNvPr id="121" name="Rectangle: Rounded Corners 120">
            <a:extLst>
              <a:ext uri="{FF2B5EF4-FFF2-40B4-BE49-F238E27FC236}">
                <a16:creationId xmlns:a16="http://schemas.microsoft.com/office/drawing/2014/main" id="{85D206EE-CC2E-4DDC-8601-E4074F4370D7}"/>
              </a:ext>
            </a:extLst>
          </p:cNvPr>
          <p:cNvSpPr/>
          <p:nvPr/>
        </p:nvSpPr>
        <p:spPr>
          <a:xfrm>
            <a:off x="113593" y="5945835"/>
            <a:ext cx="46501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2" name="TextBox 121">
            <a:extLst>
              <a:ext uri="{FF2B5EF4-FFF2-40B4-BE49-F238E27FC236}">
                <a16:creationId xmlns:a16="http://schemas.microsoft.com/office/drawing/2014/main" id="{06692C8E-311E-4ABA-A671-E832333C65D5}"/>
              </a:ext>
            </a:extLst>
          </p:cNvPr>
          <p:cNvSpPr txBox="1"/>
          <p:nvPr/>
        </p:nvSpPr>
        <p:spPr>
          <a:xfrm>
            <a:off x="1688861" y="4350456"/>
            <a:ext cx="917268" cy="215444"/>
          </a:xfrm>
          <a:prstGeom prst="rect">
            <a:avLst/>
          </a:prstGeom>
          <a:noFill/>
        </p:spPr>
        <p:txBody>
          <a:bodyPr wrap="square" rtlCol="0">
            <a:spAutoFit/>
          </a:bodyPr>
          <a:lstStyle/>
          <a:p>
            <a:r>
              <a:rPr lang="en-US" sz="800" dirty="0"/>
              <a:t>ECAT.INPUTSHIFT</a:t>
            </a:r>
          </a:p>
        </p:txBody>
      </p:sp>
      <p:sp>
        <p:nvSpPr>
          <p:cNvPr id="123" name="TextBox 122">
            <a:extLst>
              <a:ext uri="{FF2B5EF4-FFF2-40B4-BE49-F238E27FC236}">
                <a16:creationId xmlns:a16="http://schemas.microsoft.com/office/drawing/2014/main" id="{AD1F8CC5-D334-4836-BC07-1BA5420CEAC4}"/>
              </a:ext>
            </a:extLst>
          </p:cNvPr>
          <p:cNvSpPr txBox="1"/>
          <p:nvPr/>
        </p:nvSpPr>
        <p:spPr>
          <a:xfrm rot="16200000">
            <a:off x="107699" y="5622501"/>
            <a:ext cx="519187" cy="230832"/>
          </a:xfrm>
          <a:prstGeom prst="rect">
            <a:avLst/>
          </a:prstGeom>
          <a:noFill/>
        </p:spPr>
        <p:txBody>
          <a:bodyPr wrap="square" rtlCol="0">
            <a:spAutoFit/>
          </a:bodyPr>
          <a:lstStyle/>
          <a:p>
            <a:r>
              <a:rPr lang="en-US" sz="900" dirty="0">
                <a:solidFill>
                  <a:srgbClr val="FF0000"/>
                </a:solidFill>
              </a:rPr>
              <a:t>Sync0</a:t>
            </a:r>
          </a:p>
        </p:txBody>
      </p:sp>
      <p:cxnSp>
        <p:nvCxnSpPr>
          <p:cNvPr id="124" name="Straight Connector 123">
            <a:extLst>
              <a:ext uri="{FF2B5EF4-FFF2-40B4-BE49-F238E27FC236}">
                <a16:creationId xmlns:a16="http://schemas.microsoft.com/office/drawing/2014/main" id="{2996B4B2-B596-4019-881D-979945D748D1}"/>
              </a:ext>
            </a:extLst>
          </p:cNvPr>
          <p:cNvCxnSpPr>
            <a:cxnSpLocks/>
          </p:cNvCxnSpPr>
          <p:nvPr/>
        </p:nvCxnSpPr>
        <p:spPr>
          <a:xfrm>
            <a:off x="373531" y="4388074"/>
            <a:ext cx="0" cy="119139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B17A152B-4CCB-4E40-BE51-96B77953718C}"/>
              </a:ext>
            </a:extLst>
          </p:cNvPr>
          <p:cNvSpPr txBox="1"/>
          <p:nvPr/>
        </p:nvSpPr>
        <p:spPr>
          <a:xfrm rot="16200000">
            <a:off x="30395" y="4996441"/>
            <a:ext cx="876470" cy="201670"/>
          </a:xfrm>
          <a:prstGeom prst="rect">
            <a:avLst/>
          </a:prstGeom>
          <a:noFill/>
        </p:spPr>
        <p:txBody>
          <a:bodyPr wrap="square" rtlCol="0">
            <a:spAutoFit/>
          </a:bodyPr>
          <a:lstStyle/>
          <a:p>
            <a:r>
              <a:rPr lang="en-US" sz="700" dirty="0"/>
              <a:t>ECAT.PLLOFFSET</a:t>
            </a:r>
          </a:p>
        </p:txBody>
      </p:sp>
      <p:cxnSp>
        <p:nvCxnSpPr>
          <p:cNvPr id="126" name="Straight Arrow Connector 125">
            <a:extLst>
              <a:ext uri="{FF2B5EF4-FFF2-40B4-BE49-F238E27FC236}">
                <a16:creationId xmlns:a16="http://schemas.microsoft.com/office/drawing/2014/main" id="{B7A11C04-6EEF-4585-9E85-730156CA8088}"/>
              </a:ext>
            </a:extLst>
          </p:cNvPr>
          <p:cNvCxnSpPr>
            <a:cxnSpLocks/>
          </p:cNvCxnSpPr>
          <p:nvPr/>
        </p:nvCxnSpPr>
        <p:spPr>
          <a:xfrm flipV="1">
            <a:off x="372854" y="4785583"/>
            <a:ext cx="222238" cy="2457"/>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ACF456E1-EB66-4EF2-B63E-431A4F847086}"/>
              </a:ext>
            </a:extLst>
          </p:cNvPr>
          <p:cNvCxnSpPr>
            <a:cxnSpLocks/>
          </p:cNvCxnSpPr>
          <p:nvPr/>
        </p:nvCxnSpPr>
        <p:spPr>
          <a:xfrm flipV="1">
            <a:off x="382857" y="4533914"/>
            <a:ext cx="3902501" cy="968"/>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BBCE1C77-22F1-4380-8EA8-B2F3A2ED07B6}"/>
              </a:ext>
            </a:extLst>
          </p:cNvPr>
          <p:cNvSpPr txBox="1"/>
          <p:nvPr/>
        </p:nvSpPr>
        <p:spPr>
          <a:xfrm>
            <a:off x="2606129" y="4685804"/>
            <a:ext cx="999235" cy="215444"/>
          </a:xfrm>
          <a:prstGeom prst="rect">
            <a:avLst/>
          </a:prstGeom>
          <a:noFill/>
        </p:spPr>
        <p:txBody>
          <a:bodyPr wrap="square" rtlCol="0">
            <a:spAutoFit/>
          </a:bodyPr>
          <a:lstStyle/>
          <a:p>
            <a:r>
              <a:rPr lang="en-US" sz="800" dirty="0"/>
              <a:t>ECAT.INPUTSHIFTU</a:t>
            </a:r>
          </a:p>
        </p:txBody>
      </p:sp>
      <p:cxnSp>
        <p:nvCxnSpPr>
          <p:cNvPr id="129" name="Straight Connector 128">
            <a:extLst>
              <a:ext uri="{FF2B5EF4-FFF2-40B4-BE49-F238E27FC236}">
                <a16:creationId xmlns:a16="http://schemas.microsoft.com/office/drawing/2014/main" id="{0D1DE7A9-B948-4216-84B2-59BF52BF2FC1}"/>
              </a:ext>
            </a:extLst>
          </p:cNvPr>
          <p:cNvCxnSpPr>
            <a:cxnSpLocks/>
          </p:cNvCxnSpPr>
          <p:nvPr/>
        </p:nvCxnSpPr>
        <p:spPr>
          <a:xfrm flipH="1">
            <a:off x="4294982" y="6407974"/>
            <a:ext cx="768" cy="34157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AD5ADFD1-0E47-46AD-9076-D2A16B3C232E}"/>
              </a:ext>
            </a:extLst>
          </p:cNvPr>
          <p:cNvCxnSpPr>
            <a:cxnSpLocks/>
          </p:cNvCxnSpPr>
          <p:nvPr/>
        </p:nvCxnSpPr>
        <p:spPr>
          <a:xfrm flipH="1">
            <a:off x="5503178" y="6407390"/>
            <a:ext cx="576" cy="35413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Arrow Connector 130">
            <a:extLst>
              <a:ext uri="{FF2B5EF4-FFF2-40B4-BE49-F238E27FC236}">
                <a16:creationId xmlns:a16="http://schemas.microsoft.com/office/drawing/2014/main" id="{5FF55600-0B77-48CB-B4DD-F285D5A784A6}"/>
              </a:ext>
            </a:extLst>
          </p:cNvPr>
          <p:cNvCxnSpPr>
            <a:cxnSpLocks/>
          </p:cNvCxnSpPr>
          <p:nvPr/>
        </p:nvCxnSpPr>
        <p:spPr>
          <a:xfrm>
            <a:off x="4310432" y="6670187"/>
            <a:ext cx="1178504"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2" name="TextBox 131">
            <a:extLst>
              <a:ext uri="{FF2B5EF4-FFF2-40B4-BE49-F238E27FC236}">
                <a16:creationId xmlns:a16="http://schemas.microsoft.com/office/drawing/2014/main" id="{95C030F8-50F9-436F-85FA-1CB9A5E4109B}"/>
              </a:ext>
            </a:extLst>
          </p:cNvPr>
          <p:cNvSpPr txBox="1"/>
          <p:nvPr/>
        </p:nvSpPr>
        <p:spPr>
          <a:xfrm rot="16200000">
            <a:off x="435215" y="1298721"/>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133" name="TextBox 132">
            <a:extLst>
              <a:ext uri="{FF2B5EF4-FFF2-40B4-BE49-F238E27FC236}">
                <a16:creationId xmlns:a16="http://schemas.microsoft.com/office/drawing/2014/main" id="{490DD7F0-3C92-4ACA-8B7B-752AAFED63EE}"/>
              </a:ext>
            </a:extLst>
          </p:cNvPr>
          <p:cNvSpPr txBox="1"/>
          <p:nvPr/>
        </p:nvSpPr>
        <p:spPr>
          <a:xfrm rot="16200000">
            <a:off x="3587072" y="5033413"/>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2083199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8AC720E-CEE9-4BCA-85E3-52613E6B4034}"/>
              </a:ext>
            </a:extLst>
          </p:cNvPr>
          <p:cNvSpPr/>
          <p:nvPr/>
        </p:nvSpPr>
        <p:spPr>
          <a:xfrm>
            <a:off x="3008897" y="267942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3918566" y="2687112"/>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4828235" y="268711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5737904" y="2687112"/>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6648497" y="2687065"/>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7557242" y="2687112"/>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3179895" y="2773813"/>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4088640" y="2773813"/>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4997385" y="2773813"/>
            <a:ext cx="605537" cy="261610"/>
          </a:xfrm>
          <a:prstGeom prst="rect">
            <a:avLst/>
          </a:prstGeom>
          <a:noFill/>
        </p:spPr>
        <p:txBody>
          <a:bodyPr wrap="square" rtlCol="0">
            <a:spAutoFit/>
          </a:bodyPr>
          <a:lstStyle/>
          <a:p>
            <a:r>
              <a:rPr lang="en-US" sz="1100" dirty="0"/>
              <a:t>62.5 us</a:t>
            </a:r>
          </a:p>
        </p:txBody>
      </p:sp>
      <p:sp>
        <p:nvSpPr>
          <p:cNvPr id="86" name="TextBox 85">
            <a:extLst>
              <a:ext uri="{FF2B5EF4-FFF2-40B4-BE49-F238E27FC236}">
                <a16:creationId xmlns:a16="http://schemas.microsoft.com/office/drawing/2014/main" id="{E69C4A3F-0C3E-45EB-87A5-FC40ED9B1879}"/>
              </a:ext>
            </a:extLst>
          </p:cNvPr>
          <p:cNvSpPr txBox="1"/>
          <p:nvPr/>
        </p:nvSpPr>
        <p:spPr>
          <a:xfrm>
            <a:off x="5907054" y="2773813"/>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4042417" y="3071766"/>
            <a:ext cx="805093" cy="261610"/>
          </a:xfrm>
          <a:prstGeom prst="rect">
            <a:avLst/>
          </a:prstGeom>
          <a:noFill/>
        </p:spPr>
        <p:txBody>
          <a:bodyPr wrap="square" rtlCol="0">
            <a:spAutoFit/>
          </a:bodyPr>
          <a:lstStyle/>
          <a:p>
            <a:r>
              <a:rPr lang="en-US" sz="11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7682941" y="3072863"/>
            <a:ext cx="805093" cy="261610"/>
          </a:xfrm>
          <a:prstGeom prst="rect">
            <a:avLst/>
          </a:prstGeom>
          <a:noFill/>
        </p:spPr>
        <p:txBody>
          <a:bodyPr wrap="square" rtlCol="0">
            <a:spAutoFit/>
          </a:bodyPr>
          <a:lstStyle/>
          <a:p>
            <a:r>
              <a:rPr lang="en-US" sz="1100" dirty="0"/>
              <a:t>Pos Loop</a:t>
            </a:r>
          </a:p>
        </p:txBody>
      </p:sp>
      <p:sp>
        <p:nvSpPr>
          <p:cNvPr id="91" name="TextBox 90">
            <a:extLst>
              <a:ext uri="{FF2B5EF4-FFF2-40B4-BE49-F238E27FC236}">
                <a16:creationId xmlns:a16="http://schemas.microsoft.com/office/drawing/2014/main" id="{8E906F95-5B19-4B9F-B0A3-5CCC51BD00EA}"/>
              </a:ext>
            </a:extLst>
          </p:cNvPr>
          <p:cNvSpPr txBox="1"/>
          <p:nvPr/>
        </p:nvSpPr>
        <p:spPr>
          <a:xfrm rot="16200000">
            <a:off x="3196688" y="2330085"/>
            <a:ext cx="519187" cy="261610"/>
          </a:xfrm>
          <a:prstGeom prst="rect">
            <a:avLst/>
          </a:prstGeom>
          <a:noFill/>
        </p:spPr>
        <p:txBody>
          <a:bodyPr wrap="square" rtlCol="0">
            <a:spAutoFit/>
          </a:bodyPr>
          <a:lstStyle/>
          <a:p>
            <a:r>
              <a:rPr lang="en-US" sz="1050" dirty="0">
                <a:solidFill>
                  <a:srgbClr val="FF0000"/>
                </a:solidFill>
              </a:rPr>
              <a:t>Sync0</a:t>
            </a:r>
          </a:p>
        </p:txBody>
      </p:sp>
      <p:sp>
        <p:nvSpPr>
          <p:cNvPr id="92" name="TextBox 91">
            <a:extLst>
              <a:ext uri="{FF2B5EF4-FFF2-40B4-BE49-F238E27FC236}">
                <a16:creationId xmlns:a16="http://schemas.microsoft.com/office/drawing/2014/main" id="{BAD1C6FB-A16D-4E87-AD3C-DC00BCFECE52}"/>
              </a:ext>
            </a:extLst>
          </p:cNvPr>
          <p:cNvSpPr txBox="1"/>
          <p:nvPr/>
        </p:nvSpPr>
        <p:spPr>
          <a:xfrm rot="16200000">
            <a:off x="6838030" y="2330086"/>
            <a:ext cx="519187" cy="261610"/>
          </a:xfrm>
          <a:prstGeom prst="rect">
            <a:avLst/>
          </a:prstGeom>
          <a:noFill/>
        </p:spPr>
        <p:txBody>
          <a:bodyPr wrap="square" rtlCol="0">
            <a:spAutoFit/>
          </a:bodyPr>
          <a:lstStyle/>
          <a:p>
            <a:r>
              <a:rPr lang="en-US" sz="1050" dirty="0">
                <a:solidFill>
                  <a:srgbClr val="FF0000"/>
                </a:solidFill>
              </a:rPr>
              <a:t>Sync0</a:t>
            </a:r>
          </a:p>
        </p:txBody>
      </p:sp>
      <p:sp>
        <p:nvSpPr>
          <p:cNvPr id="94" name="TextBox 93">
            <a:extLst>
              <a:ext uri="{FF2B5EF4-FFF2-40B4-BE49-F238E27FC236}">
                <a16:creationId xmlns:a16="http://schemas.microsoft.com/office/drawing/2014/main" id="{34B52350-7610-40F4-B31F-C24AD394686A}"/>
              </a:ext>
            </a:extLst>
          </p:cNvPr>
          <p:cNvSpPr txBox="1"/>
          <p:nvPr/>
        </p:nvSpPr>
        <p:spPr>
          <a:xfrm rot="16200000">
            <a:off x="5091182" y="2025304"/>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95" name="TextBox 94">
            <a:extLst>
              <a:ext uri="{FF2B5EF4-FFF2-40B4-BE49-F238E27FC236}">
                <a16:creationId xmlns:a16="http://schemas.microsoft.com/office/drawing/2014/main" id="{BCEB5D40-7D98-4CD4-9384-44D98B0A13D8}"/>
              </a:ext>
            </a:extLst>
          </p:cNvPr>
          <p:cNvSpPr txBox="1"/>
          <p:nvPr/>
        </p:nvSpPr>
        <p:spPr>
          <a:xfrm rot="16200000">
            <a:off x="5628449" y="2212465"/>
            <a:ext cx="810813" cy="253916"/>
          </a:xfrm>
          <a:prstGeom prst="rect">
            <a:avLst/>
          </a:prstGeom>
          <a:noFill/>
        </p:spPr>
        <p:txBody>
          <a:bodyPr wrap="square" rtlCol="0">
            <a:spAutoFit/>
          </a:bodyPr>
          <a:lstStyle/>
          <a:p>
            <a:r>
              <a:rPr lang="en-US" sz="1000" dirty="0"/>
              <a:t>SM2</a:t>
            </a:r>
          </a:p>
        </p:txBody>
      </p:sp>
      <p:sp>
        <p:nvSpPr>
          <p:cNvPr id="96" name="TextBox 95">
            <a:extLst>
              <a:ext uri="{FF2B5EF4-FFF2-40B4-BE49-F238E27FC236}">
                <a16:creationId xmlns:a16="http://schemas.microsoft.com/office/drawing/2014/main" id="{1730E027-8E49-4BCE-9F18-FC9E0C749A30}"/>
              </a:ext>
            </a:extLst>
          </p:cNvPr>
          <p:cNvSpPr txBox="1"/>
          <p:nvPr/>
        </p:nvSpPr>
        <p:spPr>
          <a:xfrm rot="16200000">
            <a:off x="6003971" y="2025416"/>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3293214" y="1956604"/>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99" name="Straight Connector 98">
            <a:extLst>
              <a:ext uri="{FF2B5EF4-FFF2-40B4-BE49-F238E27FC236}">
                <a16:creationId xmlns:a16="http://schemas.microsoft.com/office/drawing/2014/main" id="{8C470661-0E22-47E7-A1B6-EF40CF77A540}"/>
              </a:ext>
            </a:extLst>
          </p:cNvPr>
          <p:cNvCxnSpPr>
            <a:cxnSpLocks/>
          </p:cNvCxnSpPr>
          <p:nvPr/>
        </p:nvCxnSpPr>
        <p:spPr>
          <a:xfrm>
            <a:off x="3921797" y="1308140"/>
            <a:ext cx="0" cy="26161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E85DE882-A118-4656-9B48-B523372FD19A}"/>
              </a:ext>
            </a:extLst>
          </p:cNvPr>
          <p:cNvSpPr txBox="1"/>
          <p:nvPr/>
        </p:nvSpPr>
        <p:spPr>
          <a:xfrm rot="16200000">
            <a:off x="6912010" y="1974861"/>
            <a:ext cx="1281538" cy="246221"/>
          </a:xfrm>
          <a:prstGeom prst="rect">
            <a:avLst/>
          </a:prstGeom>
          <a:noFill/>
        </p:spPr>
        <p:txBody>
          <a:bodyPr wrap="square" rtlCol="0">
            <a:spAutoFit/>
          </a:bodyPr>
          <a:lstStyle/>
          <a:p>
            <a:r>
              <a:rPr lang="en-US" sz="1000" dirty="0">
                <a:solidFill>
                  <a:srgbClr val="00B050"/>
                </a:solidFill>
              </a:rPr>
              <a:t>ECAT.POSLOOPTIME</a:t>
            </a:r>
          </a:p>
        </p:txBody>
      </p:sp>
      <p:cxnSp>
        <p:nvCxnSpPr>
          <p:cNvPr id="104" name="Straight Connector 103">
            <a:extLst>
              <a:ext uri="{FF2B5EF4-FFF2-40B4-BE49-F238E27FC236}">
                <a16:creationId xmlns:a16="http://schemas.microsoft.com/office/drawing/2014/main" id="{6F373A58-6F72-4EF8-8F50-494691A584E1}"/>
              </a:ext>
            </a:extLst>
          </p:cNvPr>
          <p:cNvCxnSpPr>
            <a:cxnSpLocks/>
          </p:cNvCxnSpPr>
          <p:nvPr/>
        </p:nvCxnSpPr>
        <p:spPr>
          <a:xfrm>
            <a:off x="4825083" y="1319984"/>
            <a:ext cx="6383" cy="133901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84A3F654-2616-4AF1-80A3-938CF75ED002}"/>
              </a:ext>
            </a:extLst>
          </p:cNvPr>
          <p:cNvCxnSpPr>
            <a:cxnSpLocks/>
          </p:cNvCxnSpPr>
          <p:nvPr/>
        </p:nvCxnSpPr>
        <p:spPr>
          <a:xfrm>
            <a:off x="3918566" y="1412511"/>
            <a:ext cx="895503"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C6A433F1-0F71-414C-8F11-F894937B5F92}"/>
              </a:ext>
            </a:extLst>
          </p:cNvPr>
          <p:cNvSpPr txBox="1"/>
          <p:nvPr/>
        </p:nvSpPr>
        <p:spPr>
          <a:xfrm>
            <a:off x="2965076" y="1116173"/>
            <a:ext cx="2033421" cy="261610"/>
          </a:xfrm>
          <a:prstGeom prst="rect">
            <a:avLst/>
          </a:prstGeom>
          <a:noFill/>
        </p:spPr>
        <p:txBody>
          <a:bodyPr wrap="square" rtlCol="0">
            <a:spAutoFit/>
          </a:bodyPr>
          <a:lstStyle/>
          <a:p>
            <a:r>
              <a:rPr lang="en-US" sz="1100" dirty="0"/>
              <a:t>ECAT.INPUTSHIFTU = 62500 ns</a:t>
            </a:r>
          </a:p>
        </p:txBody>
      </p:sp>
      <p:cxnSp>
        <p:nvCxnSpPr>
          <p:cNvPr id="49" name="Straight Connector 48">
            <a:extLst>
              <a:ext uri="{FF2B5EF4-FFF2-40B4-BE49-F238E27FC236}">
                <a16:creationId xmlns:a16="http://schemas.microsoft.com/office/drawing/2014/main" id="{994C618C-7B3C-4A38-BCD1-01D78D850D7F}"/>
              </a:ext>
            </a:extLst>
          </p:cNvPr>
          <p:cNvCxnSpPr>
            <a:cxnSpLocks/>
          </p:cNvCxnSpPr>
          <p:nvPr/>
        </p:nvCxnSpPr>
        <p:spPr>
          <a:xfrm>
            <a:off x="3904400" y="3146098"/>
            <a:ext cx="7229" cy="49223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FB951DF-B55E-4F8F-B63E-7C9A038DFC01}"/>
              </a:ext>
            </a:extLst>
          </p:cNvPr>
          <p:cNvCxnSpPr>
            <a:cxnSpLocks/>
          </p:cNvCxnSpPr>
          <p:nvPr/>
        </p:nvCxnSpPr>
        <p:spPr>
          <a:xfrm>
            <a:off x="4831466" y="3142064"/>
            <a:ext cx="0" cy="51553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F3242BD9-4F14-413F-9B20-170A5F80F5F5}"/>
              </a:ext>
            </a:extLst>
          </p:cNvPr>
          <p:cNvCxnSpPr>
            <a:cxnSpLocks/>
          </p:cNvCxnSpPr>
          <p:nvPr/>
        </p:nvCxnSpPr>
        <p:spPr>
          <a:xfrm>
            <a:off x="3895984" y="3542072"/>
            <a:ext cx="918085" cy="0"/>
          </a:xfrm>
          <a:prstGeom prst="straightConnector1">
            <a:avLst/>
          </a:prstGeom>
          <a:ln w="127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D3AAA579-6DFE-46E2-9E01-58D6F3191BD6}"/>
              </a:ext>
            </a:extLst>
          </p:cNvPr>
          <p:cNvSpPr txBox="1"/>
          <p:nvPr/>
        </p:nvSpPr>
        <p:spPr>
          <a:xfrm>
            <a:off x="4810476" y="3410287"/>
            <a:ext cx="1956209" cy="246221"/>
          </a:xfrm>
          <a:prstGeom prst="rect">
            <a:avLst/>
          </a:prstGeom>
          <a:noFill/>
        </p:spPr>
        <p:txBody>
          <a:bodyPr wrap="square" rtlCol="0">
            <a:spAutoFit/>
          </a:bodyPr>
          <a:lstStyle/>
          <a:p>
            <a:r>
              <a:rPr lang="en-US" sz="1000" dirty="0"/>
              <a:t>1 FW cycle before </a:t>
            </a:r>
            <a:r>
              <a:rPr lang="en-US" sz="1000" dirty="0" err="1"/>
              <a:t>TxPDO</a:t>
            </a:r>
            <a:r>
              <a:rPr lang="en-US" sz="1000" dirty="0"/>
              <a:t> trigger</a:t>
            </a:r>
          </a:p>
        </p:txBody>
      </p:sp>
      <p:sp>
        <p:nvSpPr>
          <p:cNvPr id="44" name="TextBox 43">
            <a:extLst>
              <a:ext uri="{FF2B5EF4-FFF2-40B4-BE49-F238E27FC236}">
                <a16:creationId xmlns:a16="http://schemas.microsoft.com/office/drawing/2014/main" id="{F4A943E7-1D51-4AED-B6A9-A8F413356D5D}"/>
              </a:ext>
            </a:extLst>
          </p:cNvPr>
          <p:cNvSpPr txBox="1"/>
          <p:nvPr/>
        </p:nvSpPr>
        <p:spPr>
          <a:xfrm>
            <a:off x="3380742" y="108456"/>
            <a:ext cx="8229621" cy="984885"/>
          </a:xfrm>
          <a:prstGeom prst="rect">
            <a:avLst/>
          </a:prstGeom>
          <a:noFill/>
        </p:spPr>
        <p:txBody>
          <a:bodyPr wrap="square" rtlCol="0">
            <a:spAutoFit/>
          </a:bodyPr>
          <a:lstStyle/>
          <a:p>
            <a:r>
              <a:rPr lang="en-US" sz="1400" b="1" dirty="0"/>
              <a:t>ECAT.INPUTSHIFTU </a:t>
            </a:r>
            <a:r>
              <a:rPr lang="en-US" sz="1100" dirty="0"/>
              <a:t>– adjustment</a:t>
            </a:r>
          </a:p>
          <a:p>
            <a:endParaRPr lang="en-US" sz="1100" dirty="0"/>
          </a:p>
          <a:p>
            <a:pPr marL="171450" indent="-171450">
              <a:buFont typeface="Arial" panose="020B0604020202020204" pitchFamily="34" charset="0"/>
              <a:buChar char="•"/>
            </a:pPr>
            <a:r>
              <a:rPr lang="en-US" sz="1100" dirty="0"/>
              <a:t>Can be shifted in increments of 62.5us.</a:t>
            </a:r>
          </a:p>
          <a:p>
            <a:pPr marL="171450" indent="-171450">
              <a:buFont typeface="Arial" panose="020B0604020202020204" pitchFamily="34" charset="0"/>
              <a:buChar char="•"/>
            </a:pPr>
            <a:r>
              <a:rPr lang="en-US" sz="1100" dirty="0"/>
              <a:t>Increase to push out </a:t>
            </a:r>
            <a:r>
              <a:rPr lang="en-US" sz="1100" dirty="0" err="1"/>
              <a:t>TxPDO</a:t>
            </a:r>
            <a:r>
              <a:rPr lang="en-US" sz="1100" dirty="0"/>
              <a:t> to make the next sync cycle use the latest position feedback data.</a:t>
            </a:r>
          </a:p>
          <a:p>
            <a:pPr marL="171450" indent="-171450">
              <a:buFont typeface="Arial" panose="020B0604020202020204" pitchFamily="34" charset="0"/>
              <a:buChar char="•"/>
            </a:pPr>
            <a:r>
              <a:rPr lang="en-US" sz="1100" dirty="0"/>
              <a:t>Decrease to make sure ECAT.TXDONETIME occurs before SM2 event.</a:t>
            </a:r>
          </a:p>
        </p:txBody>
      </p:sp>
      <p:sp>
        <p:nvSpPr>
          <p:cNvPr id="45" name="TextBox 44">
            <a:extLst>
              <a:ext uri="{FF2B5EF4-FFF2-40B4-BE49-F238E27FC236}">
                <a16:creationId xmlns:a16="http://schemas.microsoft.com/office/drawing/2014/main" id="{3B69BEE0-3102-4EB5-AD36-A0FC1921E296}"/>
              </a:ext>
            </a:extLst>
          </p:cNvPr>
          <p:cNvSpPr txBox="1"/>
          <p:nvPr/>
        </p:nvSpPr>
        <p:spPr>
          <a:xfrm>
            <a:off x="148252" y="142855"/>
            <a:ext cx="1038295" cy="261610"/>
          </a:xfrm>
          <a:prstGeom prst="rect">
            <a:avLst/>
          </a:prstGeom>
          <a:noFill/>
        </p:spPr>
        <p:txBody>
          <a:bodyPr wrap="square" rtlCol="0">
            <a:spAutoFit/>
          </a:bodyPr>
          <a:lstStyle/>
          <a:p>
            <a:r>
              <a:rPr lang="en-US" sz="1100" dirty="0"/>
              <a:t>250 us update</a:t>
            </a:r>
          </a:p>
        </p:txBody>
      </p:sp>
      <p:sp>
        <p:nvSpPr>
          <p:cNvPr id="133" name="TextBox 132">
            <a:extLst>
              <a:ext uri="{FF2B5EF4-FFF2-40B4-BE49-F238E27FC236}">
                <a16:creationId xmlns:a16="http://schemas.microsoft.com/office/drawing/2014/main" id="{6041C3AE-A661-4C27-A058-722DD398BE78}"/>
              </a:ext>
            </a:extLst>
          </p:cNvPr>
          <p:cNvSpPr txBox="1"/>
          <p:nvPr/>
        </p:nvSpPr>
        <p:spPr>
          <a:xfrm>
            <a:off x="6816723" y="2773813"/>
            <a:ext cx="605537" cy="261610"/>
          </a:xfrm>
          <a:prstGeom prst="rect">
            <a:avLst/>
          </a:prstGeom>
          <a:noFill/>
        </p:spPr>
        <p:txBody>
          <a:bodyPr wrap="square" rtlCol="0">
            <a:spAutoFit/>
          </a:bodyPr>
          <a:lstStyle/>
          <a:p>
            <a:r>
              <a:rPr lang="en-US" sz="1100" dirty="0"/>
              <a:t>62.5 us</a:t>
            </a:r>
          </a:p>
        </p:txBody>
      </p:sp>
      <p:sp>
        <p:nvSpPr>
          <p:cNvPr id="134" name="TextBox 133">
            <a:extLst>
              <a:ext uri="{FF2B5EF4-FFF2-40B4-BE49-F238E27FC236}">
                <a16:creationId xmlns:a16="http://schemas.microsoft.com/office/drawing/2014/main" id="{E6B34A43-C3C4-4BAE-B405-227384E7D4E1}"/>
              </a:ext>
            </a:extLst>
          </p:cNvPr>
          <p:cNvSpPr txBox="1"/>
          <p:nvPr/>
        </p:nvSpPr>
        <p:spPr>
          <a:xfrm>
            <a:off x="7707117" y="2775910"/>
            <a:ext cx="605537" cy="261610"/>
          </a:xfrm>
          <a:prstGeom prst="rect">
            <a:avLst/>
          </a:prstGeom>
          <a:noFill/>
        </p:spPr>
        <p:txBody>
          <a:bodyPr wrap="square" rtlCol="0">
            <a:spAutoFit/>
          </a:bodyPr>
          <a:lstStyle/>
          <a:p>
            <a:r>
              <a:rPr lang="en-US" sz="1100" dirty="0"/>
              <a:t>62.5 us</a:t>
            </a:r>
          </a:p>
        </p:txBody>
      </p:sp>
      <p:sp>
        <p:nvSpPr>
          <p:cNvPr id="34" name="TextBox 33">
            <a:extLst>
              <a:ext uri="{FF2B5EF4-FFF2-40B4-BE49-F238E27FC236}">
                <a16:creationId xmlns:a16="http://schemas.microsoft.com/office/drawing/2014/main" id="{C0C41270-A514-42E9-8403-2FEFFA787D4F}"/>
              </a:ext>
            </a:extLst>
          </p:cNvPr>
          <p:cNvSpPr txBox="1"/>
          <p:nvPr/>
        </p:nvSpPr>
        <p:spPr>
          <a:xfrm rot="16200000">
            <a:off x="4111508" y="1776356"/>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3056061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8AC720E-CEE9-4BCA-85E3-52613E6B4034}"/>
              </a:ext>
            </a:extLst>
          </p:cNvPr>
          <p:cNvSpPr/>
          <p:nvPr/>
        </p:nvSpPr>
        <p:spPr>
          <a:xfrm>
            <a:off x="308058" y="3344375"/>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507DFFE5-5AC3-44C3-A293-50B3253F5082}"/>
              </a:ext>
            </a:extLst>
          </p:cNvPr>
          <p:cNvSpPr/>
          <p:nvPr/>
        </p:nvSpPr>
        <p:spPr>
          <a:xfrm>
            <a:off x="1217727" y="3352065"/>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2912C3DE-0046-4706-A5E9-8C01A42D1925}"/>
              </a:ext>
            </a:extLst>
          </p:cNvPr>
          <p:cNvSpPr/>
          <p:nvPr/>
        </p:nvSpPr>
        <p:spPr>
          <a:xfrm>
            <a:off x="2127396" y="3352065"/>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F464B2C5-CCF4-423E-BA04-E9D8CAA660BB}"/>
              </a:ext>
            </a:extLst>
          </p:cNvPr>
          <p:cNvSpPr/>
          <p:nvPr/>
        </p:nvSpPr>
        <p:spPr>
          <a:xfrm>
            <a:off x="3037065" y="3352065"/>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66A3F491-FC06-44D4-9375-0592B191C1A5}"/>
              </a:ext>
            </a:extLst>
          </p:cNvPr>
          <p:cNvSpPr/>
          <p:nvPr/>
        </p:nvSpPr>
        <p:spPr>
          <a:xfrm>
            <a:off x="3947658" y="3352018"/>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0B66225-7C54-4AB2-B2E6-372726898AEB}"/>
              </a:ext>
            </a:extLst>
          </p:cNvPr>
          <p:cNvSpPr/>
          <p:nvPr/>
        </p:nvSpPr>
        <p:spPr>
          <a:xfrm>
            <a:off x="4856403" y="3352065"/>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84C23FA5-7C49-41D1-A512-24C2F43BCAE9}"/>
              </a:ext>
            </a:extLst>
          </p:cNvPr>
          <p:cNvSpPr txBox="1"/>
          <p:nvPr/>
        </p:nvSpPr>
        <p:spPr>
          <a:xfrm>
            <a:off x="479056" y="3438766"/>
            <a:ext cx="605537" cy="261610"/>
          </a:xfrm>
          <a:prstGeom prst="rect">
            <a:avLst/>
          </a:prstGeom>
          <a:noFill/>
        </p:spPr>
        <p:txBody>
          <a:bodyPr wrap="square" rtlCol="0">
            <a:spAutoFit/>
          </a:bodyPr>
          <a:lstStyle/>
          <a:p>
            <a:r>
              <a:rPr lang="en-US" sz="1100" dirty="0"/>
              <a:t>62.5 us</a:t>
            </a:r>
          </a:p>
        </p:txBody>
      </p:sp>
      <p:sp>
        <p:nvSpPr>
          <p:cNvPr id="84" name="TextBox 83">
            <a:extLst>
              <a:ext uri="{FF2B5EF4-FFF2-40B4-BE49-F238E27FC236}">
                <a16:creationId xmlns:a16="http://schemas.microsoft.com/office/drawing/2014/main" id="{4FE8C1DE-234A-489E-9119-B6C47A1986B7}"/>
              </a:ext>
            </a:extLst>
          </p:cNvPr>
          <p:cNvSpPr txBox="1"/>
          <p:nvPr/>
        </p:nvSpPr>
        <p:spPr>
          <a:xfrm>
            <a:off x="1387801" y="3438766"/>
            <a:ext cx="605537" cy="261610"/>
          </a:xfrm>
          <a:prstGeom prst="rect">
            <a:avLst/>
          </a:prstGeom>
          <a:noFill/>
        </p:spPr>
        <p:txBody>
          <a:bodyPr wrap="square" rtlCol="0">
            <a:spAutoFit/>
          </a:bodyPr>
          <a:lstStyle/>
          <a:p>
            <a:r>
              <a:rPr lang="en-US" sz="1100" dirty="0"/>
              <a:t>62.5 us</a:t>
            </a:r>
          </a:p>
        </p:txBody>
      </p:sp>
      <p:sp>
        <p:nvSpPr>
          <p:cNvPr id="85" name="TextBox 84">
            <a:extLst>
              <a:ext uri="{FF2B5EF4-FFF2-40B4-BE49-F238E27FC236}">
                <a16:creationId xmlns:a16="http://schemas.microsoft.com/office/drawing/2014/main" id="{F2420EDC-8425-4542-AC9A-F74C77F93B82}"/>
              </a:ext>
            </a:extLst>
          </p:cNvPr>
          <p:cNvSpPr txBox="1"/>
          <p:nvPr/>
        </p:nvSpPr>
        <p:spPr>
          <a:xfrm>
            <a:off x="2296546" y="3438766"/>
            <a:ext cx="605537" cy="261610"/>
          </a:xfrm>
          <a:prstGeom prst="rect">
            <a:avLst/>
          </a:prstGeom>
          <a:noFill/>
        </p:spPr>
        <p:txBody>
          <a:bodyPr wrap="square" rtlCol="0">
            <a:spAutoFit/>
          </a:bodyPr>
          <a:lstStyle/>
          <a:p>
            <a:r>
              <a:rPr lang="en-US" sz="1100" dirty="0"/>
              <a:t>62.5 us</a:t>
            </a:r>
          </a:p>
        </p:txBody>
      </p:sp>
      <p:sp>
        <p:nvSpPr>
          <p:cNvPr id="86" name="TextBox 85">
            <a:extLst>
              <a:ext uri="{FF2B5EF4-FFF2-40B4-BE49-F238E27FC236}">
                <a16:creationId xmlns:a16="http://schemas.microsoft.com/office/drawing/2014/main" id="{E69C4A3F-0C3E-45EB-87A5-FC40ED9B1879}"/>
              </a:ext>
            </a:extLst>
          </p:cNvPr>
          <p:cNvSpPr txBox="1"/>
          <p:nvPr/>
        </p:nvSpPr>
        <p:spPr>
          <a:xfrm>
            <a:off x="3206215" y="3438766"/>
            <a:ext cx="605537" cy="261610"/>
          </a:xfrm>
          <a:prstGeom prst="rect">
            <a:avLst/>
          </a:prstGeom>
          <a:noFill/>
        </p:spPr>
        <p:txBody>
          <a:bodyPr wrap="square" rtlCol="0">
            <a:spAutoFit/>
          </a:bodyPr>
          <a:lstStyle/>
          <a:p>
            <a:r>
              <a:rPr lang="en-US" sz="1100" dirty="0"/>
              <a:t>62.5 us</a:t>
            </a:r>
          </a:p>
        </p:txBody>
      </p:sp>
      <p:sp>
        <p:nvSpPr>
          <p:cNvPr id="87" name="TextBox 86">
            <a:extLst>
              <a:ext uri="{FF2B5EF4-FFF2-40B4-BE49-F238E27FC236}">
                <a16:creationId xmlns:a16="http://schemas.microsoft.com/office/drawing/2014/main" id="{486E5AAB-61D0-4426-A6E2-A4077463EA97}"/>
              </a:ext>
            </a:extLst>
          </p:cNvPr>
          <p:cNvSpPr txBox="1"/>
          <p:nvPr/>
        </p:nvSpPr>
        <p:spPr>
          <a:xfrm>
            <a:off x="1341578" y="3736719"/>
            <a:ext cx="805093" cy="261610"/>
          </a:xfrm>
          <a:prstGeom prst="rect">
            <a:avLst/>
          </a:prstGeom>
          <a:noFill/>
        </p:spPr>
        <p:txBody>
          <a:bodyPr wrap="square" rtlCol="0">
            <a:spAutoFit/>
          </a:bodyPr>
          <a:lstStyle/>
          <a:p>
            <a:r>
              <a:rPr lang="en-US" sz="1100" dirty="0"/>
              <a:t>Pos Loop</a:t>
            </a:r>
          </a:p>
        </p:txBody>
      </p:sp>
      <p:sp>
        <p:nvSpPr>
          <p:cNvPr id="88" name="TextBox 87">
            <a:extLst>
              <a:ext uri="{FF2B5EF4-FFF2-40B4-BE49-F238E27FC236}">
                <a16:creationId xmlns:a16="http://schemas.microsoft.com/office/drawing/2014/main" id="{313D41D7-6A32-4877-AE4B-A247FED06C9F}"/>
              </a:ext>
            </a:extLst>
          </p:cNvPr>
          <p:cNvSpPr txBox="1"/>
          <p:nvPr/>
        </p:nvSpPr>
        <p:spPr>
          <a:xfrm>
            <a:off x="4982102" y="3737816"/>
            <a:ext cx="805093" cy="261610"/>
          </a:xfrm>
          <a:prstGeom prst="rect">
            <a:avLst/>
          </a:prstGeom>
          <a:noFill/>
        </p:spPr>
        <p:txBody>
          <a:bodyPr wrap="square" rtlCol="0">
            <a:spAutoFit/>
          </a:bodyPr>
          <a:lstStyle/>
          <a:p>
            <a:r>
              <a:rPr lang="en-US" sz="1100" dirty="0"/>
              <a:t>Pos Loop</a:t>
            </a:r>
          </a:p>
        </p:txBody>
      </p:sp>
      <p:sp>
        <p:nvSpPr>
          <p:cNvPr id="91" name="TextBox 90">
            <a:extLst>
              <a:ext uri="{FF2B5EF4-FFF2-40B4-BE49-F238E27FC236}">
                <a16:creationId xmlns:a16="http://schemas.microsoft.com/office/drawing/2014/main" id="{8E906F95-5B19-4B9F-B0A3-5CCC51BD00EA}"/>
              </a:ext>
            </a:extLst>
          </p:cNvPr>
          <p:cNvSpPr txBox="1"/>
          <p:nvPr/>
        </p:nvSpPr>
        <p:spPr>
          <a:xfrm rot="16200000">
            <a:off x="495849" y="2995038"/>
            <a:ext cx="519187" cy="261610"/>
          </a:xfrm>
          <a:prstGeom prst="rect">
            <a:avLst/>
          </a:prstGeom>
          <a:noFill/>
        </p:spPr>
        <p:txBody>
          <a:bodyPr wrap="square" rtlCol="0">
            <a:spAutoFit/>
          </a:bodyPr>
          <a:lstStyle/>
          <a:p>
            <a:r>
              <a:rPr lang="en-US" sz="1050" dirty="0">
                <a:solidFill>
                  <a:srgbClr val="FF0000"/>
                </a:solidFill>
              </a:rPr>
              <a:t>Sync0</a:t>
            </a:r>
          </a:p>
        </p:txBody>
      </p:sp>
      <p:sp>
        <p:nvSpPr>
          <p:cNvPr id="92" name="TextBox 91">
            <a:extLst>
              <a:ext uri="{FF2B5EF4-FFF2-40B4-BE49-F238E27FC236}">
                <a16:creationId xmlns:a16="http://schemas.microsoft.com/office/drawing/2014/main" id="{BAD1C6FB-A16D-4E87-AD3C-DC00BCFECE52}"/>
              </a:ext>
            </a:extLst>
          </p:cNvPr>
          <p:cNvSpPr txBox="1"/>
          <p:nvPr/>
        </p:nvSpPr>
        <p:spPr>
          <a:xfrm rot="16200000">
            <a:off x="4137191" y="2995039"/>
            <a:ext cx="519187" cy="261610"/>
          </a:xfrm>
          <a:prstGeom prst="rect">
            <a:avLst/>
          </a:prstGeom>
          <a:noFill/>
        </p:spPr>
        <p:txBody>
          <a:bodyPr wrap="square" rtlCol="0">
            <a:spAutoFit/>
          </a:bodyPr>
          <a:lstStyle/>
          <a:p>
            <a:r>
              <a:rPr lang="en-US" sz="1050" dirty="0">
                <a:solidFill>
                  <a:srgbClr val="FF0000"/>
                </a:solidFill>
              </a:rPr>
              <a:t>Sync0</a:t>
            </a:r>
          </a:p>
        </p:txBody>
      </p:sp>
      <p:sp>
        <p:nvSpPr>
          <p:cNvPr id="94" name="TextBox 93">
            <a:extLst>
              <a:ext uri="{FF2B5EF4-FFF2-40B4-BE49-F238E27FC236}">
                <a16:creationId xmlns:a16="http://schemas.microsoft.com/office/drawing/2014/main" id="{34B52350-7610-40F4-B31F-C24AD394686A}"/>
              </a:ext>
            </a:extLst>
          </p:cNvPr>
          <p:cNvSpPr txBox="1"/>
          <p:nvPr/>
        </p:nvSpPr>
        <p:spPr>
          <a:xfrm rot="16200000">
            <a:off x="3186159" y="2698092"/>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95" name="TextBox 94">
            <a:extLst>
              <a:ext uri="{FF2B5EF4-FFF2-40B4-BE49-F238E27FC236}">
                <a16:creationId xmlns:a16="http://schemas.microsoft.com/office/drawing/2014/main" id="{BCEB5D40-7D98-4CD4-9384-44D98B0A13D8}"/>
              </a:ext>
            </a:extLst>
          </p:cNvPr>
          <p:cNvSpPr txBox="1"/>
          <p:nvPr/>
        </p:nvSpPr>
        <p:spPr>
          <a:xfrm rot="16200000">
            <a:off x="2815485" y="2880409"/>
            <a:ext cx="810813" cy="253916"/>
          </a:xfrm>
          <a:prstGeom prst="rect">
            <a:avLst/>
          </a:prstGeom>
          <a:noFill/>
        </p:spPr>
        <p:txBody>
          <a:bodyPr wrap="square" rtlCol="0">
            <a:spAutoFit/>
          </a:bodyPr>
          <a:lstStyle/>
          <a:p>
            <a:r>
              <a:rPr lang="en-US" sz="1000" dirty="0"/>
              <a:t>SM2</a:t>
            </a:r>
          </a:p>
        </p:txBody>
      </p:sp>
      <p:sp>
        <p:nvSpPr>
          <p:cNvPr id="96" name="TextBox 95">
            <a:extLst>
              <a:ext uri="{FF2B5EF4-FFF2-40B4-BE49-F238E27FC236}">
                <a16:creationId xmlns:a16="http://schemas.microsoft.com/office/drawing/2014/main" id="{1730E027-8E49-4BCE-9F18-FC9E0C749A30}"/>
              </a:ext>
            </a:extLst>
          </p:cNvPr>
          <p:cNvSpPr txBox="1"/>
          <p:nvPr/>
        </p:nvSpPr>
        <p:spPr>
          <a:xfrm rot="16200000">
            <a:off x="3303772" y="2688008"/>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97" name="TextBox 96">
            <a:extLst>
              <a:ext uri="{FF2B5EF4-FFF2-40B4-BE49-F238E27FC236}">
                <a16:creationId xmlns:a16="http://schemas.microsoft.com/office/drawing/2014/main" id="{7CA30C1C-DB49-45A9-9588-52F8B94F4BA7}"/>
              </a:ext>
            </a:extLst>
          </p:cNvPr>
          <p:cNvSpPr txBox="1"/>
          <p:nvPr/>
        </p:nvSpPr>
        <p:spPr>
          <a:xfrm rot="16200000">
            <a:off x="592375" y="2621557"/>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103" name="TextBox 102">
            <a:extLst>
              <a:ext uri="{FF2B5EF4-FFF2-40B4-BE49-F238E27FC236}">
                <a16:creationId xmlns:a16="http://schemas.microsoft.com/office/drawing/2014/main" id="{E85DE882-A118-4656-9B48-B523372FD19A}"/>
              </a:ext>
            </a:extLst>
          </p:cNvPr>
          <p:cNvSpPr txBox="1"/>
          <p:nvPr/>
        </p:nvSpPr>
        <p:spPr>
          <a:xfrm rot="16200000">
            <a:off x="4211171" y="2639814"/>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44" name="TextBox 43">
            <a:extLst>
              <a:ext uri="{FF2B5EF4-FFF2-40B4-BE49-F238E27FC236}">
                <a16:creationId xmlns:a16="http://schemas.microsoft.com/office/drawing/2014/main" id="{F4A943E7-1D51-4AED-B6A9-A8F413356D5D}"/>
              </a:ext>
            </a:extLst>
          </p:cNvPr>
          <p:cNvSpPr txBox="1"/>
          <p:nvPr/>
        </p:nvSpPr>
        <p:spPr>
          <a:xfrm>
            <a:off x="3380742" y="108456"/>
            <a:ext cx="8229621" cy="1492716"/>
          </a:xfrm>
          <a:prstGeom prst="rect">
            <a:avLst/>
          </a:prstGeom>
          <a:noFill/>
        </p:spPr>
        <p:txBody>
          <a:bodyPr wrap="square" rtlCol="0">
            <a:spAutoFit/>
          </a:bodyPr>
          <a:lstStyle/>
          <a:p>
            <a:r>
              <a:rPr lang="en-US" sz="1400" b="1" dirty="0"/>
              <a:t>Adjusting ECAT.INPUTSHIFTU</a:t>
            </a:r>
          </a:p>
          <a:p>
            <a:endParaRPr lang="en-US" sz="1100" dirty="0"/>
          </a:p>
          <a:p>
            <a:r>
              <a:rPr lang="en-US" sz="1100" dirty="0"/>
              <a:t>Increase to push out </a:t>
            </a:r>
            <a:r>
              <a:rPr lang="en-US" sz="1100" dirty="0" err="1"/>
              <a:t>TxPDO</a:t>
            </a:r>
            <a:r>
              <a:rPr lang="en-US" sz="1100" dirty="0"/>
              <a:t> to make the next Sync cycle use the latest position feedback.</a:t>
            </a:r>
          </a:p>
          <a:p>
            <a:r>
              <a:rPr lang="en-US" sz="1100" dirty="0"/>
              <a:t>Decrease to cause ECAT.TXDONETIME to occur before SM2.</a:t>
            </a:r>
          </a:p>
          <a:p>
            <a:endParaRPr lang="en-US" sz="1100" dirty="0"/>
          </a:p>
          <a:p>
            <a:r>
              <a:rPr lang="en-US" sz="1100" dirty="0"/>
              <a:t>Bad: ECAT.RXDONETIME occurs before ECAT.TXDONETIME</a:t>
            </a:r>
          </a:p>
          <a:p>
            <a:endParaRPr lang="en-US" sz="1100" dirty="0"/>
          </a:p>
          <a:p>
            <a:r>
              <a:rPr lang="en-US" sz="1100" dirty="0"/>
              <a:t>Good: ECAT.TXDONETIME occurs before ECAT.RXDONETIME</a:t>
            </a:r>
          </a:p>
        </p:txBody>
      </p:sp>
      <p:sp>
        <p:nvSpPr>
          <p:cNvPr id="45" name="TextBox 44">
            <a:extLst>
              <a:ext uri="{FF2B5EF4-FFF2-40B4-BE49-F238E27FC236}">
                <a16:creationId xmlns:a16="http://schemas.microsoft.com/office/drawing/2014/main" id="{3B69BEE0-3102-4EB5-AD36-A0FC1921E296}"/>
              </a:ext>
            </a:extLst>
          </p:cNvPr>
          <p:cNvSpPr txBox="1"/>
          <p:nvPr/>
        </p:nvSpPr>
        <p:spPr>
          <a:xfrm>
            <a:off x="148252" y="142855"/>
            <a:ext cx="1038295" cy="261610"/>
          </a:xfrm>
          <a:prstGeom prst="rect">
            <a:avLst/>
          </a:prstGeom>
          <a:noFill/>
        </p:spPr>
        <p:txBody>
          <a:bodyPr wrap="square" rtlCol="0">
            <a:spAutoFit/>
          </a:bodyPr>
          <a:lstStyle/>
          <a:p>
            <a:r>
              <a:rPr lang="en-US" sz="1100" dirty="0"/>
              <a:t>250 us update</a:t>
            </a:r>
          </a:p>
        </p:txBody>
      </p:sp>
      <p:sp>
        <p:nvSpPr>
          <p:cNvPr id="35" name="Rectangle: Rounded Corners 34">
            <a:extLst>
              <a:ext uri="{FF2B5EF4-FFF2-40B4-BE49-F238E27FC236}">
                <a16:creationId xmlns:a16="http://schemas.microsoft.com/office/drawing/2014/main" id="{2E1A7304-C478-4C91-847F-D14BF15B3AED}"/>
              </a:ext>
            </a:extLst>
          </p:cNvPr>
          <p:cNvSpPr/>
          <p:nvPr/>
        </p:nvSpPr>
        <p:spPr>
          <a:xfrm>
            <a:off x="6453416" y="3343960"/>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DFD0EF0D-219E-43C0-B222-2FB114496B2F}"/>
              </a:ext>
            </a:extLst>
          </p:cNvPr>
          <p:cNvSpPr/>
          <p:nvPr/>
        </p:nvSpPr>
        <p:spPr>
          <a:xfrm>
            <a:off x="7363085" y="3351650"/>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Rounded Corners 36">
            <a:extLst>
              <a:ext uri="{FF2B5EF4-FFF2-40B4-BE49-F238E27FC236}">
                <a16:creationId xmlns:a16="http://schemas.microsoft.com/office/drawing/2014/main" id="{731DCC26-2509-4582-9630-BF39A16C09D9}"/>
              </a:ext>
            </a:extLst>
          </p:cNvPr>
          <p:cNvSpPr/>
          <p:nvPr/>
        </p:nvSpPr>
        <p:spPr>
          <a:xfrm>
            <a:off x="8272754" y="3351650"/>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9342EADF-AD28-40F7-BB91-C72301E87BD7}"/>
              </a:ext>
            </a:extLst>
          </p:cNvPr>
          <p:cNvSpPr/>
          <p:nvPr/>
        </p:nvSpPr>
        <p:spPr>
          <a:xfrm>
            <a:off x="9182423" y="3351650"/>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77E5CD29-AB40-45C9-9335-4C8793698124}"/>
              </a:ext>
            </a:extLst>
          </p:cNvPr>
          <p:cNvSpPr/>
          <p:nvPr/>
        </p:nvSpPr>
        <p:spPr>
          <a:xfrm>
            <a:off x="10093016" y="3351603"/>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Rounded Corners 39">
            <a:extLst>
              <a:ext uri="{FF2B5EF4-FFF2-40B4-BE49-F238E27FC236}">
                <a16:creationId xmlns:a16="http://schemas.microsoft.com/office/drawing/2014/main" id="{32642CFD-B38B-4B35-BBE8-2303A8A95E8A}"/>
              </a:ext>
            </a:extLst>
          </p:cNvPr>
          <p:cNvSpPr/>
          <p:nvPr/>
        </p:nvSpPr>
        <p:spPr>
          <a:xfrm>
            <a:off x="11001761" y="3351650"/>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9BD59BC6-6FDD-498C-BE9B-8E7EADB485B2}"/>
              </a:ext>
            </a:extLst>
          </p:cNvPr>
          <p:cNvSpPr txBox="1"/>
          <p:nvPr/>
        </p:nvSpPr>
        <p:spPr>
          <a:xfrm>
            <a:off x="6624414" y="3438351"/>
            <a:ext cx="605537" cy="261610"/>
          </a:xfrm>
          <a:prstGeom prst="rect">
            <a:avLst/>
          </a:prstGeom>
          <a:noFill/>
        </p:spPr>
        <p:txBody>
          <a:bodyPr wrap="square" rtlCol="0">
            <a:spAutoFit/>
          </a:bodyPr>
          <a:lstStyle/>
          <a:p>
            <a:r>
              <a:rPr lang="en-US" sz="1100" dirty="0"/>
              <a:t>62.5 us</a:t>
            </a:r>
          </a:p>
        </p:txBody>
      </p:sp>
      <p:sp>
        <p:nvSpPr>
          <p:cNvPr id="42" name="TextBox 41">
            <a:extLst>
              <a:ext uri="{FF2B5EF4-FFF2-40B4-BE49-F238E27FC236}">
                <a16:creationId xmlns:a16="http://schemas.microsoft.com/office/drawing/2014/main" id="{88320F37-90FA-4682-81C3-20E357D0EB11}"/>
              </a:ext>
            </a:extLst>
          </p:cNvPr>
          <p:cNvSpPr txBox="1"/>
          <p:nvPr/>
        </p:nvSpPr>
        <p:spPr>
          <a:xfrm>
            <a:off x="7533159" y="3438351"/>
            <a:ext cx="605537" cy="261610"/>
          </a:xfrm>
          <a:prstGeom prst="rect">
            <a:avLst/>
          </a:prstGeom>
          <a:noFill/>
        </p:spPr>
        <p:txBody>
          <a:bodyPr wrap="square" rtlCol="0">
            <a:spAutoFit/>
          </a:bodyPr>
          <a:lstStyle/>
          <a:p>
            <a:r>
              <a:rPr lang="en-US" sz="1100" dirty="0"/>
              <a:t>62.5 us</a:t>
            </a:r>
          </a:p>
        </p:txBody>
      </p:sp>
      <p:sp>
        <p:nvSpPr>
          <p:cNvPr id="43" name="TextBox 42">
            <a:extLst>
              <a:ext uri="{FF2B5EF4-FFF2-40B4-BE49-F238E27FC236}">
                <a16:creationId xmlns:a16="http://schemas.microsoft.com/office/drawing/2014/main" id="{35AED737-2721-4CE9-B910-2EC0B98769EB}"/>
              </a:ext>
            </a:extLst>
          </p:cNvPr>
          <p:cNvSpPr txBox="1"/>
          <p:nvPr/>
        </p:nvSpPr>
        <p:spPr>
          <a:xfrm>
            <a:off x="8441904" y="3438351"/>
            <a:ext cx="605537" cy="261610"/>
          </a:xfrm>
          <a:prstGeom prst="rect">
            <a:avLst/>
          </a:prstGeom>
          <a:noFill/>
        </p:spPr>
        <p:txBody>
          <a:bodyPr wrap="square" rtlCol="0">
            <a:spAutoFit/>
          </a:bodyPr>
          <a:lstStyle/>
          <a:p>
            <a:r>
              <a:rPr lang="en-US" sz="1100" dirty="0"/>
              <a:t>62.5 us</a:t>
            </a:r>
          </a:p>
        </p:txBody>
      </p:sp>
      <p:sp>
        <p:nvSpPr>
          <p:cNvPr id="46" name="TextBox 45">
            <a:extLst>
              <a:ext uri="{FF2B5EF4-FFF2-40B4-BE49-F238E27FC236}">
                <a16:creationId xmlns:a16="http://schemas.microsoft.com/office/drawing/2014/main" id="{8558B20D-C52D-4791-998C-976AABAB5791}"/>
              </a:ext>
            </a:extLst>
          </p:cNvPr>
          <p:cNvSpPr txBox="1"/>
          <p:nvPr/>
        </p:nvSpPr>
        <p:spPr>
          <a:xfrm>
            <a:off x="9351573" y="3438351"/>
            <a:ext cx="605537" cy="261610"/>
          </a:xfrm>
          <a:prstGeom prst="rect">
            <a:avLst/>
          </a:prstGeom>
          <a:noFill/>
        </p:spPr>
        <p:txBody>
          <a:bodyPr wrap="square" rtlCol="0">
            <a:spAutoFit/>
          </a:bodyPr>
          <a:lstStyle/>
          <a:p>
            <a:r>
              <a:rPr lang="en-US" sz="1100" dirty="0"/>
              <a:t>62.5 us</a:t>
            </a:r>
          </a:p>
        </p:txBody>
      </p:sp>
      <p:sp>
        <p:nvSpPr>
          <p:cNvPr id="47" name="TextBox 46">
            <a:extLst>
              <a:ext uri="{FF2B5EF4-FFF2-40B4-BE49-F238E27FC236}">
                <a16:creationId xmlns:a16="http://schemas.microsoft.com/office/drawing/2014/main" id="{5633B149-CB43-4EDB-8135-8ACA62CCF90D}"/>
              </a:ext>
            </a:extLst>
          </p:cNvPr>
          <p:cNvSpPr txBox="1"/>
          <p:nvPr/>
        </p:nvSpPr>
        <p:spPr>
          <a:xfrm>
            <a:off x="7486936" y="3736304"/>
            <a:ext cx="805093" cy="261610"/>
          </a:xfrm>
          <a:prstGeom prst="rect">
            <a:avLst/>
          </a:prstGeom>
          <a:noFill/>
        </p:spPr>
        <p:txBody>
          <a:bodyPr wrap="square" rtlCol="0">
            <a:spAutoFit/>
          </a:bodyPr>
          <a:lstStyle/>
          <a:p>
            <a:r>
              <a:rPr lang="en-US" sz="1100" dirty="0"/>
              <a:t>Pos Loop</a:t>
            </a:r>
          </a:p>
        </p:txBody>
      </p:sp>
      <p:sp>
        <p:nvSpPr>
          <p:cNvPr id="48" name="TextBox 47">
            <a:extLst>
              <a:ext uri="{FF2B5EF4-FFF2-40B4-BE49-F238E27FC236}">
                <a16:creationId xmlns:a16="http://schemas.microsoft.com/office/drawing/2014/main" id="{FD4CC9F7-11B6-4D28-8E26-9C36F3F8EB39}"/>
              </a:ext>
            </a:extLst>
          </p:cNvPr>
          <p:cNvSpPr txBox="1"/>
          <p:nvPr/>
        </p:nvSpPr>
        <p:spPr>
          <a:xfrm>
            <a:off x="11127460" y="3737401"/>
            <a:ext cx="805093" cy="261610"/>
          </a:xfrm>
          <a:prstGeom prst="rect">
            <a:avLst/>
          </a:prstGeom>
          <a:noFill/>
        </p:spPr>
        <p:txBody>
          <a:bodyPr wrap="square" rtlCol="0">
            <a:spAutoFit/>
          </a:bodyPr>
          <a:lstStyle/>
          <a:p>
            <a:r>
              <a:rPr lang="en-US" sz="1100" dirty="0"/>
              <a:t>Pos Loop</a:t>
            </a:r>
          </a:p>
        </p:txBody>
      </p:sp>
      <p:sp>
        <p:nvSpPr>
          <p:cNvPr id="51" name="TextBox 50">
            <a:extLst>
              <a:ext uri="{FF2B5EF4-FFF2-40B4-BE49-F238E27FC236}">
                <a16:creationId xmlns:a16="http://schemas.microsoft.com/office/drawing/2014/main" id="{613AB1F6-8117-452F-8BFA-10C9C98095DD}"/>
              </a:ext>
            </a:extLst>
          </p:cNvPr>
          <p:cNvSpPr txBox="1"/>
          <p:nvPr/>
        </p:nvSpPr>
        <p:spPr>
          <a:xfrm rot="16200000">
            <a:off x="6782746" y="2996655"/>
            <a:ext cx="519187" cy="261610"/>
          </a:xfrm>
          <a:prstGeom prst="rect">
            <a:avLst/>
          </a:prstGeom>
          <a:noFill/>
        </p:spPr>
        <p:txBody>
          <a:bodyPr wrap="square" rtlCol="0">
            <a:spAutoFit/>
          </a:bodyPr>
          <a:lstStyle/>
          <a:p>
            <a:r>
              <a:rPr lang="en-US" sz="1050" dirty="0">
                <a:solidFill>
                  <a:srgbClr val="FF0000"/>
                </a:solidFill>
              </a:rPr>
              <a:t>Sync0</a:t>
            </a:r>
          </a:p>
        </p:txBody>
      </p:sp>
      <p:sp>
        <p:nvSpPr>
          <p:cNvPr id="52" name="TextBox 51">
            <a:extLst>
              <a:ext uri="{FF2B5EF4-FFF2-40B4-BE49-F238E27FC236}">
                <a16:creationId xmlns:a16="http://schemas.microsoft.com/office/drawing/2014/main" id="{CEE8B897-993D-4A7E-8F11-86B79C6915AB}"/>
              </a:ext>
            </a:extLst>
          </p:cNvPr>
          <p:cNvSpPr txBox="1"/>
          <p:nvPr/>
        </p:nvSpPr>
        <p:spPr>
          <a:xfrm rot="16200000">
            <a:off x="10392313" y="2988984"/>
            <a:ext cx="519187" cy="261610"/>
          </a:xfrm>
          <a:prstGeom prst="rect">
            <a:avLst/>
          </a:prstGeom>
          <a:noFill/>
        </p:spPr>
        <p:txBody>
          <a:bodyPr wrap="square" rtlCol="0">
            <a:spAutoFit/>
          </a:bodyPr>
          <a:lstStyle/>
          <a:p>
            <a:r>
              <a:rPr lang="en-US" sz="1050" dirty="0">
                <a:solidFill>
                  <a:srgbClr val="FF0000"/>
                </a:solidFill>
              </a:rPr>
              <a:t>Sync0</a:t>
            </a:r>
          </a:p>
        </p:txBody>
      </p:sp>
      <p:sp>
        <p:nvSpPr>
          <p:cNvPr id="57" name="TextBox 56">
            <a:extLst>
              <a:ext uri="{FF2B5EF4-FFF2-40B4-BE49-F238E27FC236}">
                <a16:creationId xmlns:a16="http://schemas.microsoft.com/office/drawing/2014/main" id="{8A4863E9-5CBC-4236-B412-65303BAD1901}"/>
              </a:ext>
            </a:extLst>
          </p:cNvPr>
          <p:cNvSpPr txBox="1"/>
          <p:nvPr/>
        </p:nvSpPr>
        <p:spPr>
          <a:xfrm rot="16200000">
            <a:off x="9443562" y="2679067"/>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59" name="TextBox 58">
            <a:extLst>
              <a:ext uri="{FF2B5EF4-FFF2-40B4-BE49-F238E27FC236}">
                <a16:creationId xmlns:a16="http://schemas.microsoft.com/office/drawing/2014/main" id="{D2FA82C2-C061-4072-9FC6-691C8DF5223F}"/>
              </a:ext>
            </a:extLst>
          </p:cNvPr>
          <p:cNvSpPr txBox="1"/>
          <p:nvPr/>
        </p:nvSpPr>
        <p:spPr>
          <a:xfrm rot="16200000">
            <a:off x="8592581" y="3048506"/>
            <a:ext cx="430874" cy="246221"/>
          </a:xfrm>
          <a:prstGeom prst="rect">
            <a:avLst/>
          </a:prstGeom>
          <a:noFill/>
        </p:spPr>
        <p:txBody>
          <a:bodyPr wrap="square" rtlCol="0">
            <a:spAutoFit/>
          </a:bodyPr>
          <a:lstStyle/>
          <a:p>
            <a:r>
              <a:rPr lang="en-US" sz="1000" dirty="0"/>
              <a:t>SM2</a:t>
            </a:r>
          </a:p>
        </p:txBody>
      </p:sp>
      <p:sp>
        <p:nvSpPr>
          <p:cNvPr id="61" name="TextBox 60">
            <a:extLst>
              <a:ext uri="{FF2B5EF4-FFF2-40B4-BE49-F238E27FC236}">
                <a16:creationId xmlns:a16="http://schemas.microsoft.com/office/drawing/2014/main" id="{81964C48-16EF-4680-8B2F-E94D00FE116A}"/>
              </a:ext>
            </a:extLst>
          </p:cNvPr>
          <p:cNvSpPr txBox="1"/>
          <p:nvPr/>
        </p:nvSpPr>
        <p:spPr>
          <a:xfrm rot="16200000">
            <a:off x="8534972" y="2683008"/>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64" name="TextBox 63">
            <a:extLst>
              <a:ext uri="{FF2B5EF4-FFF2-40B4-BE49-F238E27FC236}">
                <a16:creationId xmlns:a16="http://schemas.microsoft.com/office/drawing/2014/main" id="{19146AA3-386B-429A-B570-A4F574D77C5B}"/>
              </a:ext>
            </a:extLst>
          </p:cNvPr>
          <p:cNvSpPr txBox="1"/>
          <p:nvPr/>
        </p:nvSpPr>
        <p:spPr>
          <a:xfrm rot="16200000">
            <a:off x="6737733" y="2621142"/>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66" name="TextBox 65">
            <a:extLst>
              <a:ext uri="{FF2B5EF4-FFF2-40B4-BE49-F238E27FC236}">
                <a16:creationId xmlns:a16="http://schemas.microsoft.com/office/drawing/2014/main" id="{4340D806-FD8D-410D-B8CB-C1287C111F0A}"/>
              </a:ext>
            </a:extLst>
          </p:cNvPr>
          <p:cNvSpPr txBox="1"/>
          <p:nvPr/>
        </p:nvSpPr>
        <p:spPr>
          <a:xfrm rot="16200000">
            <a:off x="10356529" y="2639399"/>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90" name="Rectangle: Rounded Corners 89">
            <a:extLst>
              <a:ext uri="{FF2B5EF4-FFF2-40B4-BE49-F238E27FC236}">
                <a16:creationId xmlns:a16="http://schemas.microsoft.com/office/drawing/2014/main" id="{690CCA30-76A8-4AE9-9E4E-C2332DCC00A4}"/>
              </a:ext>
            </a:extLst>
          </p:cNvPr>
          <p:cNvSpPr/>
          <p:nvPr/>
        </p:nvSpPr>
        <p:spPr>
          <a:xfrm>
            <a:off x="2949741" y="5882603"/>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Rounded Corners 97">
            <a:extLst>
              <a:ext uri="{FF2B5EF4-FFF2-40B4-BE49-F238E27FC236}">
                <a16:creationId xmlns:a16="http://schemas.microsoft.com/office/drawing/2014/main" id="{BF3952BD-53FF-4E27-95F4-946ACD1590AE}"/>
              </a:ext>
            </a:extLst>
          </p:cNvPr>
          <p:cNvSpPr/>
          <p:nvPr/>
        </p:nvSpPr>
        <p:spPr>
          <a:xfrm>
            <a:off x="3859410" y="5890293"/>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Rounded Corners 99">
            <a:extLst>
              <a:ext uri="{FF2B5EF4-FFF2-40B4-BE49-F238E27FC236}">
                <a16:creationId xmlns:a16="http://schemas.microsoft.com/office/drawing/2014/main" id="{DD599614-74D1-40FD-A2EE-3321D8FA571F}"/>
              </a:ext>
            </a:extLst>
          </p:cNvPr>
          <p:cNvSpPr/>
          <p:nvPr/>
        </p:nvSpPr>
        <p:spPr>
          <a:xfrm>
            <a:off x="4769079" y="5890293"/>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Rounded Corners 100">
            <a:extLst>
              <a:ext uri="{FF2B5EF4-FFF2-40B4-BE49-F238E27FC236}">
                <a16:creationId xmlns:a16="http://schemas.microsoft.com/office/drawing/2014/main" id="{FA231BE9-DFBA-4987-992B-54304F843540}"/>
              </a:ext>
            </a:extLst>
          </p:cNvPr>
          <p:cNvSpPr/>
          <p:nvPr/>
        </p:nvSpPr>
        <p:spPr>
          <a:xfrm>
            <a:off x="5678748" y="5890293"/>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Rounded Corners 101">
            <a:extLst>
              <a:ext uri="{FF2B5EF4-FFF2-40B4-BE49-F238E27FC236}">
                <a16:creationId xmlns:a16="http://schemas.microsoft.com/office/drawing/2014/main" id="{30F41280-E307-4417-9460-0CD7739E4E95}"/>
              </a:ext>
            </a:extLst>
          </p:cNvPr>
          <p:cNvSpPr/>
          <p:nvPr/>
        </p:nvSpPr>
        <p:spPr>
          <a:xfrm>
            <a:off x="6589341" y="5890246"/>
            <a:ext cx="909669" cy="4308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Rounded Corners 104">
            <a:extLst>
              <a:ext uri="{FF2B5EF4-FFF2-40B4-BE49-F238E27FC236}">
                <a16:creationId xmlns:a16="http://schemas.microsoft.com/office/drawing/2014/main" id="{5526BAFF-927B-4220-9BBC-359A00C26950}"/>
              </a:ext>
            </a:extLst>
          </p:cNvPr>
          <p:cNvSpPr/>
          <p:nvPr/>
        </p:nvSpPr>
        <p:spPr>
          <a:xfrm>
            <a:off x="7498086" y="5890293"/>
            <a:ext cx="909669" cy="430874"/>
          </a:xfrm>
          <a:prstGeom prst="roundRect">
            <a:avLst/>
          </a:prstGeom>
          <a:solidFill>
            <a:srgbClr val="B28F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a:extLst>
              <a:ext uri="{FF2B5EF4-FFF2-40B4-BE49-F238E27FC236}">
                <a16:creationId xmlns:a16="http://schemas.microsoft.com/office/drawing/2014/main" id="{7449CF23-3B6C-4B0E-A3C5-29A3E03AA8D8}"/>
              </a:ext>
            </a:extLst>
          </p:cNvPr>
          <p:cNvSpPr txBox="1"/>
          <p:nvPr/>
        </p:nvSpPr>
        <p:spPr>
          <a:xfrm>
            <a:off x="3120739" y="5976994"/>
            <a:ext cx="605537" cy="261610"/>
          </a:xfrm>
          <a:prstGeom prst="rect">
            <a:avLst/>
          </a:prstGeom>
          <a:noFill/>
        </p:spPr>
        <p:txBody>
          <a:bodyPr wrap="square" rtlCol="0">
            <a:spAutoFit/>
          </a:bodyPr>
          <a:lstStyle/>
          <a:p>
            <a:r>
              <a:rPr lang="en-US" sz="1100" dirty="0"/>
              <a:t>62.5 us</a:t>
            </a:r>
          </a:p>
        </p:txBody>
      </p:sp>
      <p:sp>
        <p:nvSpPr>
          <p:cNvPr id="109" name="TextBox 108">
            <a:extLst>
              <a:ext uri="{FF2B5EF4-FFF2-40B4-BE49-F238E27FC236}">
                <a16:creationId xmlns:a16="http://schemas.microsoft.com/office/drawing/2014/main" id="{2F785EA6-8843-4AAF-AFD1-0F8574FD2528}"/>
              </a:ext>
            </a:extLst>
          </p:cNvPr>
          <p:cNvSpPr txBox="1"/>
          <p:nvPr/>
        </p:nvSpPr>
        <p:spPr>
          <a:xfrm>
            <a:off x="4029484" y="5976994"/>
            <a:ext cx="605537" cy="261610"/>
          </a:xfrm>
          <a:prstGeom prst="rect">
            <a:avLst/>
          </a:prstGeom>
          <a:noFill/>
        </p:spPr>
        <p:txBody>
          <a:bodyPr wrap="square" rtlCol="0">
            <a:spAutoFit/>
          </a:bodyPr>
          <a:lstStyle/>
          <a:p>
            <a:r>
              <a:rPr lang="en-US" sz="1100" dirty="0"/>
              <a:t>62.5 us</a:t>
            </a:r>
          </a:p>
        </p:txBody>
      </p:sp>
      <p:sp>
        <p:nvSpPr>
          <p:cNvPr id="110" name="TextBox 109">
            <a:extLst>
              <a:ext uri="{FF2B5EF4-FFF2-40B4-BE49-F238E27FC236}">
                <a16:creationId xmlns:a16="http://schemas.microsoft.com/office/drawing/2014/main" id="{694DEE09-CD8C-46C6-8F63-8C90D7904E4F}"/>
              </a:ext>
            </a:extLst>
          </p:cNvPr>
          <p:cNvSpPr txBox="1"/>
          <p:nvPr/>
        </p:nvSpPr>
        <p:spPr>
          <a:xfrm>
            <a:off x="4938229" y="5976994"/>
            <a:ext cx="605537" cy="261610"/>
          </a:xfrm>
          <a:prstGeom prst="rect">
            <a:avLst/>
          </a:prstGeom>
          <a:noFill/>
        </p:spPr>
        <p:txBody>
          <a:bodyPr wrap="square" rtlCol="0">
            <a:spAutoFit/>
          </a:bodyPr>
          <a:lstStyle/>
          <a:p>
            <a:r>
              <a:rPr lang="en-US" sz="1100" dirty="0"/>
              <a:t>62.5 us</a:t>
            </a:r>
          </a:p>
        </p:txBody>
      </p:sp>
      <p:sp>
        <p:nvSpPr>
          <p:cNvPr id="111" name="TextBox 110">
            <a:extLst>
              <a:ext uri="{FF2B5EF4-FFF2-40B4-BE49-F238E27FC236}">
                <a16:creationId xmlns:a16="http://schemas.microsoft.com/office/drawing/2014/main" id="{6DB3FC9F-3307-43A8-920E-DEEC9D691BC8}"/>
              </a:ext>
            </a:extLst>
          </p:cNvPr>
          <p:cNvSpPr txBox="1"/>
          <p:nvPr/>
        </p:nvSpPr>
        <p:spPr>
          <a:xfrm>
            <a:off x="5847898" y="5976994"/>
            <a:ext cx="605537" cy="261610"/>
          </a:xfrm>
          <a:prstGeom prst="rect">
            <a:avLst/>
          </a:prstGeom>
          <a:noFill/>
        </p:spPr>
        <p:txBody>
          <a:bodyPr wrap="square" rtlCol="0">
            <a:spAutoFit/>
          </a:bodyPr>
          <a:lstStyle/>
          <a:p>
            <a:r>
              <a:rPr lang="en-US" sz="1100" dirty="0"/>
              <a:t>62.5 us</a:t>
            </a:r>
          </a:p>
        </p:txBody>
      </p:sp>
      <p:sp>
        <p:nvSpPr>
          <p:cNvPr id="112" name="TextBox 111">
            <a:extLst>
              <a:ext uri="{FF2B5EF4-FFF2-40B4-BE49-F238E27FC236}">
                <a16:creationId xmlns:a16="http://schemas.microsoft.com/office/drawing/2014/main" id="{F56DA1D3-5759-427B-B9F6-AA587C577B2C}"/>
              </a:ext>
            </a:extLst>
          </p:cNvPr>
          <p:cNvSpPr txBox="1"/>
          <p:nvPr/>
        </p:nvSpPr>
        <p:spPr>
          <a:xfrm>
            <a:off x="3983261" y="6274947"/>
            <a:ext cx="805093" cy="261610"/>
          </a:xfrm>
          <a:prstGeom prst="rect">
            <a:avLst/>
          </a:prstGeom>
          <a:noFill/>
        </p:spPr>
        <p:txBody>
          <a:bodyPr wrap="square" rtlCol="0">
            <a:spAutoFit/>
          </a:bodyPr>
          <a:lstStyle/>
          <a:p>
            <a:r>
              <a:rPr lang="en-US" sz="1100" dirty="0"/>
              <a:t>Pos Loop</a:t>
            </a:r>
          </a:p>
        </p:txBody>
      </p:sp>
      <p:sp>
        <p:nvSpPr>
          <p:cNvPr id="113" name="TextBox 112">
            <a:extLst>
              <a:ext uri="{FF2B5EF4-FFF2-40B4-BE49-F238E27FC236}">
                <a16:creationId xmlns:a16="http://schemas.microsoft.com/office/drawing/2014/main" id="{3940BB12-C2C9-4455-90B1-4DAA63C001EB}"/>
              </a:ext>
            </a:extLst>
          </p:cNvPr>
          <p:cNvSpPr txBox="1"/>
          <p:nvPr/>
        </p:nvSpPr>
        <p:spPr>
          <a:xfrm>
            <a:off x="7623785" y="6276044"/>
            <a:ext cx="805093" cy="261610"/>
          </a:xfrm>
          <a:prstGeom prst="rect">
            <a:avLst/>
          </a:prstGeom>
          <a:noFill/>
        </p:spPr>
        <p:txBody>
          <a:bodyPr wrap="square" rtlCol="0">
            <a:spAutoFit/>
          </a:bodyPr>
          <a:lstStyle/>
          <a:p>
            <a:r>
              <a:rPr lang="en-US" sz="1100" dirty="0"/>
              <a:t>Pos Loop</a:t>
            </a:r>
          </a:p>
        </p:txBody>
      </p:sp>
      <p:sp>
        <p:nvSpPr>
          <p:cNvPr id="114" name="TextBox 113">
            <a:extLst>
              <a:ext uri="{FF2B5EF4-FFF2-40B4-BE49-F238E27FC236}">
                <a16:creationId xmlns:a16="http://schemas.microsoft.com/office/drawing/2014/main" id="{6D05EACD-0353-4DB5-A3F1-4E093949F9F0}"/>
              </a:ext>
            </a:extLst>
          </p:cNvPr>
          <p:cNvSpPr txBox="1"/>
          <p:nvPr/>
        </p:nvSpPr>
        <p:spPr>
          <a:xfrm rot="16200000">
            <a:off x="3152503" y="5532540"/>
            <a:ext cx="519187" cy="261610"/>
          </a:xfrm>
          <a:prstGeom prst="rect">
            <a:avLst/>
          </a:prstGeom>
          <a:noFill/>
        </p:spPr>
        <p:txBody>
          <a:bodyPr wrap="square" rtlCol="0">
            <a:spAutoFit/>
          </a:bodyPr>
          <a:lstStyle/>
          <a:p>
            <a:r>
              <a:rPr lang="en-US" sz="1050" dirty="0">
                <a:solidFill>
                  <a:srgbClr val="FF0000"/>
                </a:solidFill>
              </a:rPr>
              <a:t>Sync0</a:t>
            </a:r>
          </a:p>
        </p:txBody>
      </p:sp>
      <p:sp>
        <p:nvSpPr>
          <p:cNvPr id="115" name="TextBox 114">
            <a:extLst>
              <a:ext uri="{FF2B5EF4-FFF2-40B4-BE49-F238E27FC236}">
                <a16:creationId xmlns:a16="http://schemas.microsoft.com/office/drawing/2014/main" id="{BA66D848-0C89-4C0D-9E09-E335D04BBE3C}"/>
              </a:ext>
            </a:extLst>
          </p:cNvPr>
          <p:cNvSpPr txBox="1"/>
          <p:nvPr/>
        </p:nvSpPr>
        <p:spPr>
          <a:xfrm rot="16200000">
            <a:off x="6779463" y="5532541"/>
            <a:ext cx="519187" cy="261610"/>
          </a:xfrm>
          <a:prstGeom prst="rect">
            <a:avLst/>
          </a:prstGeom>
          <a:noFill/>
        </p:spPr>
        <p:txBody>
          <a:bodyPr wrap="square" rtlCol="0">
            <a:spAutoFit/>
          </a:bodyPr>
          <a:lstStyle/>
          <a:p>
            <a:r>
              <a:rPr lang="en-US" sz="1050" dirty="0">
                <a:solidFill>
                  <a:srgbClr val="FF0000"/>
                </a:solidFill>
              </a:rPr>
              <a:t>Sync0</a:t>
            </a:r>
          </a:p>
        </p:txBody>
      </p:sp>
      <p:sp>
        <p:nvSpPr>
          <p:cNvPr id="117" name="TextBox 116">
            <a:extLst>
              <a:ext uri="{FF2B5EF4-FFF2-40B4-BE49-F238E27FC236}">
                <a16:creationId xmlns:a16="http://schemas.microsoft.com/office/drawing/2014/main" id="{76682D89-85A9-47B0-89DF-526E33CC6C6F}"/>
              </a:ext>
            </a:extLst>
          </p:cNvPr>
          <p:cNvSpPr txBox="1"/>
          <p:nvPr/>
        </p:nvSpPr>
        <p:spPr>
          <a:xfrm rot="16200000">
            <a:off x="5017684" y="5218646"/>
            <a:ext cx="1200331" cy="246221"/>
          </a:xfrm>
          <a:prstGeom prst="rect">
            <a:avLst/>
          </a:prstGeom>
          <a:noFill/>
        </p:spPr>
        <p:txBody>
          <a:bodyPr wrap="square" rtlCol="0">
            <a:spAutoFit/>
          </a:bodyPr>
          <a:lstStyle/>
          <a:p>
            <a:r>
              <a:rPr lang="en-US" sz="1000" dirty="0">
                <a:solidFill>
                  <a:srgbClr val="FAA0FA"/>
                </a:solidFill>
              </a:rPr>
              <a:t>ECAT.TXDONETIME</a:t>
            </a:r>
          </a:p>
        </p:txBody>
      </p:sp>
      <p:sp>
        <p:nvSpPr>
          <p:cNvPr id="118" name="TextBox 117">
            <a:extLst>
              <a:ext uri="{FF2B5EF4-FFF2-40B4-BE49-F238E27FC236}">
                <a16:creationId xmlns:a16="http://schemas.microsoft.com/office/drawing/2014/main" id="{05CC302E-AEFE-4E6A-AFBA-56834264FC41}"/>
              </a:ext>
            </a:extLst>
          </p:cNvPr>
          <p:cNvSpPr txBox="1"/>
          <p:nvPr/>
        </p:nvSpPr>
        <p:spPr>
          <a:xfrm rot="16200000">
            <a:off x="5619808" y="5381552"/>
            <a:ext cx="810813" cy="253916"/>
          </a:xfrm>
          <a:prstGeom prst="rect">
            <a:avLst/>
          </a:prstGeom>
          <a:noFill/>
        </p:spPr>
        <p:txBody>
          <a:bodyPr wrap="square" rtlCol="0">
            <a:spAutoFit/>
          </a:bodyPr>
          <a:lstStyle/>
          <a:p>
            <a:r>
              <a:rPr lang="en-US" sz="1000" dirty="0"/>
              <a:t>SM2</a:t>
            </a:r>
          </a:p>
        </p:txBody>
      </p:sp>
      <p:sp>
        <p:nvSpPr>
          <p:cNvPr id="119" name="TextBox 118">
            <a:extLst>
              <a:ext uri="{FF2B5EF4-FFF2-40B4-BE49-F238E27FC236}">
                <a16:creationId xmlns:a16="http://schemas.microsoft.com/office/drawing/2014/main" id="{8606F839-B6E2-4672-9B83-195FD505C462}"/>
              </a:ext>
            </a:extLst>
          </p:cNvPr>
          <p:cNvSpPr txBox="1"/>
          <p:nvPr/>
        </p:nvSpPr>
        <p:spPr>
          <a:xfrm rot="16200000">
            <a:off x="5914565" y="5218534"/>
            <a:ext cx="1200554" cy="246221"/>
          </a:xfrm>
          <a:prstGeom prst="rect">
            <a:avLst/>
          </a:prstGeom>
          <a:noFill/>
        </p:spPr>
        <p:txBody>
          <a:bodyPr wrap="square" rtlCol="0">
            <a:spAutoFit/>
          </a:bodyPr>
          <a:lstStyle/>
          <a:p>
            <a:r>
              <a:rPr lang="en-US" sz="1000" dirty="0">
                <a:solidFill>
                  <a:srgbClr val="0070C0"/>
                </a:solidFill>
              </a:rPr>
              <a:t>ECAT.RXDONETIME</a:t>
            </a:r>
          </a:p>
        </p:txBody>
      </p:sp>
      <p:sp>
        <p:nvSpPr>
          <p:cNvPr id="120" name="TextBox 119">
            <a:extLst>
              <a:ext uri="{FF2B5EF4-FFF2-40B4-BE49-F238E27FC236}">
                <a16:creationId xmlns:a16="http://schemas.microsoft.com/office/drawing/2014/main" id="{112AA785-3052-4355-B78D-7317F87D134C}"/>
              </a:ext>
            </a:extLst>
          </p:cNvPr>
          <p:cNvSpPr txBox="1"/>
          <p:nvPr/>
        </p:nvSpPr>
        <p:spPr>
          <a:xfrm rot="16200000">
            <a:off x="3234058" y="5159785"/>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122" name="TextBox 121">
            <a:extLst>
              <a:ext uri="{FF2B5EF4-FFF2-40B4-BE49-F238E27FC236}">
                <a16:creationId xmlns:a16="http://schemas.microsoft.com/office/drawing/2014/main" id="{EB062F67-21A4-476B-B783-7E04364CCAE3}"/>
              </a:ext>
            </a:extLst>
          </p:cNvPr>
          <p:cNvSpPr txBox="1"/>
          <p:nvPr/>
        </p:nvSpPr>
        <p:spPr>
          <a:xfrm rot="16200000">
            <a:off x="6852854" y="5178042"/>
            <a:ext cx="1281538" cy="246221"/>
          </a:xfrm>
          <a:prstGeom prst="rect">
            <a:avLst/>
          </a:prstGeom>
          <a:noFill/>
        </p:spPr>
        <p:txBody>
          <a:bodyPr wrap="square" rtlCol="0">
            <a:spAutoFit/>
          </a:bodyPr>
          <a:lstStyle/>
          <a:p>
            <a:r>
              <a:rPr lang="en-US" sz="1000" dirty="0">
                <a:solidFill>
                  <a:srgbClr val="00B050"/>
                </a:solidFill>
              </a:rPr>
              <a:t>ECAT.POSLOOPTIME</a:t>
            </a:r>
          </a:p>
        </p:txBody>
      </p:sp>
      <p:sp>
        <p:nvSpPr>
          <p:cNvPr id="121" name="TextBox 120">
            <a:extLst>
              <a:ext uri="{FF2B5EF4-FFF2-40B4-BE49-F238E27FC236}">
                <a16:creationId xmlns:a16="http://schemas.microsoft.com/office/drawing/2014/main" id="{24DC6462-EC92-4E1E-9E05-41C643EB85C0}"/>
              </a:ext>
            </a:extLst>
          </p:cNvPr>
          <p:cNvSpPr txBox="1"/>
          <p:nvPr/>
        </p:nvSpPr>
        <p:spPr>
          <a:xfrm>
            <a:off x="3464558" y="1673507"/>
            <a:ext cx="564286" cy="369332"/>
          </a:xfrm>
          <a:prstGeom prst="rect">
            <a:avLst/>
          </a:prstGeom>
          <a:noFill/>
        </p:spPr>
        <p:txBody>
          <a:bodyPr wrap="square" rtlCol="0">
            <a:spAutoFit/>
          </a:bodyPr>
          <a:lstStyle/>
          <a:p>
            <a:r>
              <a:rPr lang="en-US" dirty="0"/>
              <a:t>Bad</a:t>
            </a:r>
          </a:p>
        </p:txBody>
      </p:sp>
      <p:cxnSp>
        <p:nvCxnSpPr>
          <p:cNvPr id="123" name="Straight Arrow Connector 122">
            <a:extLst>
              <a:ext uri="{FF2B5EF4-FFF2-40B4-BE49-F238E27FC236}">
                <a16:creationId xmlns:a16="http://schemas.microsoft.com/office/drawing/2014/main" id="{5C555AB7-A59C-4E31-B14E-BB7B654D14A8}"/>
              </a:ext>
            </a:extLst>
          </p:cNvPr>
          <p:cNvCxnSpPr>
            <a:cxnSpLocks/>
          </p:cNvCxnSpPr>
          <p:nvPr/>
        </p:nvCxnSpPr>
        <p:spPr>
          <a:xfrm>
            <a:off x="3843327" y="1987208"/>
            <a:ext cx="104331" cy="348947"/>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4" name="TextBox 123">
            <a:extLst>
              <a:ext uri="{FF2B5EF4-FFF2-40B4-BE49-F238E27FC236}">
                <a16:creationId xmlns:a16="http://schemas.microsoft.com/office/drawing/2014/main" id="{7A918888-2E97-4305-BE4F-136CDEC3629B}"/>
              </a:ext>
            </a:extLst>
          </p:cNvPr>
          <p:cNvSpPr txBox="1"/>
          <p:nvPr/>
        </p:nvSpPr>
        <p:spPr>
          <a:xfrm>
            <a:off x="8976217" y="1329844"/>
            <a:ext cx="564286" cy="369332"/>
          </a:xfrm>
          <a:prstGeom prst="rect">
            <a:avLst/>
          </a:prstGeom>
          <a:noFill/>
        </p:spPr>
        <p:txBody>
          <a:bodyPr wrap="square" rtlCol="0">
            <a:spAutoFit/>
          </a:bodyPr>
          <a:lstStyle/>
          <a:p>
            <a:r>
              <a:rPr lang="en-US" dirty="0"/>
              <a:t>Bad</a:t>
            </a:r>
          </a:p>
        </p:txBody>
      </p:sp>
      <p:cxnSp>
        <p:nvCxnSpPr>
          <p:cNvPr id="129" name="Straight Arrow Connector 128">
            <a:extLst>
              <a:ext uri="{FF2B5EF4-FFF2-40B4-BE49-F238E27FC236}">
                <a16:creationId xmlns:a16="http://schemas.microsoft.com/office/drawing/2014/main" id="{7EC7B46C-F576-407D-9725-94B32B9CA096}"/>
              </a:ext>
            </a:extLst>
          </p:cNvPr>
          <p:cNvCxnSpPr>
            <a:cxnSpLocks/>
            <a:endCxn id="59" idx="3"/>
          </p:cNvCxnSpPr>
          <p:nvPr/>
        </p:nvCxnSpPr>
        <p:spPr>
          <a:xfrm flipH="1">
            <a:off x="8808019" y="1652469"/>
            <a:ext cx="301609" cy="1303711"/>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a:extLst>
              <a:ext uri="{FF2B5EF4-FFF2-40B4-BE49-F238E27FC236}">
                <a16:creationId xmlns:a16="http://schemas.microsoft.com/office/drawing/2014/main" id="{B3BB5402-D21D-449C-A755-1D81A74A601D}"/>
              </a:ext>
            </a:extLst>
          </p:cNvPr>
          <p:cNvCxnSpPr>
            <a:cxnSpLocks/>
          </p:cNvCxnSpPr>
          <p:nvPr/>
        </p:nvCxnSpPr>
        <p:spPr>
          <a:xfrm>
            <a:off x="9309454" y="1623668"/>
            <a:ext cx="611163" cy="863991"/>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3" name="TextBox 132">
            <a:extLst>
              <a:ext uri="{FF2B5EF4-FFF2-40B4-BE49-F238E27FC236}">
                <a16:creationId xmlns:a16="http://schemas.microsoft.com/office/drawing/2014/main" id="{EC2EE605-37BF-4448-8268-AC1A23E4E0DC}"/>
              </a:ext>
            </a:extLst>
          </p:cNvPr>
          <p:cNvSpPr txBox="1"/>
          <p:nvPr/>
        </p:nvSpPr>
        <p:spPr>
          <a:xfrm>
            <a:off x="5360343" y="4502944"/>
            <a:ext cx="723077" cy="369332"/>
          </a:xfrm>
          <a:prstGeom prst="rect">
            <a:avLst/>
          </a:prstGeom>
          <a:noFill/>
        </p:spPr>
        <p:txBody>
          <a:bodyPr wrap="square" rtlCol="0">
            <a:spAutoFit/>
          </a:bodyPr>
          <a:lstStyle/>
          <a:p>
            <a:r>
              <a:rPr lang="en-US" dirty="0"/>
              <a:t>Good</a:t>
            </a:r>
          </a:p>
        </p:txBody>
      </p:sp>
      <p:sp>
        <p:nvSpPr>
          <p:cNvPr id="135" name="TextBox 134">
            <a:extLst>
              <a:ext uri="{FF2B5EF4-FFF2-40B4-BE49-F238E27FC236}">
                <a16:creationId xmlns:a16="http://schemas.microsoft.com/office/drawing/2014/main" id="{1197B496-9BA7-4FE8-83C8-EC2C1584BABE}"/>
              </a:ext>
            </a:extLst>
          </p:cNvPr>
          <p:cNvSpPr txBox="1"/>
          <p:nvPr/>
        </p:nvSpPr>
        <p:spPr>
          <a:xfrm>
            <a:off x="4119073" y="3431315"/>
            <a:ext cx="605537" cy="261610"/>
          </a:xfrm>
          <a:prstGeom prst="rect">
            <a:avLst/>
          </a:prstGeom>
          <a:noFill/>
        </p:spPr>
        <p:txBody>
          <a:bodyPr wrap="square" rtlCol="0">
            <a:spAutoFit/>
          </a:bodyPr>
          <a:lstStyle/>
          <a:p>
            <a:r>
              <a:rPr lang="en-US" sz="1100" dirty="0"/>
              <a:t>62.5 us</a:t>
            </a:r>
          </a:p>
        </p:txBody>
      </p:sp>
      <p:sp>
        <p:nvSpPr>
          <p:cNvPr id="136" name="TextBox 135">
            <a:extLst>
              <a:ext uri="{FF2B5EF4-FFF2-40B4-BE49-F238E27FC236}">
                <a16:creationId xmlns:a16="http://schemas.microsoft.com/office/drawing/2014/main" id="{9F3972AD-667C-40CE-8214-4CA13D91DB22}"/>
              </a:ext>
            </a:extLst>
          </p:cNvPr>
          <p:cNvSpPr txBox="1"/>
          <p:nvPr/>
        </p:nvSpPr>
        <p:spPr>
          <a:xfrm>
            <a:off x="5022931" y="3431315"/>
            <a:ext cx="605537" cy="261610"/>
          </a:xfrm>
          <a:prstGeom prst="rect">
            <a:avLst/>
          </a:prstGeom>
          <a:noFill/>
        </p:spPr>
        <p:txBody>
          <a:bodyPr wrap="square" rtlCol="0">
            <a:spAutoFit/>
          </a:bodyPr>
          <a:lstStyle/>
          <a:p>
            <a:r>
              <a:rPr lang="en-US" sz="1100" dirty="0"/>
              <a:t>62.5 us</a:t>
            </a:r>
          </a:p>
        </p:txBody>
      </p:sp>
      <p:sp>
        <p:nvSpPr>
          <p:cNvPr id="137" name="TextBox 136">
            <a:extLst>
              <a:ext uri="{FF2B5EF4-FFF2-40B4-BE49-F238E27FC236}">
                <a16:creationId xmlns:a16="http://schemas.microsoft.com/office/drawing/2014/main" id="{4B3154C8-E5B0-4228-8E44-7019BEBE4A8C}"/>
              </a:ext>
            </a:extLst>
          </p:cNvPr>
          <p:cNvSpPr txBox="1"/>
          <p:nvPr/>
        </p:nvSpPr>
        <p:spPr>
          <a:xfrm>
            <a:off x="10266569" y="3438351"/>
            <a:ext cx="605537" cy="261610"/>
          </a:xfrm>
          <a:prstGeom prst="rect">
            <a:avLst/>
          </a:prstGeom>
          <a:noFill/>
        </p:spPr>
        <p:txBody>
          <a:bodyPr wrap="square" rtlCol="0">
            <a:spAutoFit/>
          </a:bodyPr>
          <a:lstStyle/>
          <a:p>
            <a:r>
              <a:rPr lang="en-US" sz="1100" dirty="0"/>
              <a:t>62.5 us</a:t>
            </a:r>
          </a:p>
        </p:txBody>
      </p:sp>
      <p:sp>
        <p:nvSpPr>
          <p:cNvPr id="138" name="TextBox 137">
            <a:extLst>
              <a:ext uri="{FF2B5EF4-FFF2-40B4-BE49-F238E27FC236}">
                <a16:creationId xmlns:a16="http://schemas.microsoft.com/office/drawing/2014/main" id="{CBD99E87-E64C-4158-BABD-F3773169FDF4}"/>
              </a:ext>
            </a:extLst>
          </p:cNvPr>
          <p:cNvSpPr txBox="1"/>
          <p:nvPr/>
        </p:nvSpPr>
        <p:spPr>
          <a:xfrm>
            <a:off x="11173270" y="3431315"/>
            <a:ext cx="605537" cy="261610"/>
          </a:xfrm>
          <a:prstGeom prst="rect">
            <a:avLst/>
          </a:prstGeom>
          <a:noFill/>
        </p:spPr>
        <p:txBody>
          <a:bodyPr wrap="square" rtlCol="0">
            <a:spAutoFit/>
          </a:bodyPr>
          <a:lstStyle/>
          <a:p>
            <a:r>
              <a:rPr lang="en-US" sz="1100" dirty="0"/>
              <a:t>62.5 us</a:t>
            </a:r>
          </a:p>
        </p:txBody>
      </p:sp>
      <p:sp>
        <p:nvSpPr>
          <p:cNvPr id="139" name="TextBox 138">
            <a:extLst>
              <a:ext uri="{FF2B5EF4-FFF2-40B4-BE49-F238E27FC236}">
                <a16:creationId xmlns:a16="http://schemas.microsoft.com/office/drawing/2014/main" id="{27CF9737-74EC-4418-99BC-9A6851650F67}"/>
              </a:ext>
            </a:extLst>
          </p:cNvPr>
          <p:cNvSpPr txBox="1"/>
          <p:nvPr/>
        </p:nvSpPr>
        <p:spPr>
          <a:xfrm>
            <a:off x="6754742" y="5982620"/>
            <a:ext cx="605537" cy="261610"/>
          </a:xfrm>
          <a:prstGeom prst="rect">
            <a:avLst/>
          </a:prstGeom>
          <a:noFill/>
        </p:spPr>
        <p:txBody>
          <a:bodyPr wrap="square" rtlCol="0">
            <a:spAutoFit/>
          </a:bodyPr>
          <a:lstStyle/>
          <a:p>
            <a:r>
              <a:rPr lang="en-US" sz="1100" dirty="0"/>
              <a:t>62.5 us</a:t>
            </a:r>
          </a:p>
        </p:txBody>
      </p:sp>
      <p:sp>
        <p:nvSpPr>
          <p:cNvPr id="140" name="TextBox 139">
            <a:extLst>
              <a:ext uri="{FF2B5EF4-FFF2-40B4-BE49-F238E27FC236}">
                <a16:creationId xmlns:a16="http://schemas.microsoft.com/office/drawing/2014/main" id="{08132C31-688C-463A-A90A-7B6B174A73BF}"/>
              </a:ext>
            </a:extLst>
          </p:cNvPr>
          <p:cNvSpPr txBox="1"/>
          <p:nvPr/>
        </p:nvSpPr>
        <p:spPr>
          <a:xfrm>
            <a:off x="7664411" y="5974878"/>
            <a:ext cx="605537" cy="261610"/>
          </a:xfrm>
          <a:prstGeom prst="rect">
            <a:avLst/>
          </a:prstGeom>
          <a:noFill/>
        </p:spPr>
        <p:txBody>
          <a:bodyPr wrap="square" rtlCol="0">
            <a:spAutoFit/>
          </a:bodyPr>
          <a:lstStyle/>
          <a:p>
            <a:r>
              <a:rPr lang="en-US" sz="1100" dirty="0"/>
              <a:t>62.5 us</a:t>
            </a:r>
          </a:p>
        </p:txBody>
      </p:sp>
      <p:cxnSp>
        <p:nvCxnSpPr>
          <p:cNvPr id="77" name="Straight Arrow Connector 76">
            <a:extLst>
              <a:ext uri="{FF2B5EF4-FFF2-40B4-BE49-F238E27FC236}">
                <a16:creationId xmlns:a16="http://schemas.microsoft.com/office/drawing/2014/main" id="{9590A106-229E-43A2-8D9E-852560280A60}"/>
              </a:ext>
            </a:extLst>
          </p:cNvPr>
          <p:cNvCxnSpPr>
            <a:cxnSpLocks/>
          </p:cNvCxnSpPr>
          <p:nvPr/>
        </p:nvCxnSpPr>
        <p:spPr>
          <a:xfrm flipH="1">
            <a:off x="3206215" y="1968545"/>
            <a:ext cx="440112" cy="102323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8E1FF28F-04DB-429D-B273-6F22E60F8678}"/>
              </a:ext>
            </a:extLst>
          </p:cNvPr>
          <p:cNvSpPr txBox="1"/>
          <p:nvPr/>
        </p:nvSpPr>
        <p:spPr>
          <a:xfrm rot="16200000">
            <a:off x="2255165" y="2478849"/>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79" name="TextBox 78">
            <a:extLst>
              <a:ext uri="{FF2B5EF4-FFF2-40B4-BE49-F238E27FC236}">
                <a16:creationId xmlns:a16="http://schemas.microsoft.com/office/drawing/2014/main" id="{6975070E-C059-4CCB-B4B3-281C16134F0B}"/>
              </a:ext>
            </a:extLst>
          </p:cNvPr>
          <p:cNvSpPr txBox="1"/>
          <p:nvPr/>
        </p:nvSpPr>
        <p:spPr>
          <a:xfrm rot="16200000">
            <a:off x="8453415" y="2440893"/>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
        <p:nvSpPr>
          <p:cNvPr id="81" name="TextBox 80">
            <a:extLst>
              <a:ext uri="{FF2B5EF4-FFF2-40B4-BE49-F238E27FC236}">
                <a16:creationId xmlns:a16="http://schemas.microsoft.com/office/drawing/2014/main" id="{3EBA3919-76A6-44B8-A6AA-2094BAAEFC3F}"/>
              </a:ext>
            </a:extLst>
          </p:cNvPr>
          <p:cNvSpPr txBox="1"/>
          <p:nvPr/>
        </p:nvSpPr>
        <p:spPr>
          <a:xfrm rot="16200000">
            <a:off x="3995833" y="4979992"/>
            <a:ext cx="1661992" cy="246221"/>
          </a:xfrm>
          <a:prstGeom prst="rect">
            <a:avLst/>
          </a:prstGeom>
          <a:noFill/>
        </p:spPr>
        <p:txBody>
          <a:bodyPr wrap="square" rtlCol="0">
            <a:spAutoFit/>
          </a:bodyPr>
          <a:lstStyle/>
          <a:p>
            <a:r>
              <a:rPr lang="en-US" sz="1000" dirty="0"/>
              <a:t>Start preparing </a:t>
            </a:r>
            <a:r>
              <a:rPr lang="en-US" sz="1000" dirty="0" err="1"/>
              <a:t>TxPDO</a:t>
            </a:r>
            <a:r>
              <a:rPr lang="en-US" sz="1000" dirty="0"/>
              <a:t> data</a:t>
            </a:r>
          </a:p>
        </p:txBody>
      </p:sp>
    </p:spTree>
    <p:extLst>
      <p:ext uri="{BB962C8B-B14F-4D97-AF65-F5344CB8AC3E}">
        <p14:creationId xmlns:p14="http://schemas.microsoft.com/office/powerpoint/2010/main" val="1792124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2095</TotalTime>
  <Words>2037</Words>
  <Application>Microsoft Office PowerPoint</Application>
  <PresentationFormat>Widescreen</PresentationFormat>
  <Paragraphs>634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Coleman, Jim</dc:creator>
  <cp:lastModifiedBy>Coleman, Jim</cp:lastModifiedBy>
  <cp:revision>3</cp:revision>
  <cp:lastPrinted>2022-03-28T20:05:13Z</cp:lastPrinted>
  <dcterms:created xsi:type="dcterms:W3CDTF">2022-03-28T19:43:33Z</dcterms:created>
  <dcterms:modified xsi:type="dcterms:W3CDTF">2022-09-30T19:22:03Z</dcterms:modified>
</cp:coreProperties>
</file>