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87" r:id="rId3"/>
    <p:sldId id="288" r:id="rId4"/>
    <p:sldId id="289" r:id="rId5"/>
    <p:sldId id="292" r:id="rId6"/>
    <p:sldId id="295" r:id="rId7"/>
    <p:sldId id="301" r:id="rId8"/>
    <p:sldId id="294" r:id="rId9"/>
    <p:sldId id="293" r:id="rId10"/>
    <p:sldId id="291" r:id="rId11"/>
    <p:sldId id="290" r:id="rId12"/>
    <p:sldId id="300" r:id="rId13"/>
    <p:sldId id="299" r:id="rId14"/>
    <p:sldId id="298" r:id="rId15"/>
    <p:sldId id="297" r:id="rId16"/>
    <p:sldId id="286" r:id="rId17"/>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D9586"/>
    <a:srgbClr val="163390"/>
    <a:srgbClr val="254061"/>
    <a:srgbClr val="010000"/>
    <a:srgbClr val="D05F2D"/>
    <a:srgbClr val="7B8B9F"/>
    <a:srgbClr val="161F7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62FB0B3-0B96-51EE-344B-8FB46A24D487}"/>
              </a:ext>
            </a:extLst>
          </p:cNvPr>
          <p:cNvSpPr>
            <a:spLocks noGrp="1"/>
          </p:cNvSpPr>
          <p:nvPr>
            <p:ph type="hdr" sz="quarter"/>
          </p:nvPr>
        </p:nvSpPr>
        <p:spPr bwMode="auto">
          <a:xfrm>
            <a:off x="0"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defTabSz="931863" eaLnBrk="1" hangingPunct="1">
              <a:defRPr sz="1200">
                <a:latin typeface="Calibri" pitchFamily="-105" charset="0"/>
                <a:ea typeface="ＭＳ Ｐゴシック" pitchFamily="-105" charset="-128"/>
                <a:cs typeface="ＭＳ Ｐゴシック" pitchFamily="-105" charset="-128"/>
              </a:defRPr>
            </a:lvl1pPr>
          </a:lstStyle>
          <a:p>
            <a:pPr>
              <a:defRPr/>
            </a:pPr>
            <a:endParaRPr lang="en-US"/>
          </a:p>
        </p:txBody>
      </p:sp>
      <p:sp>
        <p:nvSpPr>
          <p:cNvPr id="3" name="Date Placeholder 2">
            <a:extLst>
              <a:ext uri="{FF2B5EF4-FFF2-40B4-BE49-F238E27FC236}">
                <a16:creationId xmlns:a16="http://schemas.microsoft.com/office/drawing/2014/main" id="{A194068A-5140-B2FF-7476-9CDFCFD25C13}"/>
              </a:ext>
            </a:extLst>
          </p:cNvPr>
          <p:cNvSpPr>
            <a:spLocks noGrp="1"/>
          </p:cNvSpPr>
          <p:nvPr>
            <p:ph type="dt" idx="1"/>
          </p:nvPr>
        </p:nvSpPr>
        <p:spPr bwMode="auto">
          <a:xfrm>
            <a:off x="3970338"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defTabSz="931863" eaLnBrk="1" hangingPunct="1">
              <a:defRPr sz="1200">
                <a:latin typeface="Calibri" pitchFamily="-112" charset="0"/>
                <a:ea typeface="ＭＳ Ｐゴシック" pitchFamily="-112" charset="-128"/>
              </a:defRPr>
            </a:lvl1pPr>
          </a:lstStyle>
          <a:p>
            <a:pPr>
              <a:defRPr/>
            </a:pPr>
            <a:fld id="{B5CE262A-CF04-4AE2-8A7B-12BF87D1411D}" type="datetime1">
              <a:rPr lang="en-US"/>
              <a:pPr>
                <a:defRPr/>
              </a:pPr>
              <a:t>4/20/2023</a:t>
            </a:fld>
            <a:endParaRPr lang="en-US"/>
          </a:p>
        </p:txBody>
      </p:sp>
      <p:sp>
        <p:nvSpPr>
          <p:cNvPr id="4" name="Slide Image Placeholder 3">
            <a:extLst>
              <a:ext uri="{FF2B5EF4-FFF2-40B4-BE49-F238E27FC236}">
                <a16:creationId xmlns:a16="http://schemas.microsoft.com/office/drawing/2014/main" id="{D8339062-3667-FF47-0A61-C994337132B2}"/>
              </a:ext>
            </a:extLst>
          </p:cNvPr>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a:extLst>
              <a:ext uri="{FF2B5EF4-FFF2-40B4-BE49-F238E27FC236}">
                <a16:creationId xmlns:a16="http://schemas.microsoft.com/office/drawing/2014/main" id="{1172F07B-DD16-21F1-B9E0-28CF2222C421}"/>
              </a:ext>
            </a:extLst>
          </p:cNvPr>
          <p:cNvSpPr>
            <a:spLocks noGrp="1"/>
          </p:cNvSpPr>
          <p:nvPr>
            <p:ph type="body" sz="quarter" idx="3"/>
          </p:nvPr>
        </p:nvSpPr>
        <p:spPr bwMode="auto">
          <a:xfrm>
            <a:off x="701675" y="4416425"/>
            <a:ext cx="5607050" cy="4183063"/>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F15FE020-CAD0-C0BB-484A-CC1CEF8A551D}"/>
              </a:ext>
            </a:extLst>
          </p:cNvPr>
          <p:cNvSpPr>
            <a:spLocks noGrp="1"/>
          </p:cNvSpPr>
          <p:nvPr>
            <p:ph type="ftr" sz="quarter" idx="4"/>
          </p:nvPr>
        </p:nvSpPr>
        <p:spPr bwMode="auto">
          <a:xfrm>
            <a:off x="0" y="8829675"/>
            <a:ext cx="3038475" cy="465138"/>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defTabSz="931863" eaLnBrk="1" hangingPunct="1">
              <a:defRPr sz="1200">
                <a:latin typeface="Calibri" pitchFamily="-105" charset="0"/>
                <a:ea typeface="ＭＳ Ｐゴシック" pitchFamily="-105" charset="-128"/>
                <a:cs typeface="ＭＳ Ｐゴシック" pitchFamily="-105" charset="-128"/>
              </a:defRPr>
            </a:lvl1pPr>
          </a:lstStyle>
          <a:p>
            <a:pPr>
              <a:defRPr/>
            </a:pPr>
            <a:endParaRPr lang="en-US"/>
          </a:p>
        </p:txBody>
      </p:sp>
      <p:sp>
        <p:nvSpPr>
          <p:cNvPr id="7" name="Slide Number Placeholder 6">
            <a:extLst>
              <a:ext uri="{FF2B5EF4-FFF2-40B4-BE49-F238E27FC236}">
                <a16:creationId xmlns:a16="http://schemas.microsoft.com/office/drawing/2014/main" id="{7EC5F714-2ECC-8033-549C-47924824E6A3}"/>
              </a:ext>
            </a:extLst>
          </p:cNvPr>
          <p:cNvSpPr>
            <a:spLocks noGrp="1"/>
          </p:cNvSpPr>
          <p:nvPr>
            <p:ph type="sldNum" sz="quarter" idx="5"/>
          </p:nvPr>
        </p:nvSpPr>
        <p:spPr bwMode="auto">
          <a:xfrm>
            <a:off x="3970338" y="8829675"/>
            <a:ext cx="3038475" cy="465138"/>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defTabSz="931863" eaLnBrk="1" hangingPunct="1">
              <a:defRPr sz="1200">
                <a:latin typeface="Calibri" panose="020F0502020204030204" pitchFamily="34" charset="0"/>
              </a:defRPr>
            </a:lvl1pPr>
          </a:lstStyle>
          <a:p>
            <a:pPr>
              <a:defRPr/>
            </a:pPr>
            <a:fld id="{69D054FB-C331-46C4-BAF5-32755AD10D1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65" charset="-128"/>
      </a:defRPr>
    </a:lvl1pPr>
    <a:lvl2pPr marL="457200" algn="l"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5" descr="Industrial_title.jpg">
            <a:extLst>
              <a:ext uri="{FF2B5EF4-FFF2-40B4-BE49-F238E27FC236}">
                <a16:creationId xmlns:a16="http://schemas.microsoft.com/office/drawing/2014/main" id="{F72C1740-C15A-A0CE-DA92-1EA8763A2FF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5"/>
          <p:cNvSpPr>
            <a:spLocks noGrp="1"/>
          </p:cNvSpPr>
          <p:nvPr>
            <p:ph type="title"/>
          </p:nvPr>
        </p:nvSpPr>
        <p:spPr>
          <a:xfrm>
            <a:off x="381000" y="2971800"/>
            <a:ext cx="8229600" cy="563563"/>
          </a:xfrm>
          <a:prstGeom prst="rect">
            <a:avLst/>
          </a:prstGeom>
        </p:spPr>
        <p:txBody>
          <a:bodyPr/>
          <a:lstStyle>
            <a:lvl1pPr algn="l">
              <a:defRPr sz="4800">
                <a:solidFill>
                  <a:schemeClr val="bg1"/>
                </a:solidFill>
              </a:defRPr>
            </a:lvl1pPr>
          </a:lstStyle>
          <a:p>
            <a:r>
              <a:rPr lang="en-US" dirty="0"/>
              <a:t>Click to edit Master title style</a:t>
            </a:r>
          </a:p>
        </p:txBody>
      </p:sp>
      <p:sp>
        <p:nvSpPr>
          <p:cNvPr id="6" name="Subtitle 2"/>
          <p:cNvSpPr>
            <a:spLocks noGrp="1"/>
          </p:cNvSpPr>
          <p:nvPr>
            <p:ph type="subTitle" idx="1"/>
          </p:nvPr>
        </p:nvSpPr>
        <p:spPr>
          <a:xfrm>
            <a:off x="457200" y="3657600"/>
            <a:ext cx="6400800" cy="304800"/>
          </a:xfrm>
          <a:prstGeom prst="rect">
            <a:avLst/>
          </a:prstGeom>
        </p:spPr>
        <p:txBody>
          <a:bodyPr>
            <a:normAutofit/>
          </a:bodyPr>
          <a:lstStyle>
            <a:lvl1pPr marL="0" indent="0" algn="l">
              <a:buNone/>
              <a:defRPr sz="1200" cap="all">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504830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No Bullets">
    <p:spTree>
      <p:nvGrpSpPr>
        <p:cNvPr id="1" name=""/>
        <p:cNvGrpSpPr/>
        <p:nvPr/>
      </p:nvGrpSpPr>
      <p:grpSpPr>
        <a:xfrm>
          <a:off x="0" y="0"/>
          <a:ext cx="0" cy="0"/>
          <a:chOff x="0" y="0"/>
          <a:chExt cx="0" cy="0"/>
        </a:xfrm>
      </p:grpSpPr>
      <p:sp>
        <p:nvSpPr>
          <p:cNvPr id="2" name="Slide Number Placeholder 3">
            <a:extLst>
              <a:ext uri="{FF2B5EF4-FFF2-40B4-BE49-F238E27FC236}">
                <a16:creationId xmlns:a16="http://schemas.microsoft.com/office/drawing/2014/main" id="{4B02FA59-23A1-8A7F-2F0D-D2EA5F6E037C}"/>
              </a:ext>
            </a:extLst>
          </p:cNvPr>
          <p:cNvSpPr txBox="1">
            <a:spLocks/>
          </p:cNvSpPr>
          <p:nvPr userDrawn="1"/>
        </p:nvSpPr>
        <p:spPr>
          <a:xfrm>
            <a:off x="8402638" y="5346700"/>
            <a:ext cx="284162" cy="152400"/>
          </a:xfrm>
          <a:prstGeom prst="rect">
            <a:avLst/>
          </a:prstGeom>
        </p:spPr>
        <p:txBody>
          <a:bodyPr lIns="0" tIns="0" rIns="0" bIns="0"/>
          <a:lstStyle>
            <a:lvl1pPr>
              <a:defRPr>
                <a:solidFill>
                  <a:schemeClr val="tx1"/>
                </a:solidFill>
                <a:latin typeface="Arial" panose="020B0604020202020204" pitchFamily="34" charset="0"/>
                <a:ea typeface="ＭＳ Ｐゴシック" panose="020B0600070205080204" pitchFamily="34" charset="-128"/>
              </a:defRPr>
            </a:lvl1pPr>
            <a:lvl2pPr marL="37931725" indent="-37474525">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eaLnBrk="1" hangingPunct="1">
              <a:defRPr/>
            </a:pPr>
            <a:fld id="{58EE3B5E-6822-4CE1-9874-3451E34F85FF}" type="slidenum">
              <a:rPr lang="en-US" altLang="en-US" sz="1000" smtClean="0">
                <a:solidFill>
                  <a:schemeClr val="bg1"/>
                </a:solidFill>
                <a:latin typeface="Calibri" panose="020F0502020204030204" pitchFamily="34" charset="0"/>
                <a:cs typeface="Arial" panose="020B0604020202020204" pitchFamily="34" charset="0"/>
              </a:rPr>
              <a:pPr algn="ctr" eaLnBrk="1" hangingPunct="1">
                <a:defRPr/>
              </a:pPr>
              <a:t>‹#›</a:t>
            </a:fld>
            <a:endParaRPr lang="en-US" altLang="en-US" sz="1000">
              <a:solidFill>
                <a:schemeClr val="bg1"/>
              </a:solidFill>
              <a:latin typeface="Calibri" panose="020F0502020204030204" pitchFamily="34" charset="0"/>
              <a:cs typeface="Arial" panose="020B0604020202020204" pitchFamily="34" charset="0"/>
            </a:endParaRPr>
          </a:p>
        </p:txBody>
      </p:sp>
      <p:sp>
        <p:nvSpPr>
          <p:cNvPr id="6" name="Title Placeholder 1"/>
          <p:cNvSpPr>
            <a:spLocks noGrp="1"/>
          </p:cNvSpPr>
          <p:nvPr>
            <p:ph type="title"/>
          </p:nvPr>
        </p:nvSpPr>
        <p:spPr bwMode="auto">
          <a:xfrm>
            <a:off x="433450" y="71250"/>
            <a:ext cx="8229600" cy="914399"/>
          </a:xfrm>
          <a:prstGeom prst="rect">
            <a:avLst/>
          </a:prstGeom>
          <a:noFill/>
          <a:ln w="9525">
            <a:noFill/>
            <a:miter lim="800000"/>
            <a:headEnd/>
            <a:tailEnd/>
          </a:ln>
        </p:spPr>
        <p:txBody>
          <a:bodyPr/>
          <a:lstStyle/>
          <a:p>
            <a:pPr lvl="0"/>
            <a:r>
              <a:rPr lang="en-US" dirty="0"/>
              <a:t>Click to edit Master title style</a:t>
            </a:r>
          </a:p>
        </p:txBody>
      </p:sp>
      <p:sp>
        <p:nvSpPr>
          <p:cNvPr id="5" name="Content Placeholder 2"/>
          <p:cNvSpPr>
            <a:spLocks noGrp="1"/>
          </p:cNvSpPr>
          <p:nvPr>
            <p:ph idx="1"/>
          </p:nvPr>
        </p:nvSpPr>
        <p:spPr>
          <a:xfrm>
            <a:off x="457200" y="1347850"/>
            <a:ext cx="8229600" cy="380999"/>
          </a:xfrm>
          <a:prstGeom prst="rect">
            <a:avLst/>
          </a:prstGeom>
        </p:spPr>
        <p:txBody>
          <a:bodyPr/>
          <a:lstStyle>
            <a:lvl1pPr>
              <a:spcBef>
                <a:spcPts val="600"/>
              </a:spcBef>
              <a:buNone/>
              <a:defRPr sz="2000">
                <a:solidFill>
                  <a:srgbClr val="254061"/>
                </a:solidFill>
              </a:defRPr>
            </a:lvl1pPr>
            <a:lvl2pPr marL="119063" indent="-119063">
              <a:spcBef>
                <a:spcPts val="600"/>
              </a:spcBef>
              <a:buFont typeface="Arial"/>
              <a:buNone/>
              <a:defRPr sz="1600"/>
            </a:lvl2pPr>
          </a:lstStyle>
          <a:p>
            <a:pPr lvl="0"/>
            <a:r>
              <a:rPr lang="en-US" dirty="0"/>
              <a:t>Click to edit Master text styles</a:t>
            </a:r>
          </a:p>
        </p:txBody>
      </p:sp>
      <p:sp>
        <p:nvSpPr>
          <p:cNvPr id="8" name="Content Placeholder 2"/>
          <p:cNvSpPr>
            <a:spLocks noGrp="1"/>
          </p:cNvSpPr>
          <p:nvPr>
            <p:ph idx="10"/>
          </p:nvPr>
        </p:nvSpPr>
        <p:spPr>
          <a:xfrm>
            <a:off x="457200" y="1728849"/>
            <a:ext cx="8229600" cy="4114800"/>
          </a:xfrm>
          <a:prstGeom prst="rect">
            <a:avLst/>
          </a:prstGeom>
        </p:spPr>
        <p:txBody>
          <a:bodyPr/>
          <a:lstStyle>
            <a:lvl1pPr marL="0" indent="0">
              <a:spcBef>
                <a:spcPts val="600"/>
              </a:spcBef>
              <a:buFont typeface="Arial"/>
              <a:buNone/>
              <a:defRPr sz="1600">
                <a:solidFill>
                  <a:srgbClr val="000000"/>
                </a:solidFill>
              </a:defRPr>
            </a:lvl1pPr>
            <a:lvl2pPr marL="119063" indent="-119063">
              <a:spcBef>
                <a:spcPts val="600"/>
              </a:spcBef>
              <a:buFont typeface="Arial"/>
              <a:buNone/>
              <a:defRPr sz="1600"/>
            </a:lvl2pPr>
          </a:lstStyle>
          <a:p>
            <a:pPr lvl="0"/>
            <a:r>
              <a:rPr lang="en-US" dirty="0"/>
              <a:t>Click to edit Master text styles</a:t>
            </a:r>
          </a:p>
        </p:txBody>
      </p:sp>
    </p:spTree>
    <p:extLst>
      <p:ext uri="{BB962C8B-B14F-4D97-AF65-F5344CB8AC3E}">
        <p14:creationId xmlns:p14="http://schemas.microsoft.com/office/powerpoint/2010/main" val="3486278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Bullets">
    <p:spTree>
      <p:nvGrpSpPr>
        <p:cNvPr id="1" name=""/>
        <p:cNvGrpSpPr/>
        <p:nvPr/>
      </p:nvGrpSpPr>
      <p:grpSpPr>
        <a:xfrm>
          <a:off x="0" y="0"/>
          <a:ext cx="0" cy="0"/>
          <a:chOff x="0" y="0"/>
          <a:chExt cx="0" cy="0"/>
        </a:xfrm>
      </p:grpSpPr>
      <p:sp>
        <p:nvSpPr>
          <p:cNvPr id="2" name="Slide Number Placeholder 3">
            <a:extLst>
              <a:ext uri="{FF2B5EF4-FFF2-40B4-BE49-F238E27FC236}">
                <a16:creationId xmlns:a16="http://schemas.microsoft.com/office/drawing/2014/main" id="{DB83D3D8-5BE5-F077-5AA3-59A74678BB30}"/>
              </a:ext>
            </a:extLst>
          </p:cNvPr>
          <p:cNvSpPr txBox="1">
            <a:spLocks/>
          </p:cNvSpPr>
          <p:nvPr userDrawn="1"/>
        </p:nvSpPr>
        <p:spPr>
          <a:xfrm>
            <a:off x="8402638" y="5346700"/>
            <a:ext cx="284162" cy="152400"/>
          </a:xfrm>
          <a:prstGeom prst="rect">
            <a:avLst/>
          </a:prstGeom>
        </p:spPr>
        <p:txBody>
          <a:bodyPr lIns="0" tIns="0" rIns="0" bIns="0"/>
          <a:lstStyle>
            <a:lvl1pPr>
              <a:defRPr>
                <a:solidFill>
                  <a:schemeClr val="tx1"/>
                </a:solidFill>
                <a:latin typeface="Arial" panose="020B0604020202020204" pitchFamily="34" charset="0"/>
                <a:ea typeface="ＭＳ Ｐゴシック" panose="020B0600070205080204" pitchFamily="34" charset="-128"/>
              </a:defRPr>
            </a:lvl1pPr>
            <a:lvl2pPr marL="37931725" indent="-37474525">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eaLnBrk="1" hangingPunct="1">
              <a:defRPr/>
            </a:pPr>
            <a:fld id="{E5BA954C-32DD-4AFD-B2AB-EA60CF25387F}" type="slidenum">
              <a:rPr lang="en-US" altLang="en-US" sz="1000" smtClean="0">
                <a:solidFill>
                  <a:schemeClr val="bg1"/>
                </a:solidFill>
                <a:latin typeface="Calibri" panose="020F0502020204030204" pitchFamily="34" charset="0"/>
                <a:cs typeface="Arial" panose="020B0604020202020204" pitchFamily="34" charset="0"/>
              </a:rPr>
              <a:pPr algn="ctr" eaLnBrk="1" hangingPunct="1">
                <a:defRPr/>
              </a:pPr>
              <a:t>‹#›</a:t>
            </a:fld>
            <a:endParaRPr lang="en-US" altLang="en-US" sz="1000">
              <a:solidFill>
                <a:schemeClr val="bg1"/>
              </a:solidFill>
              <a:latin typeface="Calibri" panose="020F0502020204030204" pitchFamily="34" charset="0"/>
              <a:cs typeface="Arial" panose="020B0604020202020204" pitchFamily="34" charset="0"/>
            </a:endParaRPr>
          </a:p>
        </p:txBody>
      </p:sp>
      <p:sp>
        <p:nvSpPr>
          <p:cNvPr id="5" name="Title Placeholder 1"/>
          <p:cNvSpPr>
            <a:spLocks noGrp="1"/>
          </p:cNvSpPr>
          <p:nvPr>
            <p:ph type="title"/>
          </p:nvPr>
        </p:nvSpPr>
        <p:spPr>
          <a:xfrm>
            <a:off x="433450" y="71250"/>
            <a:ext cx="8229600" cy="914400"/>
          </a:xfrm>
          <a:prstGeom prst="rect">
            <a:avLst/>
          </a:prstGeom>
        </p:spPr>
        <p:txBody>
          <a:bodyPr rtlCol="0">
            <a:normAutofit/>
          </a:bodyPr>
          <a:lstStyle>
            <a:lvl1pPr algn="l">
              <a:defRPr sz="2800"/>
            </a:lvl1pPr>
          </a:lstStyle>
          <a:p>
            <a:r>
              <a:rPr lang="en-US" dirty="0"/>
              <a:t>Click to edit Master title style</a:t>
            </a:r>
          </a:p>
        </p:txBody>
      </p:sp>
      <p:sp>
        <p:nvSpPr>
          <p:cNvPr id="6" name="Content Placeholder 2"/>
          <p:cNvSpPr>
            <a:spLocks noGrp="1"/>
          </p:cNvSpPr>
          <p:nvPr>
            <p:ph idx="1"/>
          </p:nvPr>
        </p:nvSpPr>
        <p:spPr>
          <a:xfrm>
            <a:off x="457200" y="1347850"/>
            <a:ext cx="8229600" cy="380999"/>
          </a:xfrm>
          <a:prstGeom prst="rect">
            <a:avLst/>
          </a:prstGeom>
        </p:spPr>
        <p:txBody>
          <a:bodyPr/>
          <a:lstStyle>
            <a:lvl1pPr>
              <a:spcBef>
                <a:spcPts val="600"/>
              </a:spcBef>
              <a:buNone/>
              <a:defRPr sz="2000">
                <a:solidFill>
                  <a:srgbClr val="254061"/>
                </a:solidFill>
              </a:defRPr>
            </a:lvl1pPr>
            <a:lvl2pPr marL="119063" indent="-119063">
              <a:spcBef>
                <a:spcPts val="600"/>
              </a:spcBef>
              <a:buFont typeface="Arial"/>
              <a:buNone/>
              <a:defRPr sz="1600"/>
            </a:lvl2pPr>
          </a:lstStyle>
          <a:p>
            <a:pPr lvl="0"/>
            <a:r>
              <a:rPr lang="en-US" dirty="0"/>
              <a:t>Click to edit Master text styles</a:t>
            </a:r>
          </a:p>
        </p:txBody>
      </p:sp>
      <p:sp>
        <p:nvSpPr>
          <p:cNvPr id="10" name="Content Placeholder 2"/>
          <p:cNvSpPr>
            <a:spLocks noGrp="1"/>
          </p:cNvSpPr>
          <p:nvPr>
            <p:ph idx="10"/>
          </p:nvPr>
        </p:nvSpPr>
        <p:spPr>
          <a:xfrm>
            <a:off x="457200" y="1728849"/>
            <a:ext cx="8229600" cy="4114800"/>
          </a:xfrm>
          <a:prstGeom prst="rect">
            <a:avLst/>
          </a:prstGeom>
        </p:spPr>
        <p:txBody>
          <a:bodyPr/>
          <a:lstStyle>
            <a:lvl1pPr marL="119063" indent="-119063">
              <a:spcBef>
                <a:spcPts val="600"/>
              </a:spcBef>
              <a:buFont typeface="Arial"/>
              <a:buChar char="•"/>
              <a:defRPr sz="1600">
                <a:solidFill>
                  <a:srgbClr val="000000"/>
                </a:solidFill>
              </a:defRPr>
            </a:lvl1pPr>
            <a:lvl2pPr marL="119063" indent="-119063">
              <a:spcBef>
                <a:spcPts val="600"/>
              </a:spcBef>
              <a:buFont typeface="Arial"/>
              <a:buNone/>
              <a:defRPr sz="1600"/>
            </a:lvl2pPr>
          </a:lstStyle>
          <a:p>
            <a:pPr lvl="0"/>
            <a:r>
              <a:rPr lang="en-US" dirty="0"/>
              <a:t>Click to edit Master text styles</a:t>
            </a:r>
          </a:p>
        </p:txBody>
      </p:sp>
    </p:spTree>
    <p:extLst>
      <p:ext uri="{BB962C8B-B14F-4D97-AF65-F5344CB8AC3E}">
        <p14:creationId xmlns:p14="http://schemas.microsoft.com/office/powerpoint/2010/main" val="3341728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347850"/>
            <a:ext cx="4038600" cy="381000"/>
          </a:xfrm>
          <a:prstGeom prst="rect">
            <a:avLst/>
          </a:prstGeom>
        </p:spPr>
        <p:txBody>
          <a:bodyPr/>
          <a:lstStyle>
            <a:lvl1pPr marL="0" indent="0">
              <a:spcBef>
                <a:spcPts val="600"/>
              </a:spcBef>
              <a:buNone/>
              <a:defRPr sz="2000">
                <a:solidFill>
                  <a:srgbClr val="254061"/>
                </a:solidFill>
              </a:defRPr>
            </a:lvl1pPr>
            <a:lvl2pPr marL="119063" indent="-119063">
              <a:spcBef>
                <a:spcPts val="600"/>
              </a:spcBef>
              <a:buFont typeface="Arial"/>
              <a:buChar char="•"/>
              <a:defRPr sz="16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p:txBody>
      </p:sp>
      <p:sp>
        <p:nvSpPr>
          <p:cNvPr id="5" name="Title Placeholder 1"/>
          <p:cNvSpPr>
            <a:spLocks noGrp="1"/>
          </p:cNvSpPr>
          <p:nvPr>
            <p:ph type="title"/>
          </p:nvPr>
        </p:nvSpPr>
        <p:spPr>
          <a:xfrm>
            <a:off x="433450" y="71250"/>
            <a:ext cx="8229600" cy="914400"/>
          </a:xfrm>
          <a:prstGeom prst="rect">
            <a:avLst/>
          </a:prstGeom>
        </p:spPr>
        <p:txBody>
          <a:bodyPr rtlCol="0">
            <a:normAutofit/>
          </a:bodyPr>
          <a:lstStyle>
            <a:lvl1pPr algn="l">
              <a:defRPr sz="2800"/>
            </a:lvl1pPr>
          </a:lstStyle>
          <a:p>
            <a:r>
              <a:rPr lang="en-US" dirty="0"/>
              <a:t>Click to edit Master title style</a:t>
            </a:r>
          </a:p>
        </p:txBody>
      </p:sp>
      <p:sp>
        <p:nvSpPr>
          <p:cNvPr id="7" name="Content Placeholder 2"/>
          <p:cNvSpPr>
            <a:spLocks noGrp="1"/>
          </p:cNvSpPr>
          <p:nvPr>
            <p:ph sz="half" idx="11"/>
          </p:nvPr>
        </p:nvSpPr>
        <p:spPr>
          <a:xfrm>
            <a:off x="4724400" y="1347850"/>
            <a:ext cx="4038600" cy="381000"/>
          </a:xfrm>
          <a:prstGeom prst="rect">
            <a:avLst/>
          </a:prstGeom>
        </p:spPr>
        <p:txBody>
          <a:bodyPr/>
          <a:lstStyle>
            <a:lvl1pPr marL="0" indent="0">
              <a:spcBef>
                <a:spcPts val="600"/>
              </a:spcBef>
              <a:buNone/>
              <a:defRPr sz="2000">
                <a:solidFill>
                  <a:srgbClr val="254061"/>
                </a:solidFill>
              </a:defRPr>
            </a:lvl1pPr>
            <a:lvl2pPr marL="119063" indent="-119063">
              <a:spcBef>
                <a:spcPts val="600"/>
              </a:spcBef>
              <a:buFont typeface="Arial"/>
              <a:buChar char="•"/>
              <a:defRPr sz="16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p:txBody>
      </p:sp>
      <p:sp>
        <p:nvSpPr>
          <p:cNvPr id="10" name="Content Placeholder 2"/>
          <p:cNvSpPr>
            <a:spLocks noGrp="1"/>
          </p:cNvSpPr>
          <p:nvPr>
            <p:ph sz="half" idx="13"/>
          </p:nvPr>
        </p:nvSpPr>
        <p:spPr>
          <a:xfrm>
            <a:off x="457200" y="1728849"/>
            <a:ext cx="4038600" cy="4191000"/>
          </a:xfrm>
          <a:prstGeom prst="rect">
            <a:avLst/>
          </a:prstGeom>
        </p:spPr>
        <p:txBody>
          <a:bodyPr/>
          <a:lstStyle>
            <a:lvl1pPr marL="0" indent="0">
              <a:spcBef>
                <a:spcPts val="600"/>
              </a:spcBef>
              <a:buFont typeface="Arial"/>
              <a:buNone/>
              <a:defRPr sz="1600">
                <a:solidFill>
                  <a:srgbClr val="000000"/>
                </a:solidFill>
              </a:defRPr>
            </a:lvl1pPr>
            <a:lvl2pPr marL="119063" indent="-119063">
              <a:spcBef>
                <a:spcPts val="600"/>
              </a:spcBef>
              <a:buFont typeface="Arial"/>
              <a:buChar char="•"/>
              <a:defRPr sz="16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p:txBody>
      </p:sp>
      <p:sp>
        <p:nvSpPr>
          <p:cNvPr id="11" name="Content Placeholder 2"/>
          <p:cNvSpPr>
            <a:spLocks noGrp="1"/>
          </p:cNvSpPr>
          <p:nvPr>
            <p:ph sz="half" idx="14"/>
          </p:nvPr>
        </p:nvSpPr>
        <p:spPr>
          <a:xfrm>
            <a:off x="4724400" y="1728849"/>
            <a:ext cx="4038600" cy="4191000"/>
          </a:xfrm>
          <a:prstGeom prst="rect">
            <a:avLst/>
          </a:prstGeom>
        </p:spPr>
        <p:txBody>
          <a:bodyPr/>
          <a:lstStyle>
            <a:lvl1pPr marL="0" indent="0">
              <a:spcBef>
                <a:spcPts val="600"/>
              </a:spcBef>
              <a:buFont typeface="Arial"/>
              <a:buNone/>
              <a:defRPr sz="1600">
                <a:solidFill>
                  <a:srgbClr val="000000"/>
                </a:solidFill>
              </a:defRPr>
            </a:lvl1pPr>
            <a:lvl2pPr marL="119063" indent="-119063">
              <a:spcBef>
                <a:spcPts val="600"/>
              </a:spcBef>
              <a:buFont typeface="Arial"/>
              <a:buChar char="•"/>
              <a:defRPr sz="16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p:txBody>
      </p:sp>
    </p:spTree>
    <p:extLst>
      <p:ext uri="{BB962C8B-B14F-4D97-AF65-F5344CB8AC3E}">
        <p14:creationId xmlns:p14="http://schemas.microsoft.com/office/powerpoint/2010/main" val="206787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pplication Slides">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38600" cy="822075"/>
          </a:xfrm>
          <a:prstGeom prst="rect">
            <a:avLst/>
          </a:prstGeom>
        </p:spPr>
        <p:txBody>
          <a:bodyPr anchor="b">
            <a:noAutofit/>
          </a:bodyPr>
          <a:lstStyle>
            <a:lvl1pPr marL="0" indent="0">
              <a:spcBef>
                <a:spcPts val="600"/>
              </a:spcBef>
              <a:buNone/>
              <a:defRPr sz="2800" b="0">
                <a:solidFill>
                  <a:srgbClr val="D05F2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269875"/>
            <a:ext cx="4040188" cy="263525"/>
          </a:xfrm>
          <a:prstGeom prst="rect">
            <a:avLst/>
          </a:prstGeom>
        </p:spPr>
        <p:txBody>
          <a:bodyPr/>
          <a:lstStyle>
            <a:lvl1pPr marL="0" indent="0">
              <a:spcBef>
                <a:spcPts val="600"/>
              </a:spcBef>
              <a:buNone/>
              <a:defRPr sz="1400" b="1">
                <a:solidFill>
                  <a:srgbClr val="254061"/>
                </a:solidFill>
              </a:defRPr>
            </a:lvl1pPr>
            <a:lvl2pPr marL="119063" indent="-119063">
              <a:spcBef>
                <a:spcPts val="600"/>
              </a:spcBef>
              <a:buFont typeface="Arial"/>
              <a:buChar char="•"/>
              <a:defRPr sz="1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p:txBody>
      </p:sp>
      <p:sp>
        <p:nvSpPr>
          <p:cNvPr id="11" name="Picture Placeholder 2"/>
          <p:cNvSpPr>
            <a:spLocks noGrp="1"/>
          </p:cNvSpPr>
          <p:nvPr>
            <p:ph type="pic" idx="10"/>
          </p:nvPr>
        </p:nvSpPr>
        <p:spPr>
          <a:xfrm>
            <a:off x="4724400" y="1618999"/>
            <a:ext cx="3962400" cy="464820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6" name="Title Placeholder 1"/>
          <p:cNvSpPr>
            <a:spLocks noGrp="1"/>
          </p:cNvSpPr>
          <p:nvPr>
            <p:ph type="title"/>
          </p:nvPr>
        </p:nvSpPr>
        <p:spPr>
          <a:xfrm>
            <a:off x="433450" y="71250"/>
            <a:ext cx="8229600" cy="914400"/>
          </a:xfrm>
          <a:prstGeom prst="rect">
            <a:avLst/>
          </a:prstGeom>
        </p:spPr>
        <p:txBody>
          <a:bodyPr rtlCol="0">
            <a:normAutofit/>
          </a:bodyPr>
          <a:lstStyle>
            <a:lvl1pPr algn="l">
              <a:defRPr sz="2800"/>
            </a:lvl1pPr>
          </a:lstStyle>
          <a:p>
            <a:r>
              <a:rPr lang="en-US" dirty="0"/>
              <a:t>Click to edit Master title style</a:t>
            </a:r>
          </a:p>
        </p:txBody>
      </p:sp>
      <p:sp>
        <p:nvSpPr>
          <p:cNvPr id="8" name="Content Placeholder 3"/>
          <p:cNvSpPr>
            <a:spLocks noGrp="1"/>
          </p:cNvSpPr>
          <p:nvPr>
            <p:ph sz="half" idx="11"/>
          </p:nvPr>
        </p:nvSpPr>
        <p:spPr>
          <a:xfrm>
            <a:off x="457200" y="2533400"/>
            <a:ext cx="4040188" cy="3733800"/>
          </a:xfrm>
          <a:prstGeom prst="rect">
            <a:avLst/>
          </a:prstGeom>
        </p:spPr>
        <p:txBody>
          <a:bodyPr/>
          <a:lstStyle>
            <a:lvl1pPr marL="0" indent="0">
              <a:spcBef>
                <a:spcPts val="600"/>
              </a:spcBef>
              <a:buFont typeface="Arial"/>
              <a:buNone/>
              <a:defRPr sz="1200" b="0">
                <a:solidFill>
                  <a:srgbClr val="000000"/>
                </a:solidFill>
              </a:defRPr>
            </a:lvl1pPr>
            <a:lvl2pPr marL="119063" indent="-119063">
              <a:spcBef>
                <a:spcPts val="600"/>
              </a:spcBef>
              <a:buFont typeface="Arial"/>
              <a:buChar char="•"/>
              <a:defRPr sz="1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p:txBody>
      </p:sp>
    </p:spTree>
    <p:extLst>
      <p:ext uri="{BB962C8B-B14F-4D97-AF65-F5344CB8AC3E}">
        <p14:creationId xmlns:p14="http://schemas.microsoft.com/office/powerpoint/2010/main" val="2960441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roduct Slides">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342900"/>
            <a:ext cx="6781800" cy="838200"/>
          </a:xfrm>
          <a:prstGeom prst="rect">
            <a:avLst/>
          </a:prstGeom>
        </p:spPr>
        <p:txBody>
          <a:bodyPr anchor="b">
            <a:noAutofit/>
          </a:bodyPr>
          <a:lstStyle>
            <a:lvl1pPr marL="0" indent="0">
              <a:spcBef>
                <a:spcPts val="600"/>
              </a:spcBef>
              <a:buNone/>
              <a:defRPr sz="2400" b="0">
                <a:solidFill>
                  <a:srgbClr val="25406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Picture Placeholder 2"/>
          <p:cNvSpPr>
            <a:spLocks noGrp="1"/>
          </p:cNvSpPr>
          <p:nvPr>
            <p:ph type="pic" idx="10"/>
          </p:nvPr>
        </p:nvSpPr>
        <p:spPr>
          <a:xfrm>
            <a:off x="2209800" y="4267200"/>
            <a:ext cx="1524000" cy="205740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6" name="Title Placeholder 1"/>
          <p:cNvSpPr>
            <a:spLocks noGrp="1"/>
          </p:cNvSpPr>
          <p:nvPr>
            <p:ph type="title"/>
          </p:nvPr>
        </p:nvSpPr>
        <p:spPr>
          <a:xfrm>
            <a:off x="433450" y="71250"/>
            <a:ext cx="8229600" cy="914400"/>
          </a:xfrm>
          <a:prstGeom prst="rect">
            <a:avLst/>
          </a:prstGeom>
        </p:spPr>
        <p:txBody>
          <a:bodyPr rtlCol="0">
            <a:normAutofit/>
          </a:bodyPr>
          <a:lstStyle>
            <a:lvl1pPr algn="l">
              <a:defRPr sz="2800"/>
            </a:lvl1pPr>
          </a:lstStyle>
          <a:p>
            <a:r>
              <a:rPr lang="en-US" dirty="0"/>
              <a:t>Click to edit Master title style</a:t>
            </a:r>
          </a:p>
        </p:txBody>
      </p:sp>
      <p:sp>
        <p:nvSpPr>
          <p:cNvPr id="8" name="Content Placeholder 3"/>
          <p:cNvSpPr>
            <a:spLocks noGrp="1"/>
          </p:cNvSpPr>
          <p:nvPr>
            <p:ph sz="half" idx="11"/>
          </p:nvPr>
        </p:nvSpPr>
        <p:spPr>
          <a:xfrm>
            <a:off x="457200" y="2181100"/>
            <a:ext cx="6781800" cy="1905000"/>
          </a:xfrm>
          <a:prstGeom prst="rect">
            <a:avLst/>
          </a:prstGeom>
        </p:spPr>
        <p:txBody>
          <a:bodyPr/>
          <a:lstStyle>
            <a:lvl1pPr marL="0" indent="0">
              <a:spcBef>
                <a:spcPts val="600"/>
              </a:spcBef>
              <a:buFont typeface="Arial"/>
              <a:buNone/>
              <a:defRPr sz="1600" b="0">
                <a:solidFill>
                  <a:srgbClr val="000000"/>
                </a:solidFill>
              </a:defRPr>
            </a:lvl1pPr>
            <a:lvl2pPr marL="119063" indent="-119063">
              <a:spcBef>
                <a:spcPts val="600"/>
              </a:spcBef>
              <a:buFont typeface="Arial"/>
              <a:buChar char="•"/>
              <a:defRPr sz="1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p:txBody>
      </p:sp>
      <p:sp>
        <p:nvSpPr>
          <p:cNvPr id="7" name="Picture Placeholder 2"/>
          <p:cNvSpPr>
            <a:spLocks noGrp="1"/>
          </p:cNvSpPr>
          <p:nvPr>
            <p:ph type="pic" idx="12"/>
          </p:nvPr>
        </p:nvSpPr>
        <p:spPr>
          <a:xfrm>
            <a:off x="4267200" y="4267200"/>
            <a:ext cx="1524000" cy="205740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9" name="Picture Placeholder 2"/>
          <p:cNvSpPr>
            <a:spLocks noGrp="1"/>
          </p:cNvSpPr>
          <p:nvPr>
            <p:ph type="pic" idx="13"/>
          </p:nvPr>
        </p:nvSpPr>
        <p:spPr>
          <a:xfrm>
            <a:off x="6248400" y="4267200"/>
            <a:ext cx="1524000" cy="205740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Tree>
    <p:extLst>
      <p:ext uri="{BB962C8B-B14F-4D97-AF65-F5344CB8AC3E}">
        <p14:creationId xmlns:p14="http://schemas.microsoft.com/office/powerpoint/2010/main" val="730711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9" descr="slide_master_interior.jpg">
            <a:extLst>
              <a:ext uri="{FF2B5EF4-FFF2-40B4-BE49-F238E27FC236}">
                <a16:creationId xmlns:a16="http://schemas.microsoft.com/office/drawing/2014/main" id="{95CA1167-D0DF-1515-6F75-53DD1B860471}"/>
              </a:ext>
            </a:extLst>
          </p:cNvPr>
          <p:cNvPicPr>
            <a:picLocks noChangeAspect="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6">
            <a:extLst>
              <a:ext uri="{FF2B5EF4-FFF2-40B4-BE49-F238E27FC236}">
                <a16:creationId xmlns:a16="http://schemas.microsoft.com/office/drawing/2014/main" id="{6A415716-576B-C554-D4F7-ABE9A2AFE752}"/>
              </a:ext>
            </a:extLst>
          </p:cNvPr>
          <p:cNvSpPr txBox="1">
            <a:spLocks/>
          </p:cNvSpPr>
          <p:nvPr userDrawn="1"/>
        </p:nvSpPr>
        <p:spPr bwMode="auto">
          <a:xfrm>
            <a:off x="8274050" y="6300788"/>
            <a:ext cx="533400" cy="230187"/>
          </a:xfrm>
          <a:prstGeom prst="rect">
            <a:avLst/>
          </a:prstGeom>
          <a:noFill/>
          <a:ln>
            <a:noFill/>
            <a:miter lim="800000"/>
            <a:headEnd/>
            <a:tailEnd/>
          </a:ln>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37931725" indent="-37474525">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eaLnBrk="1" hangingPunct="1">
              <a:defRPr/>
            </a:pPr>
            <a:fld id="{56E43DF4-60D5-4BDF-8297-8D31340F46D5}" type="slidenum">
              <a:rPr lang="en-US" altLang="en-US" sz="900" smtClean="0">
                <a:solidFill>
                  <a:schemeClr val="bg1"/>
                </a:solidFill>
                <a:cs typeface="Arial" panose="020B0604020202020204" pitchFamily="34" charset="0"/>
              </a:rPr>
              <a:pPr algn="ctr" eaLnBrk="1" hangingPunct="1">
                <a:defRPr/>
              </a:pPr>
              <a:t>‹#›</a:t>
            </a:fld>
            <a:endParaRPr lang="en-US" altLang="en-US" sz="900">
              <a:solidFill>
                <a:schemeClr val="bg1"/>
              </a:solidFill>
              <a:cs typeface="Arial" panose="020B0604020202020204" pitchFamily="34" charset="0"/>
            </a:endParaRPr>
          </a:p>
        </p:txBody>
      </p:sp>
      <p:sp>
        <p:nvSpPr>
          <p:cNvPr id="1028" name="Title Placeholder 1">
            <a:extLst>
              <a:ext uri="{FF2B5EF4-FFF2-40B4-BE49-F238E27FC236}">
                <a16:creationId xmlns:a16="http://schemas.microsoft.com/office/drawing/2014/main" id="{0F3D18C4-829C-57A3-379F-9D1516E7AA3B}"/>
              </a:ext>
            </a:extLst>
          </p:cNvPr>
          <p:cNvSpPr>
            <a:spLocks noGrp="1"/>
          </p:cNvSpPr>
          <p:nvPr>
            <p:ph type="title"/>
          </p:nvPr>
        </p:nvSpPr>
        <p:spPr bwMode="auto">
          <a:xfrm>
            <a:off x="433388" y="246063"/>
            <a:ext cx="82296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9" name="Text Placeholder 2">
            <a:extLst>
              <a:ext uri="{FF2B5EF4-FFF2-40B4-BE49-F238E27FC236}">
                <a16:creationId xmlns:a16="http://schemas.microsoft.com/office/drawing/2014/main" id="{DF3A3AAF-82B0-DAB9-7A8F-287C03F43C35}"/>
              </a:ext>
            </a:extLst>
          </p:cNvPr>
          <p:cNvSpPr>
            <a:spLocks noGrp="1"/>
          </p:cNvSpPr>
          <p:nvPr>
            <p:ph type="body" idx="1"/>
          </p:nvPr>
        </p:nvSpPr>
        <p:spPr bwMode="auto">
          <a:xfrm>
            <a:off x="457200" y="11890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p:txBody>
      </p:sp>
    </p:spTree>
  </p:cSld>
  <p:clrMap bg1="lt1" tx1="dk1" bg2="lt2" tx2="dk2" accent1="accent1" accent2="accent2" accent3="accent3" accent4="accent4" accent5="accent5" accent6="accent6" hlink="hlink" folHlink="folHlink"/>
  <p:sldLayoutIdLst>
    <p:sldLayoutId id="2147484075" r:id="rId1"/>
    <p:sldLayoutId id="2147484076" r:id="rId2"/>
    <p:sldLayoutId id="2147484077" r:id="rId3"/>
    <p:sldLayoutId id="2147484072" r:id="rId4"/>
    <p:sldLayoutId id="2147484073" r:id="rId5"/>
    <p:sldLayoutId id="2147484074" r:id="rId6"/>
  </p:sldLayoutIdLst>
  <p:txStyles>
    <p:titleStyle>
      <a:lvl1pPr algn="l" rtl="0" eaLnBrk="0" fontAlgn="base" hangingPunct="0">
        <a:spcBef>
          <a:spcPct val="0"/>
        </a:spcBef>
        <a:spcAft>
          <a:spcPct val="0"/>
        </a:spcAft>
        <a:defRPr sz="2800" kern="1200">
          <a:solidFill>
            <a:schemeClr val="tx1"/>
          </a:solidFill>
          <a:latin typeface="Arial" pitchFamily="34" charset="0"/>
          <a:ea typeface="Arial" pitchFamily="-65" charset="0"/>
          <a:cs typeface="Arial" pitchFamily="34" charset="0"/>
        </a:defRPr>
      </a:lvl1pPr>
      <a:lvl2pPr algn="l" rtl="0" eaLnBrk="0" fontAlgn="base" hangingPunct="0">
        <a:spcBef>
          <a:spcPct val="0"/>
        </a:spcBef>
        <a:spcAft>
          <a:spcPct val="0"/>
        </a:spcAft>
        <a:defRPr sz="2800">
          <a:solidFill>
            <a:schemeClr val="tx1"/>
          </a:solidFill>
          <a:latin typeface="Arial" pitchFamily="-65" charset="0"/>
          <a:ea typeface="Arial" pitchFamily="-65" charset="0"/>
          <a:cs typeface="Arial" pitchFamily="-65" charset="0"/>
        </a:defRPr>
      </a:lvl2pPr>
      <a:lvl3pPr algn="l" rtl="0" eaLnBrk="0" fontAlgn="base" hangingPunct="0">
        <a:spcBef>
          <a:spcPct val="0"/>
        </a:spcBef>
        <a:spcAft>
          <a:spcPct val="0"/>
        </a:spcAft>
        <a:defRPr sz="2800">
          <a:solidFill>
            <a:schemeClr val="tx1"/>
          </a:solidFill>
          <a:latin typeface="Arial" pitchFamily="-65" charset="0"/>
          <a:ea typeface="Arial" pitchFamily="-65" charset="0"/>
          <a:cs typeface="Arial" pitchFamily="-65" charset="0"/>
        </a:defRPr>
      </a:lvl3pPr>
      <a:lvl4pPr algn="l" rtl="0" eaLnBrk="0" fontAlgn="base" hangingPunct="0">
        <a:spcBef>
          <a:spcPct val="0"/>
        </a:spcBef>
        <a:spcAft>
          <a:spcPct val="0"/>
        </a:spcAft>
        <a:defRPr sz="2800">
          <a:solidFill>
            <a:schemeClr val="tx1"/>
          </a:solidFill>
          <a:latin typeface="Arial" pitchFamily="-65" charset="0"/>
          <a:ea typeface="Arial" pitchFamily="-65" charset="0"/>
          <a:cs typeface="Arial" pitchFamily="-65" charset="0"/>
        </a:defRPr>
      </a:lvl4pPr>
      <a:lvl5pPr algn="l" rtl="0" eaLnBrk="0" fontAlgn="base" hangingPunct="0">
        <a:spcBef>
          <a:spcPct val="0"/>
        </a:spcBef>
        <a:spcAft>
          <a:spcPct val="0"/>
        </a:spcAft>
        <a:defRPr sz="2800">
          <a:solidFill>
            <a:schemeClr val="tx1"/>
          </a:solidFill>
          <a:latin typeface="Arial" pitchFamily="-65" charset="0"/>
          <a:ea typeface="Arial" pitchFamily="-65" charset="0"/>
          <a:cs typeface="Arial" pitchFamily="-65" charset="0"/>
        </a:defRPr>
      </a:lvl5pPr>
      <a:lvl6pPr marL="457200" algn="l" rtl="0" fontAlgn="base">
        <a:spcBef>
          <a:spcPct val="0"/>
        </a:spcBef>
        <a:spcAft>
          <a:spcPct val="0"/>
        </a:spcAft>
        <a:defRPr sz="3200">
          <a:solidFill>
            <a:schemeClr val="tx1"/>
          </a:solidFill>
          <a:latin typeface="Arial" pitchFamily="-65" charset="0"/>
          <a:ea typeface="Arial" pitchFamily="-65" charset="0"/>
          <a:cs typeface="Arial" pitchFamily="-65" charset="0"/>
        </a:defRPr>
      </a:lvl6pPr>
      <a:lvl7pPr marL="914400" algn="l" rtl="0" fontAlgn="base">
        <a:spcBef>
          <a:spcPct val="0"/>
        </a:spcBef>
        <a:spcAft>
          <a:spcPct val="0"/>
        </a:spcAft>
        <a:defRPr sz="3200">
          <a:solidFill>
            <a:schemeClr val="tx1"/>
          </a:solidFill>
          <a:latin typeface="Arial" pitchFamily="-65" charset="0"/>
          <a:ea typeface="Arial" pitchFamily="-65" charset="0"/>
          <a:cs typeface="Arial" pitchFamily="-65" charset="0"/>
        </a:defRPr>
      </a:lvl7pPr>
      <a:lvl8pPr marL="1371600" algn="l" rtl="0" fontAlgn="base">
        <a:spcBef>
          <a:spcPct val="0"/>
        </a:spcBef>
        <a:spcAft>
          <a:spcPct val="0"/>
        </a:spcAft>
        <a:defRPr sz="3200">
          <a:solidFill>
            <a:schemeClr val="tx1"/>
          </a:solidFill>
          <a:latin typeface="Arial" pitchFamily="-65" charset="0"/>
          <a:ea typeface="Arial" pitchFamily="-65" charset="0"/>
          <a:cs typeface="Arial" pitchFamily="-65" charset="0"/>
        </a:defRPr>
      </a:lvl8pPr>
      <a:lvl9pPr marL="1828800" algn="l" rtl="0" fontAlgn="base">
        <a:spcBef>
          <a:spcPct val="0"/>
        </a:spcBef>
        <a:spcAft>
          <a:spcPct val="0"/>
        </a:spcAft>
        <a:defRPr sz="3200">
          <a:solidFill>
            <a:schemeClr val="tx1"/>
          </a:solidFill>
          <a:latin typeface="Arial" pitchFamily="-65" charset="0"/>
          <a:ea typeface="Arial" pitchFamily="-65" charset="0"/>
          <a:cs typeface="Arial" pitchFamily="-65"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2400" kern="1200">
          <a:solidFill>
            <a:srgbClr val="002060"/>
          </a:solidFill>
          <a:latin typeface="Arial" pitchFamily="34" charset="0"/>
          <a:ea typeface="Arial" pitchFamily="-65" charset="0"/>
          <a:cs typeface="Arial" pitchFamily="34" charset="0"/>
        </a:defRPr>
      </a:lvl1pPr>
      <a:lvl2pPr marL="742950" indent="-738188" algn="l" rtl="0" eaLnBrk="0" fontAlgn="base" hangingPunct="0">
        <a:spcBef>
          <a:spcPct val="20000"/>
        </a:spcBef>
        <a:spcAft>
          <a:spcPct val="0"/>
        </a:spcAft>
        <a:buFont typeface="Arial" panose="020B0604020202020204" pitchFamily="34" charset="0"/>
        <a:buChar char="–"/>
        <a:defRPr sz="2000" kern="1200">
          <a:solidFill>
            <a:schemeClr val="tx1"/>
          </a:solidFill>
          <a:latin typeface="Arial" pitchFamily="34" charset="0"/>
          <a:ea typeface="Arial" pitchFamily="-65" charset="0"/>
          <a:cs typeface="Arial"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Arial" pitchFamily="34" charset="0"/>
          <a:ea typeface="Arial" pitchFamily="-65" charset="0"/>
          <a:cs typeface="Arial"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Arial" pitchFamily="34" charset="0"/>
          <a:ea typeface="Arial" pitchFamily="-65" charset="0"/>
          <a:cs typeface="Arial"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Arial" pitchFamily="34" charset="0"/>
          <a:ea typeface="Arial" pitchFamily="-65"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B5943E01-F478-3B74-036D-E9A39A19C99E}"/>
              </a:ext>
            </a:extLst>
          </p:cNvPr>
          <p:cNvSpPr txBox="1">
            <a:spLocks/>
          </p:cNvSpPr>
          <p:nvPr/>
        </p:nvSpPr>
        <p:spPr bwMode="auto">
          <a:xfrm>
            <a:off x="381000" y="2743200"/>
            <a:ext cx="83820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2400">
                <a:solidFill>
                  <a:srgbClr val="002060"/>
                </a:solidFill>
                <a:latin typeface="Arial" panose="020B0604020202020204" pitchFamily="34" charset="0"/>
                <a:cs typeface="Arial" panose="020B0604020202020204" pitchFamily="34" charset="0"/>
              </a:defRPr>
            </a:lvl1pPr>
            <a:lvl2pPr marL="742950" indent="-738188">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3600">
                <a:solidFill>
                  <a:schemeClr val="bg1"/>
                </a:solidFill>
              </a:rPr>
              <a:t>Profinet RT with the AKD</a:t>
            </a:r>
            <a:br>
              <a:rPr lang="en-US" altLang="en-US" sz="3600">
                <a:solidFill>
                  <a:schemeClr val="bg1"/>
                </a:solidFill>
              </a:rPr>
            </a:br>
            <a:r>
              <a:rPr lang="en-US" altLang="en-US" sz="2000">
                <a:solidFill>
                  <a:schemeClr val="bg1"/>
                </a:solidFill>
              </a:rPr>
              <a:t>Training and Overview, with Siemens TIA Portal</a:t>
            </a:r>
            <a:br>
              <a:rPr lang="en-US" altLang="en-US" sz="1800">
                <a:solidFill>
                  <a:schemeClr val="bg1"/>
                </a:solidFill>
              </a:rPr>
            </a:br>
            <a:br>
              <a:rPr lang="en-US" altLang="en-US" sz="1800">
                <a:solidFill>
                  <a:schemeClr val="bg1"/>
                </a:solidFill>
              </a:rPr>
            </a:br>
            <a:r>
              <a:rPr lang="en-US" altLang="en-US" sz="1800">
                <a:solidFill>
                  <a:schemeClr val="bg1"/>
                </a:solidFill>
              </a:rPr>
              <a:t>Rev. F (minor updates)</a:t>
            </a:r>
            <a:br>
              <a:rPr lang="en-US" altLang="en-US" sz="1800">
                <a:solidFill>
                  <a:schemeClr val="bg1"/>
                </a:solidFill>
              </a:rPr>
            </a:br>
            <a:r>
              <a:rPr lang="en-US" altLang="en-US" sz="1800">
                <a:solidFill>
                  <a:schemeClr val="bg1"/>
                </a:solidFill>
              </a:rPr>
              <a:t>Apr 20, 2023</a:t>
            </a:r>
            <a:br>
              <a:rPr lang="en-US" altLang="en-US" sz="1800">
                <a:solidFill>
                  <a:schemeClr val="bg1"/>
                </a:solidFill>
              </a:rPr>
            </a:br>
            <a:r>
              <a:rPr lang="en-US" altLang="en-US" sz="1800">
                <a:solidFill>
                  <a:schemeClr val="bg1"/>
                </a:solidFill>
              </a:rPr>
              <a:t>Jimmy Coleman</a:t>
            </a:r>
            <a:r>
              <a:rPr lang="en-US" altLang="en-US" sz="2000">
                <a:solidFill>
                  <a:schemeClr val="bg1"/>
                </a:solidFill>
              </a:rPr>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41FD4C74-A43F-A8F9-E302-38FB41742FB1}"/>
              </a:ext>
            </a:extLst>
          </p:cNvPr>
          <p:cNvSpPr>
            <a:spLocks noGrp="1"/>
          </p:cNvSpPr>
          <p:nvPr>
            <p:ph type="title"/>
          </p:nvPr>
        </p:nvSpPr>
        <p:spPr>
          <a:xfrm>
            <a:off x="433388" y="71438"/>
            <a:ext cx="8229600" cy="914400"/>
          </a:xfrm>
          <a:ln/>
        </p:spPr>
        <p:txBody>
          <a:bodyPr/>
          <a:lstStyle/>
          <a:p>
            <a:r>
              <a:rPr lang="en-US" altLang="en-US"/>
              <a:t>User Units over Profinet</a:t>
            </a:r>
          </a:p>
        </p:txBody>
      </p:sp>
      <p:sp>
        <p:nvSpPr>
          <p:cNvPr id="15363" name="Text Box 3">
            <a:extLst>
              <a:ext uri="{FF2B5EF4-FFF2-40B4-BE49-F238E27FC236}">
                <a16:creationId xmlns:a16="http://schemas.microsoft.com/office/drawing/2014/main" id="{4174EC16-9821-77A6-BC2F-299EF3CC2289}"/>
              </a:ext>
            </a:extLst>
          </p:cNvPr>
          <p:cNvSpPr txBox="1">
            <a:spLocks noChangeArrowheads="1"/>
          </p:cNvSpPr>
          <p:nvPr/>
        </p:nvSpPr>
        <p:spPr bwMode="auto">
          <a:xfrm>
            <a:off x="76200" y="1003300"/>
            <a:ext cx="5181600" cy="4930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2400">
                <a:solidFill>
                  <a:srgbClr val="002060"/>
                </a:solidFill>
                <a:latin typeface="Arial" panose="020B0604020202020204" pitchFamily="34" charset="0"/>
                <a:cs typeface="Arial" panose="020B0604020202020204" pitchFamily="34" charset="0"/>
              </a:defRPr>
            </a:lvl1pPr>
            <a:lvl2pPr marL="800100" indent="-3429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2pPr>
            <a:lvl3pPr marL="1257300" indent="-3429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714500" indent="-3429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171700" indent="-3429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628900" indent="-3429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3086100" indent="-3429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543300" indent="-3429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4000500" indent="-3429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buFont typeface="Arial" panose="020B0604020202020204" pitchFamily="34" charset="0"/>
              <a:buNone/>
            </a:pPr>
            <a:r>
              <a:rPr lang="en-US" altLang="en-US" sz="1200"/>
              <a:t>Position Scaling:</a:t>
            </a:r>
          </a:p>
          <a:p>
            <a:pPr>
              <a:buFont typeface="Arial" panose="020B0604020202020204" pitchFamily="34" charset="0"/>
              <a:buNone/>
            </a:pPr>
            <a:r>
              <a:rPr lang="en-US" altLang="en-US" sz="1200"/>
              <a:t>PNU# 1002 sets the number of bits per motor rev.</a:t>
            </a:r>
          </a:p>
          <a:p>
            <a:pPr>
              <a:buFont typeface="Arial" panose="020B0604020202020204" pitchFamily="34" charset="0"/>
              <a:buNone/>
            </a:pPr>
            <a:r>
              <a:rPr lang="en-US" altLang="en-US" sz="1200"/>
              <a:t>Default is 16 for 2^16 counts per rev.</a:t>
            </a:r>
          </a:p>
          <a:p>
            <a:pPr>
              <a:buFont typeface="Arial" panose="020B0604020202020204" pitchFamily="34" charset="0"/>
              <a:buNone/>
            </a:pPr>
            <a:endParaRPr lang="en-US" altLang="en-US" sz="1200"/>
          </a:p>
          <a:p>
            <a:pPr>
              <a:buFont typeface="Arial" panose="020B0604020202020204" pitchFamily="34" charset="0"/>
              <a:buNone/>
            </a:pPr>
            <a:r>
              <a:rPr lang="en-US" altLang="en-US" sz="1200"/>
              <a:t>Velocity Scaling:</a:t>
            </a:r>
          </a:p>
          <a:p>
            <a:pPr>
              <a:buFont typeface="Arial" panose="020B0604020202020204" pitchFamily="34" charset="0"/>
              <a:buNone/>
            </a:pPr>
            <a:r>
              <a:rPr lang="en-US" altLang="en-US" sz="1200"/>
              <a:t>2^15 = 100% of maximum speed, </a:t>
            </a:r>
          </a:p>
          <a:p>
            <a:pPr>
              <a:buFont typeface="Arial" panose="020B0604020202020204" pitchFamily="34" charset="0"/>
              <a:buNone/>
            </a:pPr>
            <a:r>
              <a:rPr lang="en-US" altLang="en-US" sz="1200"/>
              <a:t>which is 12,000 rpm for the AKD.</a:t>
            </a:r>
          </a:p>
          <a:p>
            <a:pPr>
              <a:buFont typeface="Arial" panose="020B0604020202020204" pitchFamily="34" charset="0"/>
              <a:buNone/>
            </a:pPr>
            <a:r>
              <a:rPr lang="en-US" altLang="en-US" sz="1200"/>
              <a:t>So 2^15 = 12,000 rpm</a:t>
            </a:r>
          </a:p>
          <a:p>
            <a:pPr>
              <a:buFont typeface="Arial" panose="020B0604020202020204" pitchFamily="34" charset="0"/>
              <a:buNone/>
            </a:pPr>
            <a:endParaRPr lang="en-US" altLang="en-US" sz="1200"/>
          </a:p>
          <a:p>
            <a:pPr>
              <a:buFont typeface="Arial" panose="020B0604020202020204" pitchFamily="34" charset="0"/>
              <a:buNone/>
            </a:pPr>
            <a:r>
              <a:rPr lang="en-US" altLang="en-US" sz="1200"/>
              <a:t>Velocity Mode:</a:t>
            </a:r>
          </a:p>
          <a:p>
            <a:pPr>
              <a:buFont typeface="Arial" panose="020B0604020202020204" pitchFamily="34" charset="0"/>
              <a:buNone/>
            </a:pPr>
            <a:r>
              <a:rPr lang="en-US" altLang="en-US" sz="1200"/>
              <a:t>(Profinet Velocity) = (Speed in rpm) * 2^15 / 12000 </a:t>
            </a:r>
          </a:p>
          <a:p>
            <a:pPr>
              <a:buFont typeface="Arial" panose="020B0604020202020204" pitchFamily="34" charset="0"/>
              <a:buNone/>
            </a:pPr>
            <a:r>
              <a:rPr lang="en-US" altLang="en-US" sz="1200"/>
              <a:t>(Speed in rpm) = (Profinet Velocity) * 12000 / 2^15</a:t>
            </a:r>
          </a:p>
          <a:p>
            <a:pPr>
              <a:buFont typeface="Arial" panose="020B0604020202020204" pitchFamily="34" charset="0"/>
              <a:buNone/>
            </a:pPr>
            <a:endParaRPr lang="en-US" altLang="en-US" sz="1200"/>
          </a:p>
          <a:p>
            <a:pPr>
              <a:buFont typeface="Arial" panose="020B0604020202020204" pitchFamily="34" charset="0"/>
              <a:buNone/>
            </a:pPr>
            <a:r>
              <a:rPr lang="en-US" altLang="en-US" sz="1200"/>
              <a:t>Position Mode:</a:t>
            </a:r>
          </a:p>
          <a:p>
            <a:pPr>
              <a:buFont typeface="Arial" panose="020B0604020202020204" pitchFamily="34" charset="0"/>
              <a:buNone/>
            </a:pPr>
            <a:r>
              <a:rPr lang="en-US" altLang="en-US" sz="1200"/>
              <a:t>MDI_Velocity = (Speed in rpm) * 2^32 / 12000</a:t>
            </a:r>
          </a:p>
          <a:p>
            <a:pPr>
              <a:buFont typeface="Arial" panose="020B0604020202020204" pitchFamily="34" charset="0"/>
              <a:buNone/>
            </a:pPr>
            <a:r>
              <a:rPr lang="en-US" altLang="en-US" sz="1200"/>
              <a:t>Speed in rpm = (MDI_Velocity) * 12000 / 2^32</a:t>
            </a:r>
          </a:p>
          <a:p>
            <a:pPr>
              <a:buFont typeface="Arial" panose="020B0604020202020204" pitchFamily="34" charset="0"/>
              <a:buNone/>
            </a:pPr>
            <a:endParaRPr lang="en-US" altLang="en-US" sz="1200"/>
          </a:p>
          <a:p>
            <a:pPr>
              <a:buFont typeface="Arial" panose="020B0604020202020204" pitchFamily="34" charset="0"/>
              <a:buNone/>
            </a:pPr>
            <a:r>
              <a:rPr lang="en-US" altLang="en-US" sz="1200"/>
              <a:t>MDI_ACC = accel in rpm/s * 2^16 / 50,000,000</a:t>
            </a:r>
          </a:p>
          <a:p>
            <a:pPr>
              <a:buFont typeface="Arial" panose="020B0604020202020204" pitchFamily="34" charset="0"/>
              <a:buNone/>
            </a:pPr>
            <a:r>
              <a:rPr lang="en-US" altLang="en-US" sz="1200"/>
              <a:t>Accel in rpm/s = MDI_ACC * 50,000,000 / 2^16</a:t>
            </a:r>
          </a:p>
          <a:p>
            <a:pPr>
              <a:buFont typeface="Arial" panose="020B0604020202020204" pitchFamily="34" charset="0"/>
              <a:buNone/>
            </a:pPr>
            <a:endParaRPr lang="en-US" altLang="en-US" sz="1200"/>
          </a:p>
          <a:p>
            <a:pPr>
              <a:buFont typeface="Arial" panose="020B0604020202020204" pitchFamily="34" charset="0"/>
              <a:buNone/>
            </a:pPr>
            <a:r>
              <a:rPr lang="en-US" altLang="en-US" sz="1200"/>
              <a:t>Same for MDI_DEC.</a:t>
            </a:r>
          </a:p>
          <a:p>
            <a:pPr>
              <a:buFont typeface="Arial" panose="020B0604020202020204" pitchFamily="34" charset="0"/>
              <a:buNone/>
            </a:pPr>
            <a:r>
              <a:rPr lang="en-US" altLang="en-US" sz="1200"/>
              <a:t>Accel and decel in the drive will be in increments of about 763 rpm/s.</a:t>
            </a:r>
          </a:p>
        </p:txBody>
      </p:sp>
      <p:sp>
        <p:nvSpPr>
          <p:cNvPr id="15364" name="TextBox 1">
            <a:extLst>
              <a:ext uri="{FF2B5EF4-FFF2-40B4-BE49-F238E27FC236}">
                <a16:creationId xmlns:a16="http://schemas.microsoft.com/office/drawing/2014/main" id="{679CCDFF-9BA9-3651-27C2-0E8BF6601A8B}"/>
              </a:ext>
            </a:extLst>
          </p:cNvPr>
          <p:cNvSpPr txBox="1">
            <a:spLocks noChangeArrowheads="1"/>
          </p:cNvSpPr>
          <p:nvPr/>
        </p:nvSpPr>
        <p:spPr bwMode="auto">
          <a:xfrm>
            <a:off x="3675063" y="1524000"/>
            <a:ext cx="5392737" cy="323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2400">
                <a:solidFill>
                  <a:srgbClr val="002060"/>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b="1">
                <a:solidFill>
                  <a:srgbClr val="000000"/>
                </a:solidFill>
              </a:rPr>
              <a:t>Example Command Values in Telegrams 9, 352, 353, and 400:</a:t>
            </a:r>
            <a:endParaRPr lang="en-US" altLang="en-US" sz="1200">
              <a:solidFill>
                <a:srgbClr val="000000"/>
              </a:solidFill>
            </a:endParaRPr>
          </a:p>
          <a:p>
            <a:pPr eaLnBrk="1" hangingPunct="1">
              <a:spcBef>
                <a:spcPct val="0"/>
              </a:spcBef>
              <a:buFontTx/>
              <a:buNone/>
            </a:pPr>
            <a:endParaRPr lang="en-US" altLang="en-US" sz="1200">
              <a:solidFill>
                <a:srgbClr val="000000"/>
              </a:solidFill>
            </a:endParaRPr>
          </a:p>
          <a:p>
            <a:pPr eaLnBrk="1" hangingPunct="1">
              <a:spcBef>
                <a:spcPct val="0"/>
              </a:spcBef>
              <a:buFontTx/>
              <a:buNone/>
            </a:pPr>
            <a:r>
              <a:rPr lang="en-US" altLang="en-US" sz="1200">
                <a:solidFill>
                  <a:srgbClr val="000000"/>
                </a:solidFill>
              </a:rPr>
              <a:t>STW1: Turn on bits: 10, 1 and 2, 0, 3 (enable), 4 and 5, 6 (start motion)</a:t>
            </a:r>
          </a:p>
          <a:p>
            <a:pPr eaLnBrk="1" hangingPunct="1">
              <a:spcBef>
                <a:spcPct val="0"/>
              </a:spcBef>
              <a:buFontTx/>
              <a:buNone/>
            </a:pPr>
            <a:endParaRPr lang="en-US" altLang="en-US" sz="1200">
              <a:solidFill>
                <a:srgbClr val="000000"/>
              </a:solidFill>
            </a:endParaRPr>
          </a:p>
          <a:p>
            <a:pPr eaLnBrk="1" hangingPunct="1">
              <a:spcBef>
                <a:spcPct val="0"/>
              </a:spcBef>
              <a:buFontTx/>
              <a:buNone/>
            </a:pPr>
            <a:r>
              <a:rPr lang="en-US" altLang="en-US" sz="1200">
                <a:solidFill>
                  <a:srgbClr val="000000"/>
                </a:solidFill>
              </a:rPr>
              <a:t>SATZANW1:  motion task #.  0x8000 uses MDI move profile data</a:t>
            </a:r>
          </a:p>
          <a:p>
            <a:pPr eaLnBrk="1" hangingPunct="1">
              <a:spcBef>
                <a:spcPct val="0"/>
              </a:spcBef>
              <a:buFontTx/>
              <a:buNone/>
            </a:pPr>
            <a:endParaRPr lang="en-US" altLang="en-US" sz="1200">
              <a:solidFill>
                <a:srgbClr val="000000"/>
              </a:solidFill>
            </a:endParaRPr>
          </a:p>
          <a:p>
            <a:pPr eaLnBrk="1" hangingPunct="1">
              <a:spcBef>
                <a:spcPct val="0"/>
              </a:spcBef>
              <a:buFontTx/>
              <a:buNone/>
            </a:pPr>
            <a:r>
              <a:rPr lang="en-US" altLang="en-US" sz="1200">
                <a:solidFill>
                  <a:srgbClr val="000000"/>
                </a:solidFill>
              </a:rPr>
              <a:t>MDI_TARPOS = DW#16#00010000 = 10000 hex = 65536 counts = 1 rev</a:t>
            </a:r>
          </a:p>
          <a:p>
            <a:pPr eaLnBrk="1" hangingPunct="1">
              <a:spcBef>
                <a:spcPct val="0"/>
              </a:spcBef>
              <a:buFontTx/>
              <a:buNone/>
            </a:pPr>
            <a:endParaRPr lang="en-US" altLang="en-US" sz="1200">
              <a:solidFill>
                <a:srgbClr val="000000"/>
              </a:solidFill>
            </a:endParaRPr>
          </a:p>
          <a:p>
            <a:pPr eaLnBrk="1" hangingPunct="1">
              <a:spcBef>
                <a:spcPct val="0"/>
              </a:spcBef>
              <a:buFontTx/>
              <a:buNone/>
            </a:pPr>
            <a:r>
              <a:rPr lang="en-US" altLang="en-US" sz="1200">
                <a:solidFill>
                  <a:srgbClr val="000000"/>
                </a:solidFill>
              </a:rPr>
              <a:t>MDI_VELOCITY = DW#16#02222222 = 100 rpm</a:t>
            </a:r>
          </a:p>
          <a:p>
            <a:pPr eaLnBrk="1" hangingPunct="1">
              <a:spcBef>
                <a:spcPct val="0"/>
              </a:spcBef>
              <a:buFontTx/>
              <a:buNone/>
            </a:pPr>
            <a:endParaRPr lang="en-US" altLang="en-US" sz="1200">
              <a:solidFill>
                <a:srgbClr val="000000"/>
              </a:solidFill>
            </a:endParaRPr>
          </a:p>
          <a:p>
            <a:pPr eaLnBrk="1" hangingPunct="1">
              <a:spcBef>
                <a:spcPct val="0"/>
              </a:spcBef>
              <a:buFontTx/>
              <a:buNone/>
            </a:pPr>
            <a:r>
              <a:rPr lang="en-US" altLang="en-US" sz="1200">
                <a:solidFill>
                  <a:srgbClr val="000000"/>
                </a:solidFill>
              </a:rPr>
              <a:t>MDI_ACC = W#16#03E8 = 763 krpm/s (rounded to 763,088.448 rpm/s)</a:t>
            </a:r>
          </a:p>
          <a:p>
            <a:pPr eaLnBrk="1" hangingPunct="1">
              <a:spcBef>
                <a:spcPct val="0"/>
              </a:spcBef>
              <a:buFontTx/>
              <a:buNone/>
            </a:pPr>
            <a:endParaRPr lang="en-US" altLang="en-US" sz="1200">
              <a:solidFill>
                <a:srgbClr val="000000"/>
              </a:solidFill>
            </a:endParaRPr>
          </a:p>
          <a:p>
            <a:pPr eaLnBrk="1" hangingPunct="1">
              <a:spcBef>
                <a:spcPct val="0"/>
              </a:spcBef>
              <a:buFontTx/>
              <a:buNone/>
            </a:pPr>
            <a:r>
              <a:rPr lang="en-US" altLang="en-US" sz="1200">
                <a:solidFill>
                  <a:srgbClr val="000000"/>
                </a:solidFill>
              </a:rPr>
              <a:t>MDI_DEC = W#16#03E8 = 763 krpm/s</a:t>
            </a:r>
          </a:p>
          <a:p>
            <a:pPr eaLnBrk="1" hangingPunct="1">
              <a:spcBef>
                <a:spcPct val="0"/>
              </a:spcBef>
              <a:buFontTx/>
              <a:buNone/>
            </a:pPr>
            <a:endParaRPr lang="en-US" altLang="en-US" sz="1200">
              <a:solidFill>
                <a:srgbClr val="000000"/>
              </a:solidFill>
            </a:endParaRPr>
          </a:p>
          <a:p>
            <a:pPr eaLnBrk="1" hangingPunct="1">
              <a:spcBef>
                <a:spcPct val="0"/>
              </a:spcBef>
              <a:buFontTx/>
              <a:buNone/>
            </a:pPr>
            <a:r>
              <a:rPr lang="en-US" altLang="en-US" sz="1200">
                <a:solidFill>
                  <a:srgbClr val="000000"/>
                </a:solidFill>
              </a:rPr>
              <a:t>MDI_MOD: 1 = absolute move;  0 = relative move; (MDI profile only)</a:t>
            </a:r>
          </a:p>
          <a:p>
            <a:pPr eaLnBrk="1" hangingPunct="1">
              <a:spcBef>
                <a:spcPct val="0"/>
              </a:spcBef>
              <a:buFontTx/>
              <a:buNone/>
            </a:pPr>
            <a:r>
              <a:rPr lang="en-US" altLang="en-US" sz="1200">
                <a:solidFill>
                  <a:srgbClr val="000000"/>
                </a:solidFill>
              </a:rPr>
              <a:t>	MT.CNTL Bits 10 and 11 have been added in FW1-13 beta for 	control of S-curve acceleration profile.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92BFBE2-83EC-FE9D-94B0-9E68759CF4A8}"/>
              </a:ext>
            </a:extLst>
          </p:cNvPr>
          <p:cNvSpPr>
            <a:spLocks noGrp="1"/>
          </p:cNvSpPr>
          <p:nvPr>
            <p:ph type="title"/>
          </p:nvPr>
        </p:nvSpPr>
        <p:spPr>
          <a:xfrm>
            <a:off x="433388" y="71438"/>
            <a:ext cx="8229600" cy="914400"/>
          </a:xfrm>
          <a:ln/>
        </p:spPr>
        <p:txBody>
          <a:bodyPr/>
          <a:lstStyle/>
          <a:p>
            <a:r>
              <a:rPr lang="en-US" altLang="en-US"/>
              <a:t>Parameter Access Channel – Read</a:t>
            </a:r>
          </a:p>
        </p:txBody>
      </p:sp>
      <p:graphicFrame>
        <p:nvGraphicFramePr>
          <p:cNvPr id="3" name="Table 2">
            <a:extLst>
              <a:ext uri="{FF2B5EF4-FFF2-40B4-BE49-F238E27FC236}">
                <a16:creationId xmlns:a16="http://schemas.microsoft.com/office/drawing/2014/main" id="{B78C6561-4885-1304-9C92-9ECE0789F8C5}"/>
              </a:ext>
            </a:extLst>
          </p:cNvPr>
          <p:cNvGraphicFramePr>
            <a:graphicFrameLocks noGrp="1"/>
          </p:cNvGraphicFramePr>
          <p:nvPr/>
        </p:nvGraphicFramePr>
        <p:xfrm>
          <a:off x="685800" y="1066800"/>
          <a:ext cx="8153400" cy="5029200"/>
        </p:xfrm>
        <a:graphic>
          <a:graphicData uri="http://schemas.openxmlformats.org/drawingml/2006/table">
            <a:tbl>
              <a:tblPr>
                <a:tableStyleId>{5C22544A-7EE6-4342-B048-85BDC9FD1C3A}</a:tableStyleId>
              </a:tblPr>
              <a:tblGrid>
                <a:gridCol w="514106">
                  <a:extLst>
                    <a:ext uri="{9D8B030D-6E8A-4147-A177-3AD203B41FA5}">
                      <a16:colId xmlns:a16="http://schemas.microsoft.com/office/drawing/2014/main" val="20000"/>
                    </a:ext>
                  </a:extLst>
                </a:gridCol>
                <a:gridCol w="1405759">
                  <a:extLst>
                    <a:ext uri="{9D8B030D-6E8A-4147-A177-3AD203B41FA5}">
                      <a16:colId xmlns:a16="http://schemas.microsoft.com/office/drawing/2014/main" val="20001"/>
                    </a:ext>
                  </a:extLst>
                </a:gridCol>
                <a:gridCol w="875586">
                  <a:extLst>
                    <a:ext uri="{9D8B030D-6E8A-4147-A177-3AD203B41FA5}">
                      <a16:colId xmlns:a16="http://schemas.microsoft.com/office/drawing/2014/main" val="20002"/>
                    </a:ext>
                  </a:extLst>
                </a:gridCol>
                <a:gridCol w="3140865">
                  <a:extLst>
                    <a:ext uri="{9D8B030D-6E8A-4147-A177-3AD203B41FA5}">
                      <a16:colId xmlns:a16="http://schemas.microsoft.com/office/drawing/2014/main" val="20003"/>
                    </a:ext>
                  </a:extLst>
                </a:gridCol>
                <a:gridCol w="2217083">
                  <a:extLst>
                    <a:ext uri="{9D8B030D-6E8A-4147-A177-3AD203B41FA5}">
                      <a16:colId xmlns:a16="http://schemas.microsoft.com/office/drawing/2014/main" val="20004"/>
                    </a:ext>
                  </a:extLst>
                </a:gridCol>
              </a:tblGrid>
              <a:tr h="161192">
                <a:tc gridSpan="3">
                  <a:txBody>
                    <a:bodyPr/>
                    <a:lstStyle/>
                    <a:p>
                      <a:pPr algn="l" fontAlgn="b"/>
                      <a:r>
                        <a:rPr lang="en-US" sz="800" u="sng" strike="noStrike" dirty="0">
                          <a:effectLst/>
                        </a:rPr>
                        <a:t>Read Parameter Request (from PLC to drive)</a:t>
                      </a:r>
                      <a:endParaRPr lang="en-US" sz="800" b="0" i="0" u="sng" strike="noStrike" dirty="0">
                        <a:solidFill>
                          <a:srgbClr val="000000"/>
                        </a:solidFill>
                        <a:effectLst/>
                        <a:latin typeface="Calibri"/>
                      </a:endParaRPr>
                    </a:p>
                  </a:txBody>
                  <a:tcPr marL="7253" marR="7253" marT="7253" marB="0" anchor="b"/>
                </a:tc>
                <a:tc hMerge="1">
                  <a:txBody>
                    <a:bodyPr/>
                    <a:lstStyle/>
                    <a:p>
                      <a:endParaRPr lang="en-US"/>
                    </a:p>
                  </a:txBody>
                  <a:tcPr/>
                </a:tc>
                <a:tc hMerge="1">
                  <a:txBody>
                    <a:bodyPr/>
                    <a:lstStyle/>
                    <a:p>
                      <a:endParaRPr lang="en-US"/>
                    </a:p>
                  </a:txBody>
                  <a:tcPr/>
                </a:tc>
                <a:tc>
                  <a:txBody>
                    <a:bodyPr/>
                    <a:lstStyle/>
                    <a:p>
                      <a:pPr algn="l" fontAlgn="b"/>
                      <a:endParaRPr lang="en-US" sz="800" b="0" i="0" u="none" strike="noStrike">
                        <a:solidFill>
                          <a:srgbClr val="000000"/>
                        </a:solidFill>
                        <a:effectLst/>
                        <a:latin typeface="Calibri"/>
                      </a:endParaRPr>
                    </a:p>
                  </a:txBody>
                  <a:tcPr marL="7253" marR="7253" marT="7253" marB="0" anchor="b"/>
                </a:tc>
                <a:tc>
                  <a:txBody>
                    <a:bodyPr/>
                    <a:lstStyle/>
                    <a:p>
                      <a:pPr algn="l" fontAlgn="b"/>
                      <a:endParaRPr lang="en-US" sz="800" b="0" i="0" u="none" strike="noStrike">
                        <a:solidFill>
                          <a:srgbClr val="000000"/>
                        </a:solidFill>
                        <a:effectLst/>
                        <a:latin typeface="Calibri"/>
                      </a:endParaRPr>
                    </a:p>
                  </a:txBody>
                  <a:tcPr marL="7253" marR="7253" marT="7253" marB="0" anchor="b"/>
                </a:tc>
                <a:extLst>
                  <a:ext uri="{0D108BD9-81ED-4DB2-BD59-A6C34878D82A}">
                    <a16:rowId xmlns:a16="http://schemas.microsoft.com/office/drawing/2014/main" val="10000"/>
                  </a:ext>
                </a:extLst>
              </a:tr>
              <a:tr h="169252">
                <a:tc>
                  <a:txBody>
                    <a:bodyPr/>
                    <a:lstStyle/>
                    <a:p>
                      <a:pPr algn="l" fontAlgn="b"/>
                      <a:r>
                        <a:rPr lang="en-US" sz="800" u="none" strike="noStrike">
                          <a:effectLst/>
                        </a:rPr>
                        <a:t>Byte</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Description</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Data Size</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Allowable Values</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Typical Value</a:t>
                      </a:r>
                      <a:endParaRPr lang="en-US" sz="800" b="0" i="0" u="none" strike="noStrike">
                        <a:solidFill>
                          <a:srgbClr val="000000"/>
                        </a:solidFill>
                        <a:effectLst/>
                        <a:latin typeface="Calibri"/>
                      </a:endParaRPr>
                    </a:p>
                  </a:txBody>
                  <a:tcPr marL="7253" marR="7253" marT="7253" marB="0" anchor="b"/>
                </a:tc>
                <a:extLst>
                  <a:ext uri="{0D108BD9-81ED-4DB2-BD59-A6C34878D82A}">
                    <a16:rowId xmlns:a16="http://schemas.microsoft.com/office/drawing/2014/main" val="10001"/>
                  </a:ext>
                </a:extLst>
              </a:tr>
              <a:tr h="169252">
                <a:tc>
                  <a:txBody>
                    <a:bodyPr/>
                    <a:lstStyle/>
                    <a:p>
                      <a:pPr algn="r" fontAlgn="b"/>
                      <a:r>
                        <a:rPr lang="en-US" sz="800" u="none" strike="noStrike">
                          <a:effectLst/>
                        </a:rPr>
                        <a:t>0</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Request Reference</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Unsigned 8 bit</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0x00 is reserved; 0x01 - 0xFF</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Defined by PLC</a:t>
                      </a:r>
                      <a:endParaRPr lang="en-US" sz="800" b="0" i="0" u="none" strike="noStrike">
                        <a:solidFill>
                          <a:srgbClr val="000000"/>
                        </a:solidFill>
                        <a:effectLst/>
                        <a:latin typeface="Calibri"/>
                      </a:endParaRPr>
                    </a:p>
                  </a:txBody>
                  <a:tcPr marL="7253" marR="7253" marT="7253" marB="0" anchor="b"/>
                </a:tc>
                <a:extLst>
                  <a:ext uri="{0D108BD9-81ED-4DB2-BD59-A6C34878D82A}">
                    <a16:rowId xmlns:a16="http://schemas.microsoft.com/office/drawing/2014/main" val="10002"/>
                  </a:ext>
                </a:extLst>
              </a:tr>
              <a:tr h="161192">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Request ID</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Unsigned 8 bit</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0x01 Read</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Always 0x01</a:t>
                      </a:r>
                      <a:endParaRPr lang="en-US" sz="800" b="0" i="0" u="none" strike="noStrike">
                        <a:solidFill>
                          <a:srgbClr val="000000"/>
                        </a:solidFill>
                        <a:effectLst/>
                        <a:latin typeface="Calibri"/>
                      </a:endParaRPr>
                    </a:p>
                  </a:txBody>
                  <a:tcPr marL="7253" marR="7253" marT="7253" marB="0" anchor="b"/>
                </a:tc>
                <a:extLst>
                  <a:ext uri="{0D108BD9-81ED-4DB2-BD59-A6C34878D82A}">
                    <a16:rowId xmlns:a16="http://schemas.microsoft.com/office/drawing/2014/main" val="10003"/>
                  </a:ext>
                </a:extLst>
              </a:tr>
              <a:tr h="161192">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dirty="0">
                          <a:effectLst/>
                        </a:rPr>
                        <a:t>Axis #</a:t>
                      </a:r>
                      <a:endParaRPr lang="en-US" sz="800" b="0" i="0" u="none" strike="noStrike" dirty="0">
                        <a:solidFill>
                          <a:srgbClr val="000000"/>
                        </a:solidFill>
                        <a:effectLst/>
                        <a:latin typeface="Calibri"/>
                      </a:endParaRPr>
                    </a:p>
                  </a:txBody>
                  <a:tcPr marL="7253" marR="7253" marT="7253" marB="0" anchor="b"/>
                </a:tc>
                <a:tc>
                  <a:txBody>
                    <a:bodyPr/>
                    <a:lstStyle/>
                    <a:p>
                      <a:pPr algn="l" fontAlgn="b"/>
                      <a:r>
                        <a:rPr lang="en-US" sz="800" u="none" strike="noStrike">
                          <a:effectLst/>
                        </a:rPr>
                        <a:t>Unsigned 8 bit</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0x00 only (AKD Parameter Manager)</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Always 0x00</a:t>
                      </a:r>
                      <a:endParaRPr lang="en-US" sz="800" b="0" i="0" u="none" strike="noStrike">
                        <a:solidFill>
                          <a:srgbClr val="000000"/>
                        </a:solidFill>
                        <a:effectLst/>
                        <a:latin typeface="Calibri"/>
                      </a:endParaRPr>
                    </a:p>
                  </a:txBody>
                  <a:tcPr marL="7253" marR="7253" marT="7253" marB="0" anchor="b"/>
                </a:tc>
                <a:extLst>
                  <a:ext uri="{0D108BD9-81ED-4DB2-BD59-A6C34878D82A}">
                    <a16:rowId xmlns:a16="http://schemas.microsoft.com/office/drawing/2014/main" val="10004"/>
                  </a:ext>
                </a:extLst>
              </a:tr>
              <a:tr h="161192">
                <a:tc>
                  <a:txBody>
                    <a:bodyPr/>
                    <a:lstStyle/>
                    <a:p>
                      <a:pPr algn="r" fontAlgn="b"/>
                      <a:r>
                        <a:rPr lang="en-US" sz="800" u="none" strike="noStrike">
                          <a:effectLst/>
                        </a:rPr>
                        <a:t>3</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No. of Parameters</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Unsigned 8 bit</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0x01 - 0x27</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0x01</a:t>
                      </a:r>
                      <a:endParaRPr lang="en-US" sz="800" b="0" i="0" u="none" strike="noStrike">
                        <a:solidFill>
                          <a:srgbClr val="000000"/>
                        </a:solidFill>
                        <a:effectLst/>
                        <a:latin typeface="Calibri"/>
                      </a:endParaRPr>
                    </a:p>
                  </a:txBody>
                  <a:tcPr marL="7253" marR="7253" marT="7253" marB="0" anchor="b"/>
                </a:tc>
                <a:extLst>
                  <a:ext uri="{0D108BD9-81ED-4DB2-BD59-A6C34878D82A}">
                    <a16:rowId xmlns:a16="http://schemas.microsoft.com/office/drawing/2014/main" val="10005"/>
                  </a:ext>
                </a:extLst>
              </a:tr>
              <a:tr h="161192">
                <a:tc>
                  <a:txBody>
                    <a:bodyPr/>
                    <a:lstStyle/>
                    <a:p>
                      <a:pPr algn="r" fontAlgn="b"/>
                      <a:r>
                        <a:rPr lang="en-US" sz="800" u="none" strike="noStrike">
                          <a:effectLst/>
                        </a:rPr>
                        <a:t>4</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Attribute</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Unsigned 8 bit</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0x00 reserved; 0x10 Value; 0x20 Description</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Always 0x10</a:t>
                      </a:r>
                      <a:endParaRPr lang="en-US" sz="800" b="0" i="0" u="none" strike="noStrike">
                        <a:solidFill>
                          <a:srgbClr val="000000"/>
                        </a:solidFill>
                        <a:effectLst/>
                        <a:latin typeface="Calibri"/>
                      </a:endParaRPr>
                    </a:p>
                  </a:txBody>
                  <a:tcPr marL="7253" marR="7253" marT="7253" marB="0" anchor="b"/>
                </a:tc>
                <a:extLst>
                  <a:ext uri="{0D108BD9-81ED-4DB2-BD59-A6C34878D82A}">
                    <a16:rowId xmlns:a16="http://schemas.microsoft.com/office/drawing/2014/main" val="10006"/>
                  </a:ext>
                </a:extLst>
              </a:tr>
              <a:tr h="161192">
                <a:tc>
                  <a:txBody>
                    <a:bodyPr/>
                    <a:lstStyle/>
                    <a:p>
                      <a:pPr algn="r" fontAlgn="b"/>
                      <a:r>
                        <a:rPr lang="en-US" sz="800" u="none" strike="noStrike">
                          <a:effectLst/>
                        </a:rPr>
                        <a:t>5</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No. of Elements</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Unsigned 8 bit</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0x01 - 0xEA</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0x01</a:t>
                      </a:r>
                      <a:endParaRPr lang="en-US" sz="800" b="0" i="0" u="none" strike="noStrike">
                        <a:solidFill>
                          <a:srgbClr val="000000"/>
                        </a:solidFill>
                        <a:effectLst/>
                        <a:latin typeface="Calibri"/>
                      </a:endParaRPr>
                    </a:p>
                  </a:txBody>
                  <a:tcPr marL="7253" marR="7253" marT="7253" marB="0" anchor="b"/>
                </a:tc>
                <a:extLst>
                  <a:ext uri="{0D108BD9-81ED-4DB2-BD59-A6C34878D82A}">
                    <a16:rowId xmlns:a16="http://schemas.microsoft.com/office/drawing/2014/main" val="10007"/>
                  </a:ext>
                </a:extLst>
              </a:tr>
              <a:tr h="161192">
                <a:tc>
                  <a:txBody>
                    <a:bodyPr/>
                    <a:lstStyle/>
                    <a:p>
                      <a:pPr algn="r" fontAlgn="b"/>
                      <a:r>
                        <a:rPr lang="en-US" sz="800" u="none" strike="noStrike">
                          <a:effectLst/>
                        </a:rPr>
                        <a:t>6</a:t>
                      </a:r>
                      <a:endParaRPr lang="en-US" sz="800" b="0" i="0" u="none" strike="noStrike">
                        <a:solidFill>
                          <a:srgbClr val="000000"/>
                        </a:solidFill>
                        <a:effectLst/>
                        <a:latin typeface="Calibri"/>
                      </a:endParaRPr>
                    </a:p>
                  </a:txBody>
                  <a:tcPr marL="7253" marR="7253" marT="7253" marB="0" anchor="b"/>
                </a:tc>
                <a:tc>
                  <a:txBody>
                    <a:bodyPr/>
                    <a:lstStyle/>
                    <a:p>
                      <a:pPr algn="l" fontAlgn="b"/>
                      <a:r>
                        <a:rPr lang="sv-SE" sz="800" u="none" strike="noStrike">
                          <a:effectLst/>
                        </a:rPr>
                        <a:t>PNU Number - upper 8 bits</a:t>
                      </a:r>
                      <a:endParaRPr lang="sv-SE"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Unsigned 8 bit</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0x01 - 0xFF</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PNU</a:t>
                      </a:r>
                      <a:endParaRPr lang="en-US" sz="800" b="0" i="0" u="none" strike="noStrike">
                        <a:solidFill>
                          <a:srgbClr val="000000"/>
                        </a:solidFill>
                        <a:effectLst/>
                        <a:latin typeface="Calibri"/>
                      </a:endParaRPr>
                    </a:p>
                  </a:txBody>
                  <a:tcPr marL="7253" marR="7253" marT="7253" marB="0" anchor="b"/>
                </a:tc>
                <a:extLst>
                  <a:ext uri="{0D108BD9-81ED-4DB2-BD59-A6C34878D82A}">
                    <a16:rowId xmlns:a16="http://schemas.microsoft.com/office/drawing/2014/main" val="10008"/>
                  </a:ext>
                </a:extLst>
              </a:tr>
              <a:tr h="161192">
                <a:tc>
                  <a:txBody>
                    <a:bodyPr/>
                    <a:lstStyle/>
                    <a:p>
                      <a:pPr algn="r" fontAlgn="b"/>
                      <a:r>
                        <a:rPr lang="en-US" sz="800" u="none" strike="noStrike">
                          <a:effectLst/>
                        </a:rPr>
                        <a:t>7</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PNU Number - lower 8 bits</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Unsigned 8 bit</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0x01 - 0xFF</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PNU</a:t>
                      </a:r>
                      <a:endParaRPr lang="en-US" sz="800" b="0" i="0" u="none" strike="noStrike">
                        <a:solidFill>
                          <a:srgbClr val="000000"/>
                        </a:solidFill>
                        <a:effectLst/>
                        <a:latin typeface="Calibri"/>
                      </a:endParaRPr>
                    </a:p>
                  </a:txBody>
                  <a:tcPr marL="7253" marR="7253" marT="7253" marB="0" anchor="b"/>
                </a:tc>
                <a:extLst>
                  <a:ext uri="{0D108BD9-81ED-4DB2-BD59-A6C34878D82A}">
                    <a16:rowId xmlns:a16="http://schemas.microsoft.com/office/drawing/2014/main" val="10009"/>
                  </a:ext>
                </a:extLst>
              </a:tr>
              <a:tr h="161192">
                <a:tc>
                  <a:txBody>
                    <a:bodyPr/>
                    <a:lstStyle/>
                    <a:p>
                      <a:pPr algn="r" fontAlgn="b"/>
                      <a:r>
                        <a:rPr lang="en-US" sz="800" u="none" strike="noStrike">
                          <a:effectLst/>
                        </a:rPr>
                        <a:t>8</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dirty="0">
                          <a:effectLst/>
                        </a:rPr>
                        <a:t>Subindex - upper 8 bits</a:t>
                      </a:r>
                      <a:endParaRPr lang="en-US" sz="800" b="0" i="0" u="none" strike="noStrike" dirty="0">
                        <a:solidFill>
                          <a:srgbClr val="000000"/>
                        </a:solidFill>
                        <a:effectLst/>
                        <a:latin typeface="Calibri"/>
                      </a:endParaRPr>
                    </a:p>
                  </a:txBody>
                  <a:tcPr marL="7253" marR="7253" marT="7253" marB="0" anchor="b"/>
                </a:tc>
                <a:tc>
                  <a:txBody>
                    <a:bodyPr/>
                    <a:lstStyle/>
                    <a:p>
                      <a:pPr algn="l" fontAlgn="b"/>
                      <a:r>
                        <a:rPr lang="en-US" sz="800" u="none" strike="noStrike">
                          <a:effectLst/>
                        </a:rPr>
                        <a:t>Unsigned 8 bit</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0x00 only</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Always 0x00</a:t>
                      </a:r>
                      <a:endParaRPr lang="en-US" sz="800" b="0" i="0" u="none" strike="noStrike">
                        <a:solidFill>
                          <a:srgbClr val="000000"/>
                        </a:solidFill>
                        <a:effectLst/>
                        <a:latin typeface="Calibri"/>
                      </a:endParaRPr>
                    </a:p>
                  </a:txBody>
                  <a:tcPr marL="7253" marR="7253" marT="7253" marB="0" anchor="b"/>
                </a:tc>
                <a:extLst>
                  <a:ext uri="{0D108BD9-81ED-4DB2-BD59-A6C34878D82A}">
                    <a16:rowId xmlns:a16="http://schemas.microsoft.com/office/drawing/2014/main" val="10010"/>
                  </a:ext>
                </a:extLst>
              </a:tr>
              <a:tr h="161192">
                <a:tc>
                  <a:txBody>
                    <a:bodyPr/>
                    <a:lstStyle/>
                    <a:p>
                      <a:pPr algn="r" fontAlgn="b"/>
                      <a:r>
                        <a:rPr lang="en-US" sz="800" u="none" strike="noStrike">
                          <a:effectLst/>
                        </a:rPr>
                        <a:t>9</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dirty="0">
                          <a:effectLst/>
                        </a:rPr>
                        <a:t>Subindex - lower 8 bits</a:t>
                      </a:r>
                      <a:endParaRPr lang="en-US" sz="800" b="0" i="0" u="none" strike="noStrike" dirty="0">
                        <a:solidFill>
                          <a:srgbClr val="000000"/>
                        </a:solidFill>
                        <a:effectLst/>
                        <a:latin typeface="Calibri"/>
                      </a:endParaRPr>
                    </a:p>
                  </a:txBody>
                  <a:tcPr marL="7253" marR="7253" marT="7253" marB="0" anchor="b"/>
                </a:tc>
                <a:tc>
                  <a:txBody>
                    <a:bodyPr/>
                    <a:lstStyle/>
                    <a:p>
                      <a:pPr algn="l" fontAlgn="b"/>
                      <a:r>
                        <a:rPr lang="en-US" sz="800" u="none" strike="noStrike">
                          <a:effectLst/>
                        </a:rPr>
                        <a:t>Unsigned 8 bit</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0x00 only</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Always 0x00</a:t>
                      </a:r>
                      <a:endParaRPr lang="en-US" sz="800" b="0" i="0" u="none" strike="noStrike">
                        <a:solidFill>
                          <a:srgbClr val="000000"/>
                        </a:solidFill>
                        <a:effectLst/>
                        <a:latin typeface="Calibri"/>
                      </a:endParaRPr>
                    </a:p>
                  </a:txBody>
                  <a:tcPr marL="7253" marR="7253" marT="7253" marB="0" anchor="b"/>
                </a:tc>
                <a:extLst>
                  <a:ext uri="{0D108BD9-81ED-4DB2-BD59-A6C34878D82A}">
                    <a16:rowId xmlns:a16="http://schemas.microsoft.com/office/drawing/2014/main" val="10011"/>
                  </a:ext>
                </a:extLst>
              </a:tr>
              <a:tr h="161192">
                <a:tc>
                  <a:txBody>
                    <a:bodyPr/>
                    <a:lstStyle/>
                    <a:p>
                      <a:pPr algn="l" fontAlgn="b"/>
                      <a:endParaRPr lang="en-US" sz="800" b="0" i="0" u="none" strike="noStrike">
                        <a:solidFill>
                          <a:srgbClr val="000000"/>
                        </a:solidFill>
                        <a:effectLst/>
                        <a:latin typeface="Calibri"/>
                      </a:endParaRPr>
                    </a:p>
                  </a:txBody>
                  <a:tcPr marL="7253" marR="7253" marT="7253" marB="0" anchor="b"/>
                </a:tc>
                <a:tc>
                  <a:txBody>
                    <a:bodyPr/>
                    <a:lstStyle/>
                    <a:p>
                      <a:pPr algn="l" fontAlgn="b"/>
                      <a:endParaRPr lang="en-US" sz="800" b="0" i="0" u="none" strike="noStrike">
                        <a:solidFill>
                          <a:srgbClr val="000000"/>
                        </a:solidFill>
                        <a:effectLst/>
                        <a:latin typeface="Calibri"/>
                      </a:endParaRPr>
                    </a:p>
                  </a:txBody>
                  <a:tcPr marL="7253" marR="7253" marT="7253" marB="0" anchor="b"/>
                </a:tc>
                <a:tc>
                  <a:txBody>
                    <a:bodyPr/>
                    <a:lstStyle/>
                    <a:p>
                      <a:pPr algn="l" fontAlgn="b"/>
                      <a:endParaRPr lang="en-US" sz="800" b="0" i="0" u="none" strike="noStrike">
                        <a:solidFill>
                          <a:srgbClr val="000000"/>
                        </a:solidFill>
                        <a:effectLst/>
                        <a:latin typeface="Calibri"/>
                      </a:endParaRPr>
                    </a:p>
                  </a:txBody>
                  <a:tcPr marL="7253" marR="7253" marT="7253" marB="0" anchor="b"/>
                </a:tc>
                <a:tc>
                  <a:txBody>
                    <a:bodyPr/>
                    <a:lstStyle/>
                    <a:p>
                      <a:pPr algn="l" fontAlgn="b"/>
                      <a:endParaRPr lang="en-US" sz="800" b="0" i="0" u="none" strike="noStrike">
                        <a:solidFill>
                          <a:srgbClr val="000000"/>
                        </a:solidFill>
                        <a:effectLst/>
                        <a:latin typeface="Calibri"/>
                      </a:endParaRPr>
                    </a:p>
                  </a:txBody>
                  <a:tcPr marL="7253" marR="7253" marT="7253" marB="0" anchor="b"/>
                </a:tc>
                <a:tc>
                  <a:txBody>
                    <a:bodyPr/>
                    <a:lstStyle/>
                    <a:p>
                      <a:pPr algn="l" fontAlgn="b"/>
                      <a:endParaRPr lang="en-US" sz="800" b="0" i="0" u="none" strike="noStrike">
                        <a:solidFill>
                          <a:srgbClr val="000000"/>
                        </a:solidFill>
                        <a:effectLst/>
                        <a:latin typeface="Calibri"/>
                      </a:endParaRPr>
                    </a:p>
                  </a:txBody>
                  <a:tcPr marL="7253" marR="7253" marT="7253" marB="0" anchor="b"/>
                </a:tc>
                <a:extLst>
                  <a:ext uri="{0D108BD9-81ED-4DB2-BD59-A6C34878D82A}">
                    <a16:rowId xmlns:a16="http://schemas.microsoft.com/office/drawing/2014/main" val="10012"/>
                  </a:ext>
                </a:extLst>
              </a:tr>
              <a:tr h="161192">
                <a:tc gridSpan="3">
                  <a:txBody>
                    <a:bodyPr/>
                    <a:lstStyle/>
                    <a:p>
                      <a:pPr algn="l" fontAlgn="b"/>
                      <a:r>
                        <a:rPr lang="en-US" sz="800" u="sng" strike="noStrike">
                          <a:effectLst/>
                        </a:rPr>
                        <a:t>Read Parameter Response (from drive to PLC)</a:t>
                      </a:r>
                      <a:endParaRPr lang="en-US" sz="800" b="0" i="0" u="sng" strike="noStrike">
                        <a:solidFill>
                          <a:srgbClr val="000000"/>
                        </a:solidFill>
                        <a:effectLst/>
                        <a:latin typeface="Calibri"/>
                      </a:endParaRPr>
                    </a:p>
                  </a:txBody>
                  <a:tcPr marL="7253" marR="7253" marT="7253" marB="0" anchor="b"/>
                </a:tc>
                <a:tc hMerge="1">
                  <a:txBody>
                    <a:bodyPr/>
                    <a:lstStyle/>
                    <a:p>
                      <a:endParaRPr lang="en-US"/>
                    </a:p>
                  </a:txBody>
                  <a:tcPr/>
                </a:tc>
                <a:tc hMerge="1">
                  <a:txBody>
                    <a:bodyPr/>
                    <a:lstStyle/>
                    <a:p>
                      <a:endParaRPr lang="en-US"/>
                    </a:p>
                  </a:txBody>
                  <a:tcPr/>
                </a:tc>
                <a:tc>
                  <a:txBody>
                    <a:bodyPr/>
                    <a:lstStyle/>
                    <a:p>
                      <a:pPr algn="l" fontAlgn="b"/>
                      <a:endParaRPr lang="en-US" sz="800" b="0" i="0" u="none" strike="noStrike">
                        <a:solidFill>
                          <a:srgbClr val="000000"/>
                        </a:solidFill>
                        <a:effectLst/>
                        <a:latin typeface="Calibri"/>
                      </a:endParaRPr>
                    </a:p>
                  </a:txBody>
                  <a:tcPr marL="7253" marR="7253" marT="7253" marB="0" anchor="b"/>
                </a:tc>
                <a:tc>
                  <a:txBody>
                    <a:bodyPr/>
                    <a:lstStyle/>
                    <a:p>
                      <a:pPr algn="l" fontAlgn="b"/>
                      <a:endParaRPr lang="en-US" sz="800" b="0" i="0" u="none" strike="noStrike">
                        <a:solidFill>
                          <a:srgbClr val="000000"/>
                        </a:solidFill>
                        <a:effectLst/>
                        <a:latin typeface="Calibri"/>
                      </a:endParaRPr>
                    </a:p>
                  </a:txBody>
                  <a:tcPr marL="7253" marR="7253" marT="7253" marB="0" anchor="b"/>
                </a:tc>
                <a:extLst>
                  <a:ext uri="{0D108BD9-81ED-4DB2-BD59-A6C34878D82A}">
                    <a16:rowId xmlns:a16="http://schemas.microsoft.com/office/drawing/2014/main" val="10013"/>
                  </a:ext>
                </a:extLst>
              </a:tr>
              <a:tr h="169252">
                <a:tc>
                  <a:txBody>
                    <a:bodyPr/>
                    <a:lstStyle/>
                    <a:p>
                      <a:pPr algn="l" fontAlgn="b"/>
                      <a:r>
                        <a:rPr lang="en-US" sz="800" u="none" strike="noStrike">
                          <a:effectLst/>
                        </a:rPr>
                        <a:t>Byte</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Description</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Data Size</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Allowable Values</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Typical Value</a:t>
                      </a:r>
                      <a:endParaRPr lang="en-US" sz="800" b="0" i="0" u="none" strike="noStrike">
                        <a:solidFill>
                          <a:srgbClr val="000000"/>
                        </a:solidFill>
                        <a:effectLst/>
                        <a:latin typeface="Calibri"/>
                      </a:endParaRPr>
                    </a:p>
                  </a:txBody>
                  <a:tcPr marL="7253" marR="7253" marT="7253" marB="0" anchor="b"/>
                </a:tc>
                <a:extLst>
                  <a:ext uri="{0D108BD9-81ED-4DB2-BD59-A6C34878D82A}">
                    <a16:rowId xmlns:a16="http://schemas.microsoft.com/office/drawing/2014/main" val="10014"/>
                  </a:ext>
                </a:extLst>
              </a:tr>
              <a:tr h="169252">
                <a:tc>
                  <a:txBody>
                    <a:bodyPr/>
                    <a:lstStyle/>
                    <a:p>
                      <a:pPr algn="r" fontAlgn="b"/>
                      <a:r>
                        <a:rPr lang="en-US" sz="800" u="none" strike="noStrike">
                          <a:effectLst/>
                        </a:rPr>
                        <a:t>0</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Request Reference</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Unsigned 8 bit</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0x00 is reserved; 0x01 - 0xFF</a:t>
                      </a:r>
                      <a:endParaRPr lang="en-US" sz="800" b="0" i="0" u="none" strike="noStrike">
                        <a:solidFill>
                          <a:srgbClr val="000000"/>
                        </a:solidFill>
                        <a:effectLst/>
                        <a:latin typeface="Calibri"/>
                      </a:endParaRPr>
                    </a:p>
                  </a:txBody>
                  <a:tcPr marL="7253" marR="7253" marT="7253" marB="0" anchor="b"/>
                </a:tc>
                <a:tc>
                  <a:txBody>
                    <a:bodyPr/>
                    <a:lstStyle/>
                    <a:p>
                      <a:pPr algn="l" fontAlgn="b"/>
                      <a:endParaRPr lang="en-US" sz="800" b="0" i="0" u="none" strike="noStrike">
                        <a:solidFill>
                          <a:srgbClr val="000000"/>
                        </a:solidFill>
                        <a:effectLst/>
                        <a:latin typeface="Calibri"/>
                      </a:endParaRPr>
                    </a:p>
                  </a:txBody>
                  <a:tcPr marL="7253" marR="7253" marT="7253" marB="0" anchor="b"/>
                </a:tc>
                <a:extLst>
                  <a:ext uri="{0D108BD9-81ED-4DB2-BD59-A6C34878D82A}">
                    <a16:rowId xmlns:a16="http://schemas.microsoft.com/office/drawing/2014/main" val="10015"/>
                  </a:ext>
                </a:extLst>
              </a:tr>
              <a:tr h="161192">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Response ID</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Unsigned 8 bit</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0x01 Read successful or 0x81 Unsuccessfull</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0x01</a:t>
                      </a:r>
                      <a:endParaRPr lang="en-US" sz="800" b="0" i="0" u="none" strike="noStrike">
                        <a:solidFill>
                          <a:srgbClr val="000000"/>
                        </a:solidFill>
                        <a:effectLst/>
                        <a:latin typeface="Calibri"/>
                      </a:endParaRPr>
                    </a:p>
                  </a:txBody>
                  <a:tcPr marL="7253" marR="7253" marT="7253" marB="0" anchor="b"/>
                </a:tc>
                <a:extLst>
                  <a:ext uri="{0D108BD9-81ED-4DB2-BD59-A6C34878D82A}">
                    <a16:rowId xmlns:a16="http://schemas.microsoft.com/office/drawing/2014/main" val="10016"/>
                  </a:ext>
                </a:extLst>
              </a:tr>
              <a:tr h="161192">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Axis #</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Unsigned 8 bit</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0x00 only (AKD Parameter Manager)</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Always 0x00</a:t>
                      </a:r>
                      <a:endParaRPr lang="en-US" sz="800" b="0" i="0" u="none" strike="noStrike">
                        <a:solidFill>
                          <a:srgbClr val="000000"/>
                        </a:solidFill>
                        <a:effectLst/>
                        <a:latin typeface="Calibri"/>
                      </a:endParaRPr>
                    </a:p>
                  </a:txBody>
                  <a:tcPr marL="7253" marR="7253" marT="7253" marB="0" anchor="b"/>
                </a:tc>
                <a:extLst>
                  <a:ext uri="{0D108BD9-81ED-4DB2-BD59-A6C34878D82A}">
                    <a16:rowId xmlns:a16="http://schemas.microsoft.com/office/drawing/2014/main" val="10017"/>
                  </a:ext>
                </a:extLst>
              </a:tr>
              <a:tr h="161192">
                <a:tc>
                  <a:txBody>
                    <a:bodyPr/>
                    <a:lstStyle/>
                    <a:p>
                      <a:pPr algn="r" fontAlgn="b"/>
                      <a:r>
                        <a:rPr lang="en-US" sz="800" u="none" strike="noStrike">
                          <a:effectLst/>
                        </a:rPr>
                        <a:t>3</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No. of Parameters</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Unsigned 8 bit</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0x01 - 0x27</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0x01</a:t>
                      </a:r>
                      <a:endParaRPr lang="en-US" sz="800" b="0" i="0" u="none" strike="noStrike">
                        <a:solidFill>
                          <a:srgbClr val="000000"/>
                        </a:solidFill>
                        <a:effectLst/>
                        <a:latin typeface="Calibri"/>
                      </a:endParaRPr>
                    </a:p>
                  </a:txBody>
                  <a:tcPr marL="7253" marR="7253" marT="7253" marB="0" anchor="b"/>
                </a:tc>
                <a:extLst>
                  <a:ext uri="{0D108BD9-81ED-4DB2-BD59-A6C34878D82A}">
                    <a16:rowId xmlns:a16="http://schemas.microsoft.com/office/drawing/2014/main" val="10018"/>
                  </a:ext>
                </a:extLst>
              </a:tr>
              <a:tr h="161192">
                <a:tc>
                  <a:txBody>
                    <a:bodyPr/>
                    <a:lstStyle/>
                    <a:p>
                      <a:pPr algn="r" fontAlgn="b"/>
                      <a:r>
                        <a:rPr lang="en-US" sz="800" u="none" strike="noStrike">
                          <a:effectLst/>
                        </a:rPr>
                        <a:t>4</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Attribute</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Unsigned 8 bit</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0x00 reserved; 0x10 Value; 0x20 Description</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Always 0x10</a:t>
                      </a:r>
                      <a:endParaRPr lang="en-US" sz="800" b="0" i="0" u="none" strike="noStrike">
                        <a:solidFill>
                          <a:srgbClr val="000000"/>
                        </a:solidFill>
                        <a:effectLst/>
                        <a:latin typeface="Calibri"/>
                      </a:endParaRPr>
                    </a:p>
                  </a:txBody>
                  <a:tcPr marL="7253" marR="7253" marT="7253" marB="0" anchor="b"/>
                </a:tc>
                <a:extLst>
                  <a:ext uri="{0D108BD9-81ED-4DB2-BD59-A6C34878D82A}">
                    <a16:rowId xmlns:a16="http://schemas.microsoft.com/office/drawing/2014/main" val="10019"/>
                  </a:ext>
                </a:extLst>
              </a:tr>
              <a:tr h="161192">
                <a:tc>
                  <a:txBody>
                    <a:bodyPr/>
                    <a:lstStyle/>
                    <a:p>
                      <a:pPr algn="r" fontAlgn="b"/>
                      <a:r>
                        <a:rPr lang="en-US" sz="800" u="none" strike="noStrike">
                          <a:effectLst/>
                        </a:rPr>
                        <a:t>5</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No. of Elements</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Unsigned 8 bit</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0x01 - 0xEA</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0x01</a:t>
                      </a:r>
                      <a:endParaRPr lang="en-US" sz="800" b="0" i="0" u="none" strike="noStrike">
                        <a:solidFill>
                          <a:srgbClr val="000000"/>
                        </a:solidFill>
                        <a:effectLst/>
                        <a:latin typeface="Calibri"/>
                      </a:endParaRPr>
                    </a:p>
                  </a:txBody>
                  <a:tcPr marL="7253" marR="7253" marT="7253" marB="0" anchor="b"/>
                </a:tc>
                <a:extLst>
                  <a:ext uri="{0D108BD9-81ED-4DB2-BD59-A6C34878D82A}">
                    <a16:rowId xmlns:a16="http://schemas.microsoft.com/office/drawing/2014/main" val="10020"/>
                  </a:ext>
                </a:extLst>
              </a:tr>
              <a:tr h="161192">
                <a:tc>
                  <a:txBody>
                    <a:bodyPr/>
                    <a:lstStyle/>
                    <a:p>
                      <a:pPr algn="r" fontAlgn="b"/>
                      <a:r>
                        <a:rPr lang="en-US" sz="800" u="none" strike="noStrike">
                          <a:effectLst/>
                        </a:rPr>
                        <a:t>6</a:t>
                      </a:r>
                      <a:endParaRPr lang="en-US" sz="800" b="0" i="0" u="none" strike="noStrike">
                        <a:solidFill>
                          <a:srgbClr val="000000"/>
                        </a:solidFill>
                        <a:effectLst/>
                        <a:latin typeface="Calibri"/>
                      </a:endParaRPr>
                    </a:p>
                  </a:txBody>
                  <a:tcPr marL="7253" marR="7253" marT="7253" marB="0" anchor="b"/>
                </a:tc>
                <a:tc>
                  <a:txBody>
                    <a:bodyPr/>
                    <a:lstStyle/>
                    <a:p>
                      <a:pPr algn="l" fontAlgn="b"/>
                      <a:r>
                        <a:rPr lang="sv-SE" sz="800" u="none" strike="noStrike">
                          <a:effectLst/>
                        </a:rPr>
                        <a:t>PNU Number - upper 8 bits</a:t>
                      </a:r>
                      <a:endParaRPr lang="sv-SE"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Unsigned 8 bit</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0x01 - 0xFF</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PNU number</a:t>
                      </a:r>
                      <a:endParaRPr lang="en-US" sz="800" b="0" i="0" u="none" strike="noStrike">
                        <a:solidFill>
                          <a:srgbClr val="000000"/>
                        </a:solidFill>
                        <a:effectLst/>
                        <a:latin typeface="Calibri"/>
                      </a:endParaRPr>
                    </a:p>
                  </a:txBody>
                  <a:tcPr marL="7253" marR="7253" marT="7253" marB="0" anchor="b"/>
                </a:tc>
                <a:extLst>
                  <a:ext uri="{0D108BD9-81ED-4DB2-BD59-A6C34878D82A}">
                    <a16:rowId xmlns:a16="http://schemas.microsoft.com/office/drawing/2014/main" val="10021"/>
                  </a:ext>
                </a:extLst>
              </a:tr>
              <a:tr h="161192">
                <a:tc>
                  <a:txBody>
                    <a:bodyPr/>
                    <a:lstStyle/>
                    <a:p>
                      <a:pPr algn="r" fontAlgn="b"/>
                      <a:r>
                        <a:rPr lang="en-US" sz="800" u="none" strike="noStrike">
                          <a:effectLst/>
                        </a:rPr>
                        <a:t>7</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PNU Number - lower 8 bits</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Unsigned 8 bit</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0x01 - 0xFF</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PNU number</a:t>
                      </a:r>
                      <a:endParaRPr lang="en-US" sz="800" b="0" i="0" u="none" strike="noStrike">
                        <a:solidFill>
                          <a:srgbClr val="000000"/>
                        </a:solidFill>
                        <a:effectLst/>
                        <a:latin typeface="Calibri"/>
                      </a:endParaRPr>
                    </a:p>
                  </a:txBody>
                  <a:tcPr marL="7253" marR="7253" marT="7253" marB="0" anchor="b"/>
                </a:tc>
                <a:extLst>
                  <a:ext uri="{0D108BD9-81ED-4DB2-BD59-A6C34878D82A}">
                    <a16:rowId xmlns:a16="http://schemas.microsoft.com/office/drawing/2014/main" val="10022"/>
                  </a:ext>
                </a:extLst>
              </a:tr>
              <a:tr h="161192">
                <a:tc>
                  <a:txBody>
                    <a:bodyPr/>
                    <a:lstStyle/>
                    <a:p>
                      <a:pPr algn="r" fontAlgn="b"/>
                      <a:r>
                        <a:rPr lang="en-US" sz="800" u="none" strike="noStrike">
                          <a:effectLst/>
                        </a:rPr>
                        <a:t>8</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dirty="0">
                          <a:effectLst/>
                        </a:rPr>
                        <a:t>Subindex - upper 8 bits</a:t>
                      </a:r>
                      <a:endParaRPr lang="en-US" sz="800" b="0" i="0" u="none" strike="noStrike" dirty="0">
                        <a:solidFill>
                          <a:srgbClr val="000000"/>
                        </a:solidFill>
                        <a:effectLst/>
                        <a:latin typeface="Calibri"/>
                      </a:endParaRPr>
                    </a:p>
                  </a:txBody>
                  <a:tcPr marL="7253" marR="7253" marT="7253" marB="0" anchor="b"/>
                </a:tc>
                <a:tc>
                  <a:txBody>
                    <a:bodyPr/>
                    <a:lstStyle/>
                    <a:p>
                      <a:pPr algn="l" fontAlgn="b"/>
                      <a:r>
                        <a:rPr lang="en-US" sz="800" u="none" strike="noStrike">
                          <a:effectLst/>
                        </a:rPr>
                        <a:t>Unsigned 8 bit</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0x00 only</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Always 0x00</a:t>
                      </a:r>
                      <a:endParaRPr lang="en-US" sz="800" b="0" i="0" u="none" strike="noStrike">
                        <a:solidFill>
                          <a:srgbClr val="000000"/>
                        </a:solidFill>
                        <a:effectLst/>
                        <a:latin typeface="Calibri"/>
                      </a:endParaRPr>
                    </a:p>
                  </a:txBody>
                  <a:tcPr marL="7253" marR="7253" marT="7253" marB="0" anchor="b"/>
                </a:tc>
                <a:extLst>
                  <a:ext uri="{0D108BD9-81ED-4DB2-BD59-A6C34878D82A}">
                    <a16:rowId xmlns:a16="http://schemas.microsoft.com/office/drawing/2014/main" val="10023"/>
                  </a:ext>
                </a:extLst>
              </a:tr>
              <a:tr h="161192">
                <a:tc>
                  <a:txBody>
                    <a:bodyPr/>
                    <a:lstStyle/>
                    <a:p>
                      <a:pPr algn="r" fontAlgn="b"/>
                      <a:r>
                        <a:rPr lang="en-US" sz="800" u="none" strike="noStrike">
                          <a:effectLst/>
                        </a:rPr>
                        <a:t>9</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dirty="0">
                          <a:effectLst/>
                        </a:rPr>
                        <a:t>Subindex - lower 8 bits</a:t>
                      </a:r>
                      <a:endParaRPr lang="en-US" sz="800" b="0" i="0" u="none" strike="noStrike" dirty="0">
                        <a:solidFill>
                          <a:srgbClr val="000000"/>
                        </a:solidFill>
                        <a:effectLst/>
                        <a:latin typeface="Calibri"/>
                      </a:endParaRPr>
                    </a:p>
                  </a:txBody>
                  <a:tcPr marL="7253" marR="7253" marT="7253" marB="0" anchor="b"/>
                </a:tc>
                <a:tc>
                  <a:txBody>
                    <a:bodyPr/>
                    <a:lstStyle/>
                    <a:p>
                      <a:pPr algn="l" fontAlgn="b"/>
                      <a:r>
                        <a:rPr lang="en-US" sz="800" u="none" strike="noStrike">
                          <a:effectLst/>
                        </a:rPr>
                        <a:t>Unsigned 8 bit</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0x00 only</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Always 0x00</a:t>
                      </a:r>
                      <a:endParaRPr lang="en-US" sz="800" b="0" i="0" u="none" strike="noStrike">
                        <a:solidFill>
                          <a:srgbClr val="000000"/>
                        </a:solidFill>
                        <a:effectLst/>
                        <a:latin typeface="Calibri"/>
                      </a:endParaRPr>
                    </a:p>
                  </a:txBody>
                  <a:tcPr marL="7253" marR="7253" marT="7253" marB="0" anchor="b"/>
                </a:tc>
                <a:extLst>
                  <a:ext uri="{0D108BD9-81ED-4DB2-BD59-A6C34878D82A}">
                    <a16:rowId xmlns:a16="http://schemas.microsoft.com/office/drawing/2014/main" val="10024"/>
                  </a:ext>
                </a:extLst>
              </a:tr>
              <a:tr h="161192">
                <a:tc>
                  <a:txBody>
                    <a:bodyPr/>
                    <a:lstStyle/>
                    <a:p>
                      <a:pPr algn="r" fontAlgn="b"/>
                      <a:r>
                        <a:rPr lang="en-US" sz="800" u="none" strike="noStrike">
                          <a:effectLst/>
                        </a:rPr>
                        <a:t>10</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Format</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Unsigned 8 bit</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0x41 for byte; 0x42 for Word; 0x43 for Dword; 0x00 for no data</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0x41, 0x42, or 0x43</a:t>
                      </a:r>
                      <a:endParaRPr lang="en-US" sz="800" b="0" i="0" u="none" strike="noStrike">
                        <a:solidFill>
                          <a:srgbClr val="000000"/>
                        </a:solidFill>
                        <a:effectLst/>
                        <a:latin typeface="Calibri"/>
                      </a:endParaRPr>
                    </a:p>
                  </a:txBody>
                  <a:tcPr marL="7253" marR="7253" marT="7253" marB="0" anchor="b"/>
                </a:tc>
                <a:extLst>
                  <a:ext uri="{0D108BD9-81ED-4DB2-BD59-A6C34878D82A}">
                    <a16:rowId xmlns:a16="http://schemas.microsoft.com/office/drawing/2014/main" val="10025"/>
                  </a:ext>
                </a:extLst>
              </a:tr>
              <a:tr h="161192">
                <a:tc>
                  <a:txBody>
                    <a:bodyPr/>
                    <a:lstStyle/>
                    <a:p>
                      <a:pPr algn="r" fontAlgn="b"/>
                      <a:r>
                        <a:rPr lang="en-US" sz="800" u="none" strike="noStrike">
                          <a:effectLst/>
                        </a:rPr>
                        <a:t>11</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Number of Values</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Unsigned 8 bit</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0x01</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0x01</a:t>
                      </a:r>
                      <a:endParaRPr lang="en-US" sz="800" b="0" i="0" u="none" strike="noStrike">
                        <a:solidFill>
                          <a:srgbClr val="000000"/>
                        </a:solidFill>
                        <a:effectLst/>
                        <a:latin typeface="Calibri"/>
                      </a:endParaRPr>
                    </a:p>
                  </a:txBody>
                  <a:tcPr marL="7253" marR="7253" marT="7253" marB="0" anchor="b"/>
                </a:tc>
                <a:extLst>
                  <a:ext uri="{0D108BD9-81ED-4DB2-BD59-A6C34878D82A}">
                    <a16:rowId xmlns:a16="http://schemas.microsoft.com/office/drawing/2014/main" val="10026"/>
                  </a:ext>
                </a:extLst>
              </a:tr>
              <a:tr h="161192">
                <a:tc>
                  <a:txBody>
                    <a:bodyPr/>
                    <a:lstStyle/>
                    <a:p>
                      <a:pPr algn="r" fontAlgn="b"/>
                      <a:r>
                        <a:rPr lang="en-US" sz="800" u="none" strike="noStrike">
                          <a:effectLst/>
                        </a:rPr>
                        <a:t>12</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Data - Most significant</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Signed 8 bit</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0x01 - 0xFF</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Data</a:t>
                      </a:r>
                      <a:endParaRPr lang="en-US" sz="800" b="0" i="0" u="none" strike="noStrike">
                        <a:solidFill>
                          <a:srgbClr val="000000"/>
                        </a:solidFill>
                        <a:effectLst/>
                        <a:latin typeface="Calibri"/>
                      </a:endParaRPr>
                    </a:p>
                  </a:txBody>
                  <a:tcPr marL="7253" marR="7253" marT="7253" marB="0" anchor="b"/>
                </a:tc>
                <a:extLst>
                  <a:ext uri="{0D108BD9-81ED-4DB2-BD59-A6C34878D82A}">
                    <a16:rowId xmlns:a16="http://schemas.microsoft.com/office/drawing/2014/main" val="10027"/>
                  </a:ext>
                </a:extLst>
              </a:tr>
              <a:tr h="161192">
                <a:tc>
                  <a:txBody>
                    <a:bodyPr/>
                    <a:lstStyle/>
                    <a:p>
                      <a:pPr algn="r" fontAlgn="b"/>
                      <a:r>
                        <a:rPr lang="en-US" sz="800" u="none" strike="noStrike">
                          <a:effectLst/>
                        </a:rPr>
                        <a:t>13</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Data</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Unsigned 8 bit</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0x01 - 0xFF</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Data</a:t>
                      </a:r>
                      <a:endParaRPr lang="en-US" sz="800" b="0" i="0" u="none" strike="noStrike">
                        <a:solidFill>
                          <a:srgbClr val="000000"/>
                        </a:solidFill>
                        <a:effectLst/>
                        <a:latin typeface="Calibri"/>
                      </a:endParaRPr>
                    </a:p>
                  </a:txBody>
                  <a:tcPr marL="7253" marR="7253" marT="7253" marB="0" anchor="b"/>
                </a:tc>
                <a:extLst>
                  <a:ext uri="{0D108BD9-81ED-4DB2-BD59-A6C34878D82A}">
                    <a16:rowId xmlns:a16="http://schemas.microsoft.com/office/drawing/2014/main" val="10028"/>
                  </a:ext>
                </a:extLst>
              </a:tr>
              <a:tr h="161192">
                <a:tc>
                  <a:txBody>
                    <a:bodyPr/>
                    <a:lstStyle/>
                    <a:p>
                      <a:pPr algn="r" fontAlgn="b"/>
                      <a:r>
                        <a:rPr lang="en-US" sz="800" u="none" strike="noStrike">
                          <a:effectLst/>
                        </a:rPr>
                        <a:t>14</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Data</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Unsigned 8 bit</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0x01 - 0xFF</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Data</a:t>
                      </a:r>
                      <a:endParaRPr lang="en-US" sz="800" b="0" i="0" u="none" strike="noStrike">
                        <a:solidFill>
                          <a:srgbClr val="000000"/>
                        </a:solidFill>
                        <a:effectLst/>
                        <a:latin typeface="Calibri"/>
                      </a:endParaRPr>
                    </a:p>
                  </a:txBody>
                  <a:tcPr marL="7253" marR="7253" marT="7253" marB="0" anchor="b"/>
                </a:tc>
                <a:extLst>
                  <a:ext uri="{0D108BD9-81ED-4DB2-BD59-A6C34878D82A}">
                    <a16:rowId xmlns:a16="http://schemas.microsoft.com/office/drawing/2014/main" val="10029"/>
                  </a:ext>
                </a:extLst>
              </a:tr>
              <a:tr h="161192">
                <a:tc>
                  <a:txBody>
                    <a:bodyPr/>
                    <a:lstStyle/>
                    <a:p>
                      <a:pPr algn="r" fontAlgn="b"/>
                      <a:r>
                        <a:rPr lang="en-US" sz="800" u="none" strike="noStrike">
                          <a:effectLst/>
                        </a:rPr>
                        <a:t>15</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Data - Least significant</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Unsigned 8 bit</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a:effectLst/>
                        </a:rPr>
                        <a:t>0x01 - 0xFF</a:t>
                      </a:r>
                      <a:endParaRPr lang="en-US" sz="800" b="0" i="0" u="none" strike="noStrike">
                        <a:solidFill>
                          <a:srgbClr val="000000"/>
                        </a:solidFill>
                        <a:effectLst/>
                        <a:latin typeface="Calibri"/>
                      </a:endParaRPr>
                    </a:p>
                  </a:txBody>
                  <a:tcPr marL="7253" marR="7253" marT="7253" marB="0" anchor="b"/>
                </a:tc>
                <a:tc>
                  <a:txBody>
                    <a:bodyPr/>
                    <a:lstStyle/>
                    <a:p>
                      <a:pPr algn="l" fontAlgn="b"/>
                      <a:r>
                        <a:rPr lang="en-US" sz="800" u="none" strike="noStrike" dirty="0">
                          <a:effectLst/>
                        </a:rPr>
                        <a:t>Data</a:t>
                      </a:r>
                      <a:endParaRPr lang="en-US" sz="800" b="0" i="0" u="none" strike="noStrike" dirty="0">
                        <a:solidFill>
                          <a:srgbClr val="000000"/>
                        </a:solidFill>
                        <a:effectLst/>
                        <a:latin typeface="Calibri"/>
                      </a:endParaRPr>
                    </a:p>
                  </a:txBody>
                  <a:tcPr marL="7253" marR="7253" marT="7253" marB="0" anchor="b"/>
                </a:tc>
                <a:extLst>
                  <a:ext uri="{0D108BD9-81ED-4DB2-BD59-A6C34878D82A}">
                    <a16:rowId xmlns:a16="http://schemas.microsoft.com/office/drawing/2014/main" val="10030"/>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14F7E8F4-E944-90BC-646E-E17976953025}"/>
              </a:ext>
            </a:extLst>
          </p:cNvPr>
          <p:cNvSpPr>
            <a:spLocks noGrp="1"/>
          </p:cNvSpPr>
          <p:nvPr>
            <p:ph type="title"/>
          </p:nvPr>
        </p:nvSpPr>
        <p:spPr>
          <a:xfrm>
            <a:off x="433388" y="71438"/>
            <a:ext cx="8229600" cy="914400"/>
          </a:xfrm>
          <a:ln/>
        </p:spPr>
        <p:txBody>
          <a:bodyPr/>
          <a:lstStyle/>
          <a:p>
            <a:r>
              <a:rPr lang="en-US" altLang="en-US"/>
              <a:t>Parameter Access Channel – Write</a:t>
            </a:r>
          </a:p>
        </p:txBody>
      </p:sp>
      <p:graphicFrame>
        <p:nvGraphicFramePr>
          <p:cNvPr id="3" name="Table 2">
            <a:extLst>
              <a:ext uri="{FF2B5EF4-FFF2-40B4-BE49-F238E27FC236}">
                <a16:creationId xmlns:a16="http://schemas.microsoft.com/office/drawing/2014/main" id="{856D2FE3-20B2-1921-E21B-B4233BD44353}"/>
              </a:ext>
            </a:extLst>
          </p:cNvPr>
          <p:cNvGraphicFramePr>
            <a:graphicFrameLocks noGrp="1"/>
          </p:cNvGraphicFramePr>
          <p:nvPr/>
        </p:nvGraphicFramePr>
        <p:xfrm>
          <a:off x="152400" y="1066800"/>
          <a:ext cx="8763000" cy="4953000"/>
        </p:xfrm>
        <a:graphic>
          <a:graphicData uri="http://schemas.openxmlformats.org/drawingml/2006/table">
            <a:tbl>
              <a:tblPr>
                <a:tableStyleId>{5C22544A-7EE6-4342-B048-85BDC9FD1C3A}</a:tableStyleId>
              </a:tblPr>
              <a:tblGrid>
                <a:gridCol w="552544">
                  <a:extLst>
                    <a:ext uri="{9D8B030D-6E8A-4147-A177-3AD203B41FA5}">
                      <a16:colId xmlns:a16="http://schemas.microsoft.com/office/drawing/2014/main" val="20000"/>
                    </a:ext>
                  </a:extLst>
                </a:gridCol>
                <a:gridCol w="1510863">
                  <a:extLst>
                    <a:ext uri="{9D8B030D-6E8A-4147-A177-3AD203B41FA5}">
                      <a16:colId xmlns:a16="http://schemas.microsoft.com/office/drawing/2014/main" val="20001"/>
                    </a:ext>
                  </a:extLst>
                </a:gridCol>
                <a:gridCol w="941051">
                  <a:extLst>
                    <a:ext uri="{9D8B030D-6E8A-4147-A177-3AD203B41FA5}">
                      <a16:colId xmlns:a16="http://schemas.microsoft.com/office/drawing/2014/main" val="20002"/>
                    </a:ext>
                  </a:extLst>
                </a:gridCol>
                <a:gridCol w="3375697">
                  <a:extLst>
                    <a:ext uri="{9D8B030D-6E8A-4147-A177-3AD203B41FA5}">
                      <a16:colId xmlns:a16="http://schemas.microsoft.com/office/drawing/2014/main" val="20003"/>
                    </a:ext>
                  </a:extLst>
                </a:gridCol>
                <a:gridCol w="2382846">
                  <a:extLst>
                    <a:ext uri="{9D8B030D-6E8A-4147-A177-3AD203B41FA5}">
                      <a16:colId xmlns:a16="http://schemas.microsoft.com/office/drawing/2014/main" val="20004"/>
                    </a:ext>
                  </a:extLst>
                </a:gridCol>
              </a:tblGrid>
              <a:tr h="182096">
                <a:tc gridSpan="3">
                  <a:txBody>
                    <a:bodyPr/>
                    <a:lstStyle/>
                    <a:p>
                      <a:pPr algn="l" fontAlgn="b"/>
                      <a:r>
                        <a:rPr lang="en-US" sz="900" u="sng" strike="noStrike" dirty="0">
                          <a:effectLst/>
                        </a:rPr>
                        <a:t>Write Parameter Request (from PLC to drive)</a:t>
                      </a:r>
                      <a:endParaRPr lang="en-US" sz="900" b="0" i="0" u="sng" strike="noStrike" dirty="0">
                        <a:solidFill>
                          <a:srgbClr val="000000"/>
                        </a:solidFill>
                        <a:effectLst/>
                        <a:latin typeface="Calibri"/>
                      </a:endParaRPr>
                    </a:p>
                  </a:txBody>
                  <a:tcPr marL="8111" marR="8111" marT="8111" marB="0" anchor="b"/>
                </a:tc>
                <a:tc hMerge="1">
                  <a:txBody>
                    <a:bodyPr/>
                    <a:lstStyle/>
                    <a:p>
                      <a:endParaRPr lang="en-US"/>
                    </a:p>
                  </a:txBody>
                  <a:tcPr/>
                </a:tc>
                <a:tc hMerge="1">
                  <a:txBody>
                    <a:bodyPr/>
                    <a:lstStyle/>
                    <a:p>
                      <a:endParaRPr lang="en-US"/>
                    </a:p>
                  </a:txBody>
                  <a:tcPr/>
                </a:tc>
                <a:tc>
                  <a:txBody>
                    <a:bodyPr/>
                    <a:lstStyle/>
                    <a:p>
                      <a:pPr algn="l" fontAlgn="b"/>
                      <a:endParaRPr lang="en-US" sz="900" b="0" i="0" u="none" strike="noStrike">
                        <a:solidFill>
                          <a:srgbClr val="000000"/>
                        </a:solidFill>
                        <a:effectLst/>
                        <a:latin typeface="Calibri"/>
                      </a:endParaRPr>
                    </a:p>
                  </a:txBody>
                  <a:tcPr marL="8111" marR="8111" marT="8111" marB="0" anchor="b"/>
                </a:tc>
                <a:tc>
                  <a:txBody>
                    <a:bodyPr/>
                    <a:lstStyle/>
                    <a:p>
                      <a:pPr algn="l" fontAlgn="b"/>
                      <a:endParaRPr lang="en-US" sz="900" b="0" i="0" u="none" strike="noStrike">
                        <a:solidFill>
                          <a:srgbClr val="000000"/>
                        </a:solidFill>
                        <a:effectLst/>
                        <a:latin typeface="Calibri"/>
                      </a:endParaRPr>
                    </a:p>
                  </a:txBody>
                  <a:tcPr marL="8111" marR="8111" marT="8111" marB="0" anchor="b"/>
                </a:tc>
                <a:extLst>
                  <a:ext uri="{0D108BD9-81ED-4DB2-BD59-A6C34878D82A}">
                    <a16:rowId xmlns:a16="http://schemas.microsoft.com/office/drawing/2014/main" val="10000"/>
                  </a:ext>
                </a:extLst>
              </a:tr>
              <a:tr h="191201">
                <a:tc>
                  <a:txBody>
                    <a:bodyPr/>
                    <a:lstStyle/>
                    <a:p>
                      <a:pPr algn="l" fontAlgn="b"/>
                      <a:r>
                        <a:rPr lang="en-US" sz="900" u="none" strike="noStrike">
                          <a:effectLst/>
                        </a:rPr>
                        <a:t>Byte</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Description</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Data Size</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Allowable Values</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Typical Value</a:t>
                      </a:r>
                      <a:endParaRPr lang="en-US" sz="900" b="0" i="0" u="none" strike="noStrike">
                        <a:solidFill>
                          <a:srgbClr val="000000"/>
                        </a:solidFill>
                        <a:effectLst/>
                        <a:latin typeface="Calibri"/>
                      </a:endParaRPr>
                    </a:p>
                  </a:txBody>
                  <a:tcPr marL="8111" marR="8111" marT="8111" marB="0" anchor="b"/>
                </a:tc>
                <a:extLst>
                  <a:ext uri="{0D108BD9-81ED-4DB2-BD59-A6C34878D82A}">
                    <a16:rowId xmlns:a16="http://schemas.microsoft.com/office/drawing/2014/main" val="10001"/>
                  </a:ext>
                </a:extLst>
              </a:tr>
              <a:tr h="191201">
                <a:tc>
                  <a:txBody>
                    <a:bodyPr/>
                    <a:lstStyle/>
                    <a:p>
                      <a:pPr algn="r" fontAlgn="b"/>
                      <a:r>
                        <a:rPr lang="en-US" sz="900" u="none" strike="noStrike">
                          <a:effectLst/>
                        </a:rPr>
                        <a:t>0</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Request Reference</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Unsigned 8 bit</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0x00 is reserved; 0x01 - 0xFF</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Defined by PLC</a:t>
                      </a:r>
                      <a:endParaRPr lang="en-US" sz="900" b="0" i="0" u="none" strike="noStrike">
                        <a:solidFill>
                          <a:srgbClr val="000000"/>
                        </a:solidFill>
                        <a:effectLst/>
                        <a:latin typeface="Calibri"/>
                      </a:endParaRPr>
                    </a:p>
                  </a:txBody>
                  <a:tcPr marL="8111" marR="8111" marT="8111" marB="0" anchor="b"/>
                </a:tc>
                <a:extLst>
                  <a:ext uri="{0D108BD9-81ED-4DB2-BD59-A6C34878D82A}">
                    <a16:rowId xmlns:a16="http://schemas.microsoft.com/office/drawing/2014/main" val="10002"/>
                  </a:ext>
                </a:extLst>
              </a:tr>
              <a:tr h="182096">
                <a:tc>
                  <a:txBody>
                    <a:bodyPr/>
                    <a:lstStyle/>
                    <a:p>
                      <a:pPr algn="r" fontAlgn="b"/>
                      <a:r>
                        <a:rPr lang="en-US" sz="900" u="none" strike="noStrike">
                          <a:effectLst/>
                        </a:rPr>
                        <a:t>1</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Request ID</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Unsigned 8 bit</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0x02 Write</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Always 0x01</a:t>
                      </a:r>
                      <a:endParaRPr lang="en-US" sz="900" b="0" i="0" u="none" strike="noStrike">
                        <a:solidFill>
                          <a:srgbClr val="000000"/>
                        </a:solidFill>
                        <a:effectLst/>
                        <a:latin typeface="Calibri"/>
                      </a:endParaRPr>
                    </a:p>
                  </a:txBody>
                  <a:tcPr marL="8111" marR="8111" marT="8111" marB="0" anchor="b"/>
                </a:tc>
                <a:extLst>
                  <a:ext uri="{0D108BD9-81ED-4DB2-BD59-A6C34878D82A}">
                    <a16:rowId xmlns:a16="http://schemas.microsoft.com/office/drawing/2014/main" val="10003"/>
                  </a:ext>
                </a:extLst>
              </a:tr>
              <a:tr h="182096">
                <a:tc>
                  <a:txBody>
                    <a:bodyPr/>
                    <a:lstStyle/>
                    <a:p>
                      <a:pPr algn="r" fontAlgn="b"/>
                      <a:r>
                        <a:rPr lang="en-US" sz="900" u="none" strike="noStrike" dirty="0">
                          <a:effectLst/>
                        </a:rPr>
                        <a:t>2</a:t>
                      </a:r>
                      <a:endParaRPr lang="en-US" sz="900" b="0" i="0" u="none" strike="noStrike" dirty="0">
                        <a:solidFill>
                          <a:srgbClr val="000000"/>
                        </a:solidFill>
                        <a:effectLst/>
                        <a:latin typeface="Calibri"/>
                      </a:endParaRPr>
                    </a:p>
                  </a:txBody>
                  <a:tcPr marL="8111" marR="8111" marT="8111" marB="0" anchor="b"/>
                </a:tc>
                <a:tc>
                  <a:txBody>
                    <a:bodyPr/>
                    <a:lstStyle/>
                    <a:p>
                      <a:pPr algn="l" fontAlgn="b"/>
                      <a:r>
                        <a:rPr lang="en-US" sz="900" u="none" strike="noStrike">
                          <a:effectLst/>
                        </a:rPr>
                        <a:t>Axis #</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Unsigned 8 bit</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0x00 only (AKD Parameter Manager)</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Always 0x00</a:t>
                      </a:r>
                      <a:endParaRPr lang="en-US" sz="900" b="0" i="0" u="none" strike="noStrike">
                        <a:solidFill>
                          <a:srgbClr val="000000"/>
                        </a:solidFill>
                        <a:effectLst/>
                        <a:latin typeface="Calibri"/>
                      </a:endParaRPr>
                    </a:p>
                  </a:txBody>
                  <a:tcPr marL="8111" marR="8111" marT="8111" marB="0" anchor="b"/>
                </a:tc>
                <a:extLst>
                  <a:ext uri="{0D108BD9-81ED-4DB2-BD59-A6C34878D82A}">
                    <a16:rowId xmlns:a16="http://schemas.microsoft.com/office/drawing/2014/main" val="10004"/>
                  </a:ext>
                </a:extLst>
              </a:tr>
              <a:tr h="182096">
                <a:tc>
                  <a:txBody>
                    <a:bodyPr/>
                    <a:lstStyle/>
                    <a:p>
                      <a:pPr algn="r" fontAlgn="b"/>
                      <a:r>
                        <a:rPr lang="en-US" sz="900" u="none" strike="noStrike">
                          <a:effectLst/>
                        </a:rPr>
                        <a:t>3</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No. of Parameters</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Unsigned 8 bit</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0x01 - 0x27</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0x01</a:t>
                      </a:r>
                      <a:endParaRPr lang="en-US" sz="900" b="0" i="0" u="none" strike="noStrike">
                        <a:solidFill>
                          <a:srgbClr val="000000"/>
                        </a:solidFill>
                        <a:effectLst/>
                        <a:latin typeface="Calibri"/>
                      </a:endParaRPr>
                    </a:p>
                  </a:txBody>
                  <a:tcPr marL="8111" marR="8111" marT="8111" marB="0" anchor="b"/>
                </a:tc>
                <a:extLst>
                  <a:ext uri="{0D108BD9-81ED-4DB2-BD59-A6C34878D82A}">
                    <a16:rowId xmlns:a16="http://schemas.microsoft.com/office/drawing/2014/main" val="10005"/>
                  </a:ext>
                </a:extLst>
              </a:tr>
              <a:tr h="182096">
                <a:tc>
                  <a:txBody>
                    <a:bodyPr/>
                    <a:lstStyle/>
                    <a:p>
                      <a:pPr algn="r" fontAlgn="b"/>
                      <a:r>
                        <a:rPr lang="en-US" sz="900" u="none" strike="noStrike">
                          <a:effectLst/>
                        </a:rPr>
                        <a:t>4</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Attribute</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Unsigned 8 bit</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0x00 reserved; 0x10 Value; 0x20 Description</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Always 0x10</a:t>
                      </a:r>
                      <a:endParaRPr lang="en-US" sz="900" b="0" i="0" u="none" strike="noStrike">
                        <a:solidFill>
                          <a:srgbClr val="000000"/>
                        </a:solidFill>
                        <a:effectLst/>
                        <a:latin typeface="Calibri"/>
                      </a:endParaRPr>
                    </a:p>
                  </a:txBody>
                  <a:tcPr marL="8111" marR="8111" marT="8111" marB="0" anchor="b"/>
                </a:tc>
                <a:extLst>
                  <a:ext uri="{0D108BD9-81ED-4DB2-BD59-A6C34878D82A}">
                    <a16:rowId xmlns:a16="http://schemas.microsoft.com/office/drawing/2014/main" val="10006"/>
                  </a:ext>
                </a:extLst>
              </a:tr>
              <a:tr h="182096">
                <a:tc>
                  <a:txBody>
                    <a:bodyPr/>
                    <a:lstStyle/>
                    <a:p>
                      <a:pPr algn="r" fontAlgn="b"/>
                      <a:r>
                        <a:rPr lang="en-US" sz="900" u="none" strike="noStrike">
                          <a:effectLst/>
                        </a:rPr>
                        <a:t>5</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No. of Elements</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Unsigned 8 bit</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0x01 - 0xEA</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0x01</a:t>
                      </a:r>
                      <a:endParaRPr lang="en-US" sz="900" b="0" i="0" u="none" strike="noStrike">
                        <a:solidFill>
                          <a:srgbClr val="000000"/>
                        </a:solidFill>
                        <a:effectLst/>
                        <a:latin typeface="Calibri"/>
                      </a:endParaRPr>
                    </a:p>
                  </a:txBody>
                  <a:tcPr marL="8111" marR="8111" marT="8111" marB="0" anchor="b"/>
                </a:tc>
                <a:extLst>
                  <a:ext uri="{0D108BD9-81ED-4DB2-BD59-A6C34878D82A}">
                    <a16:rowId xmlns:a16="http://schemas.microsoft.com/office/drawing/2014/main" val="10007"/>
                  </a:ext>
                </a:extLst>
              </a:tr>
              <a:tr h="182096">
                <a:tc>
                  <a:txBody>
                    <a:bodyPr/>
                    <a:lstStyle/>
                    <a:p>
                      <a:pPr algn="r" fontAlgn="b"/>
                      <a:r>
                        <a:rPr lang="en-US" sz="900" u="none" strike="noStrike">
                          <a:effectLst/>
                        </a:rPr>
                        <a:t>6</a:t>
                      </a:r>
                      <a:endParaRPr lang="en-US" sz="900" b="0" i="0" u="none" strike="noStrike">
                        <a:solidFill>
                          <a:srgbClr val="000000"/>
                        </a:solidFill>
                        <a:effectLst/>
                        <a:latin typeface="Calibri"/>
                      </a:endParaRPr>
                    </a:p>
                  </a:txBody>
                  <a:tcPr marL="8111" marR="8111" marT="8111" marB="0" anchor="b"/>
                </a:tc>
                <a:tc>
                  <a:txBody>
                    <a:bodyPr/>
                    <a:lstStyle/>
                    <a:p>
                      <a:pPr algn="l" fontAlgn="b"/>
                      <a:r>
                        <a:rPr lang="sv-SE" sz="900" u="none" strike="noStrike">
                          <a:effectLst/>
                        </a:rPr>
                        <a:t>PNU Number - upper 8 bits</a:t>
                      </a:r>
                      <a:endParaRPr lang="sv-SE"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Unsigned 8 bit</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0x01 - 0xFF</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PNU number</a:t>
                      </a:r>
                      <a:endParaRPr lang="en-US" sz="900" b="0" i="0" u="none" strike="noStrike">
                        <a:solidFill>
                          <a:srgbClr val="000000"/>
                        </a:solidFill>
                        <a:effectLst/>
                        <a:latin typeface="Calibri"/>
                      </a:endParaRPr>
                    </a:p>
                  </a:txBody>
                  <a:tcPr marL="8111" marR="8111" marT="8111" marB="0" anchor="b"/>
                </a:tc>
                <a:extLst>
                  <a:ext uri="{0D108BD9-81ED-4DB2-BD59-A6C34878D82A}">
                    <a16:rowId xmlns:a16="http://schemas.microsoft.com/office/drawing/2014/main" val="10008"/>
                  </a:ext>
                </a:extLst>
              </a:tr>
              <a:tr h="182096">
                <a:tc>
                  <a:txBody>
                    <a:bodyPr/>
                    <a:lstStyle/>
                    <a:p>
                      <a:pPr algn="r" fontAlgn="b"/>
                      <a:r>
                        <a:rPr lang="en-US" sz="900" u="none" strike="noStrike">
                          <a:effectLst/>
                        </a:rPr>
                        <a:t>7</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PNU Number - lower 8 bits</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Unsigned 8 bit</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0x01 - 0xFF</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PNU number</a:t>
                      </a:r>
                      <a:endParaRPr lang="en-US" sz="900" b="0" i="0" u="none" strike="noStrike">
                        <a:solidFill>
                          <a:srgbClr val="000000"/>
                        </a:solidFill>
                        <a:effectLst/>
                        <a:latin typeface="Calibri"/>
                      </a:endParaRPr>
                    </a:p>
                  </a:txBody>
                  <a:tcPr marL="8111" marR="8111" marT="8111" marB="0" anchor="b"/>
                </a:tc>
                <a:extLst>
                  <a:ext uri="{0D108BD9-81ED-4DB2-BD59-A6C34878D82A}">
                    <a16:rowId xmlns:a16="http://schemas.microsoft.com/office/drawing/2014/main" val="10009"/>
                  </a:ext>
                </a:extLst>
              </a:tr>
              <a:tr h="182096">
                <a:tc>
                  <a:txBody>
                    <a:bodyPr/>
                    <a:lstStyle/>
                    <a:p>
                      <a:pPr algn="r" fontAlgn="b"/>
                      <a:r>
                        <a:rPr lang="en-US" sz="900" u="none" strike="noStrike">
                          <a:effectLst/>
                        </a:rPr>
                        <a:t>8</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dirty="0">
                          <a:effectLst/>
                        </a:rPr>
                        <a:t>Subindex - upper 8 bits</a:t>
                      </a:r>
                      <a:endParaRPr lang="en-US" sz="900" b="0" i="0" u="none" strike="noStrike" dirty="0">
                        <a:solidFill>
                          <a:srgbClr val="000000"/>
                        </a:solidFill>
                        <a:effectLst/>
                        <a:latin typeface="Calibri"/>
                      </a:endParaRPr>
                    </a:p>
                  </a:txBody>
                  <a:tcPr marL="8111" marR="8111" marT="8111" marB="0" anchor="b"/>
                </a:tc>
                <a:tc>
                  <a:txBody>
                    <a:bodyPr/>
                    <a:lstStyle/>
                    <a:p>
                      <a:pPr algn="l" fontAlgn="b"/>
                      <a:r>
                        <a:rPr lang="en-US" sz="900" u="none" strike="noStrike">
                          <a:effectLst/>
                        </a:rPr>
                        <a:t>Unsigned 8 bit</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0x00 only</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Always 0x00</a:t>
                      </a:r>
                      <a:endParaRPr lang="en-US" sz="900" b="0" i="0" u="none" strike="noStrike">
                        <a:solidFill>
                          <a:srgbClr val="000000"/>
                        </a:solidFill>
                        <a:effectLst/>
                        <a:latin typeface="Calibri"/>
                      </a:endParaRPr>
                    </a:p>
                  </a:txBody>
                  <a:tcPr marL="8111" marR="8111" marT="8111" marB="0" anchor="b"/>
                </a:tc>
                <a:extLst>
                  <a:ext uri="{0D108BD9-81ED-4DB2-BD59-A6C34878D82A}">
                    <a16:rowId xmlns:a16="http://schemas.microsoft.com/office/drawing/2014/main" val="10010"/>
                  </a:ext>
                </a:extLst>
              </a:tr>
              <a:tr h="182096">
                <a:tc>
                  <a:txBody>
                    <a:bodyPr/>
                    <a:lstStyle/>
                    <a:p>
                      <a:pPr algn="r" fontAlgn="b"/>
                      <a:r>
                        <a:rPr lang="en-US" sz="900" u="none" strike="noStrike">
                          <a:effectLst/>
                        </a:rPr>
                        <a:t>9</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dirty="0">
                          <a:effectLst/>
                        </a:rPr>
                        <a:t>Subindex - lower 8 bits</a:t>
                      </a:r>
                      <a:endParaRPr lang="en-US" sz="900" b="0" i="0" u="none" strike="noStrike" dirty="0">
                        <a:solidFill>
                          <a:srgbClr val="000000"/>
                        </a:solidFill>
                        <a:effectLst/>
                        <a:latin typeface="Calibri"/>
                      </a:endParaRPr>
                    </a:p>
                  </a:txBody>
                  <a:tcPr marL="8111" marR="8111" marT="8111" marB="0" anchor="b"/>
                </a:tc>
                <a:tc>
                  <a:txBody>
                    <a:bodyPr/>
                    <a:lstStyle/>
                    <a:p>
                      <a:pPr algn="l" fontAlgn="b"/>
                      <a:r>
                        <a:rPr lang="en-US" sz="900" u="none" strike="noStrike">
                          <a:effectLst/>
                        </a:rPr>
                        <a:t>Unsigned 8 bit</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0x00 only</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Always 0x00</a:t>
                      </a:r>
                      <a:endParaRPr lang="en-US" sz="900" b="0" i="0" u="none" strike="noStrike">
                        <a:solidFill>
                          <a:srgbClr val="000000"/>
                        </a:solidFill>
                        <a:effectLst/>
                        <a:latin typeface="Calibri"/>
                      </a:endParaRPr>
                    </a:p>
                  </a:txBody>
                  <a:tcPr marL="8111" marR="8111" marT="8111" marB="0" anchor="b"/>
                </a:tc>
                <a:extLst>
                  <a:ext uri="{0D108BD9-81ED-4DB2-BD59-A6C34878D82A}">
                    <a16:rowId xmlns:a16="http://schemas.microsoft.com/office/drawing/2014/main" val="10011"/>
                  </a:ext>
                </a:extLst>
              </a:tr>
              <a:tr h="182096">
                <a:tc>
                  <a:txBody>
                    <a:bodyPr/>
                    <a:lstStyle/>
                    <a:p>
                      <a:pPr algn="r" fontAlgn="b"/>
                      <a:r>
                        <a:rPr lang="en-US" sz="900" u="none" strike="noStrike">
                          <a:effectLst/>
                        </a:rPr>
                        <a:t>10</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Format</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Unsigned 8 bit</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0x41 for byte; 0x42 for Word; 0x43 for Dword; 0x00 for no data</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0x41, 0x42, or 0x43</a:t>
                      </a:r>
                      <a:endParaRPr lang="en-US" sz="900" b="0" i="0" u="none" strike="noStrike">
                        <a:solidFill>
                          <a:srgbClr val="000000"/>
                        </a:solidFill>
                        <a:effectLst/>
                        <a:latin typeface="Calibri"/>
                      </a:endParaRPr>
                    </a:p>
                  </a:txBody>
                  <a:tcPr marL="8111" marR="8111" marT="8111" marB="0" anchor="b"/>
                </a:tc>
                <a:extLst>
                  <a:ext uri="{0D108BD9-81ED-4DB2-BD59-A6C34878D82A}">
                    <a16:rowId xmlns:a16="http://schemas.microsoft.com/office/drawing/2014/main" val="10012"/>
                  </a:ext>
                </a:extLst>
              </a:tr>
              <a:tr h="182096">
                <a:tc>
                  <a:txBody>
                    <a:bodyPr/>
                    <a:lstStyle/>
                    <a:p>
                      <a:pPr algn="r" fontAlgn="b"/>
                      <a:r>
                        <a:rPr lang="en-US" sz="900" u="none" strike="noStrike">
                          <a:effectLst/>
                        </a:rPr>
                        <a:t>11</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Number of Values</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Unsigned 8 bit</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0x01</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0x01</a:t>
                      </a:r>
                      <a:endParaRPr lang="en-US" sz="900" b="0" i="0" u="none" strike="noStrike">
                        <a:solidFill>
                          <a:srgbClr val="000000"/>
                        </a:solidFill>
                        <a:effectLst/>
                        <a:latin typeface="Calibri"/>
                      </a:endParaRPr>
                    </a:p>
                  </a:txBody>
                  <a:tcPr marL="8111" marR="8111" marT="8111" marB="0" anchor="b"/>
                </a:tc>
                <a:extLst>
                  <a:ext uri="{0D108BD9-81ED-4DB2-BD59-A6C34878D82A}">
                    <a16:rowId xmlns:a16="http://schemas.microsoft.com/office/drawing/2014/main" val="10013"/>
                  </a:ext>
                </a:extLst>
              </a:tr>
              <a:tr h="182096">
                <a:tc>
                  <a:txBody>
                    <a:bodyPr/>
                    <a:lstStyle/>
                    <a:p>
                      <a:pPr algn="r" fontAlgn="b"/>
                      <a:r>
                        <a:rPr lang="en-US" sz="900" u="none" strike="noStrike">
                          <a:effectLst/>
                        </a:rPr>
                        <a:t>12</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Data - Most significant</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Signed 8 bit</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0x01 - 0xFF</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Data</a:t>
                      </a:r>
                      <a:endParaRPr lang="en-US" sz="900" b="0" i="0" u="none" strike="noStrike">
                        <a:solidFill>
                          <a:srgbClr val="000000"/>
                        </a:solidFill>
                        <a:effectLst/>
                        <a:latin typeface="Calibri"/>
                      </a:endParaRPr>
                    </a:p>
                  </a:txBody>
                  <a:tcPr marL="8111" marR="8111" marT="8111" marB="0" anchor="b"/>
                </a:tc>
                <a:extLst>
                  <a:ext uri="{0D108BD9-81ED-4DB2-BD59-A6C34878D82A}">
                    <a16:rowId xmlns:a16="http://schemas.microsoft.com/office/drawing/2014/main" val="10014"/>
                  </a:ext>
                </a:extLst>
              </a:tr>
              <a:tr h="182096">
                <a:tc>
                  <a:txBody>
                    <a:bodyPr/>
                    <a:lstStyle/>
                    <a:p>
                      <a:pPr algn="r" fontAlgn="b"/>
                      <a:r>
                        <a:rPr lang="en-US" sz="900" u="none" strike="noStrike">
                          <a:effectLst/>
                        </a:rPr>
                        <a:t>13</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Data</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Unsigned 8 bit</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0x01 - 0xFF</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Data</a:t>
                      </a:r>
                      <a:endParaRPr lang="en-US" sz="900" b="0" i="0" u="none" strike="noStrike">
                        <a:solidFill>
                          <a:srgbClr val="000000"/>
                        </a:solidFill>
                        <a:effectLst/>
                        <a:latin typeface="Calibri"/>
                      </a:endParaRPr>
                    </a:p>
                  </a:txBody>
                  <a:tcPr marL="8111" marR="8111" marT="8111" marB="0" anchor="b"/>
                </a:tc>
                <a:extLst>
                  <a:ext uri="{0D108BD9-81ED-4DB2-BD59-A6C34878D82A}">
                    <a16:rowId xmlns:a16="http://schemas.microsoft.com/office/drawing/2014/main" val="10015"/>
                  </a:ext>
                </a:extLst>
              </a:tr>
              <a:tr h="182096">
                <a:tc>
                  <a:txBody>
                    <a:bodyPr/>
                    <a:lstStyle/>
                    <a:p>
                      <a:pPr algn="r" fontAlgn="b"/>
                      <a:r>
                        <a:rPr lang="en-US" sz="900" u="none" strike="noStrike">
                          <a:effectLst/>
                        </a:rPr>
                        <a:t>14</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Data</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Unsigned 8 bit</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0x01 - 0xFF</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Data</a:t>
                      </a:r>
                      <a:endParaRPr lang="en-US" sz="900" b="0" i="0" u="none" strike="noStrike">
                        <a:solidFill>
                          <a:srgbClr val="000000"/>
                        </a:solidFill>
                        <a:effectLst/>
                        <a:latin typeface="Calibri"/>
                      </a:endParaRPr>
                    </a:p>
                  </a:txBody>
                  <a:tcPr marL="8111" marR="8111" marT="8111" marB="0" anchor="b"/>
                </a:tc>
                <a:extLst>
                  <a:ext uri="{0D108BD9-81ED-4DB2-BD59-A6C34878D82A}">
                    <a16:rowId xmlns:a16="http://schemas.microsoft.com/office/drawing/2014/main" val="10016"/>
                  </a:ext>
                </a:extLst>
              </a:tr>
              <a:tr h="182096">
                <a:tc>
                  <a:txBody>
                    <a:bodyPr/>
                    <a:lstStyle/>
                    <a:p>
                      <a:pPr algn="r" fontAlgn="b"/>
                      <a:r>
                        <a:rPr lang="en-US" sz="900" u="none" strike="noStrike">
                          <a:effectLst/>
                        </a:rPr>
                        <a:t>15</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Data - Least significant</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Unsigned 8 bit</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0x01 - 0xFF</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Data</a:t>
                      </a:r>
                      <a:endParaRPr lang="en-US" sz="900" b="0" i="0" u="none" strike="noStrike">
                        <a:solidFill>
                          <a:srgbClr val="000000"/>
                        </a:solidFill>
                        <a:effectLst/>
                        <a:latin typeface="Calibri"/>
                      </a:endParaRPr>
                    </a:p>
                  </a:txBody>
                  <a:tcPr marL="8111" marR="8111" marT="8111" marB="0" anchor="b"/>
                </a:tc>
                <a:extLst>
                  <a:ext uri="{0D108BD9-81ED-4DB2-BD59-A6C34878D82A}">
                    <a16:rowId xmlns:a16="http://schemas.microsoft.com/office/drawing/2014/main" val="10017"/>
                  </a:ext>
                </a:extLst>
              </a:tr>
              <a:tr h="182096">
                <a:tc>
                  <a:txBody>
                    <a:bodyPr/>
                    <a:lstStyle/>
                    <a:p>
                      <a:pPr algn="l" fontAlgn="b"/>
                      <a:endParaRPr lang="en-US" sz="900" b="0" i="0" u="none" strike="noStrike">
                        <a:solidFill>
                          <a:srgbClr val="000000"/>
                        </a:solidFill>
                        <a:effectLst/>
                        <a:latin typeface="Calibri"/>
                      </a:endParaRPr>
                    </a:p>
                  </a:txBody>
                  <a:tcPr marL="8111" marR="8111" marT="8111" marB="0" anchor="b"/>
                </a:tc>
                <a:tc>
                  <a:txBody>
                    <a:bodyPr/>
                    <a:lstStyle/>
                    <a:p>
                      <a:pPr algn="l" fontAlgn="b"/>
                      <a:endParaRPr lang="en-US" sz="900" b="0" i="0" u="none" strike="noStrike">
                        <a:solidFill>
                          <a:srgbClr val="000000"/>
                        </a:solidFill>
                        <a:effectLst/>
                        <a:latin typeface="Calibri"/>
                      </a:endParaRPr>
                    </a:p>
                  </a:txBody>
                  <a:tcPr marL="8111" marR="8111" marT="8111" marB="0" anchor="b"/>
                </a:tc>
                <a:tc>
                  <a:txBody>
                    <a:bodyPr/>
                    <a:lstStyle/>
                    <a:p>
                      <a:pPr algn="l" fontAlgn="b"/>
                      <a:endParaRPr lang="en-US" sz="900" b="0" i="0" u="none" strike="noStrike">
                        <a:solidFill>
                          <a:srgbClr val="000000"/>
                        </a:solidFill>
                        <a:effectLst/>
                        <a:latin typeface="Calibri"/>
                      </a:endParaRPr>
                    </a:p>
                  </a:txBody>
                  <a:tcPr marL="8111" marR="8111" marT="8111" marB="0" anchor="b"/>
                </a:tc>
                <a:tc>
                  <a:txBody>
                    <a:bodyPr/>
                    <a:lstStyle/>
                    <a:p>
                      <a:pPr algn="l" fontAlgn="b"/>
                      <a:endParaRPr lang="en-US" sz="900" b="0" i="0" u="none" strike="noStrike">
                        <a:solidFill>
                          <a:srgbClr val="000000"/>
                        </a:solidFill>
                        <a:effectLst/>
                        <a:latin typeface="Calibri"/>
                      </a:endParaRPr>
                    </a:p>
                  </a:txBody>
                  <a:tcPr marL="8111" marR="8111" marT="8111" marB="0" anchor="b"/>
                </a:tc>
                <a:tc>
                  <a:txBody>
                    <a:bodyPr/>
                    <a:lstStyle/>
                    <a:p>
                      <a:pPr algn="l" fontAlgn="b"/>
                      <a:endParaRPr lang="en-US" sz="900" b="0" i="0" u="none" strike="noStrike">
                        <a:solidFill>
                          <a:srgbClr val="000000"/>
                        </a:solidFill>
                        <a:effectLst/>
                        <a:latin typeface="Calibri"/>
                      </a:endParaRPr>
                    </a:p>
                  </a:txBody>
                  <a:tcPr marL="8111" marR="8111" marT="8111" marB="0" anchor="b"/>
                </a:tc>
                <a:extLst>
                  <a:ext uri="{0D108BD9-81ED-4DB2-BD59-A6C34878D82A}">
                    <a16:rowId xmlns:a16="http://schemas.microsoft.com/office/drawing/2014/main" val="10018"/>
                  </a:ext>
                </a:extLst>
              </a:tr>
              <a:tr h="182096">
                <a:tc gridSpan="3">
                  <a:txBody>
                    <a:bodyPr/>
                    <a:lstStyle/>
                    <a:p>
                      <a:pPr algn="l" fontAlgn="b"/>
                      <a:r>
                        <a:rPr lang="en-US" sz="900" u="sng" strike="noStrike">
                          <a:effectLst/>
                        </a:rPr>
                        <a:t>Write Parameter Response (from drive to PLC)</a:t>
                      </a:r>
                      <a:endParaRPr lang="en-US" sz="900" b="0" i="0" u="sng" strike="noStrike">
                        <a:solidFill>
                          <a:srgbClr val="000000"/>
                        </a:solidFill>
                        <a:effectLst/>
                        <a:latin typeface="Calibri"/>
                      </a:endParaRPr>
                    </a:p>
                  </a:txBody>
                  <a:tcPr marL="8111" marR="8111" marT="8111" marB="0" anchor="b"/>
                </a:tc>
                <a:tc hMerge="1">
                  <a:txBody>
                    <a:bodyPr/>
                    <a:lstStyle/>
                    <a:p>
                      <a:endParaRPr lang="en-US"/>
                    </a:p>
                  </a:txBody>
                  <a:tcPr/>
                </a:tc>
                <a:tc hMerge="1">
                  <a:txBody>
                    <a:bodyPr/>
                    <a:lstStyle/>
                    <a:p>
                      <a:endParaRPr lang="en-US"/>
                    </a:p>
                  </a:txBody>
                  <a:tcPr/>
                </a:tc>
                <a:tc>
                  <a:txBody>
                    <a:bodyPr/>
                    <a:lstStyle/>
                    <a:p>
                      <a:pPr algn="l" fontAlgn="b"/>
                      <a:endParaRPr lang="en-US" sz="900" b="0" i="0" u="none" strike="noStrike">
                        <a:solidFill>
                          <a:srgbClr val="000000"/>
                        </a:solidFill>
                        <a:effectLst/>
                        <a:latin typeface="Calibri"/>
                      </a:endParaRPr>
                    </a:p>
                  </a:txBody>
                  <a:tcPr marL="8111" marR="8111" marT="8111" marB="0" anchor="b"/>
                </a:tc>
                <a:tc>
                  <a:txBody>
                    <a:bodyPr/>
                    <a:lstStyle/>
                    <a:p>
                      <a:pPr algn="l" fontAlgn="b"/>
                      <a:endParaRPr lang="en-US" sz="900" b="0" i="0" u="none" strike="noStrike">
                        <a:solidFill>
                          <a:srgbClr val="000000"/>
                        </a:solidFill>
                        <a:effectLst/>
                        <a:latin typeface="Calibri"/>
                      </a:endParaRPr>
                    </a:p>
                  </a:txBody>
                  <a:tcPr marL="8111" marR="8111" marT="8111" marB="0" anchor="b"/>
                </a:tc>
                <a:extLst>
                  <a:ext uri="{0D108BD9-81ED-4DB2-BD59-A6C34878D82A}">
                    <a16:rowId xmlns:a16="http://schemas.microsoft.com/office/drawing/2014/main" val="10019"/>
                  </a:ext>
                </a:extLst>
              </a:tr>
              <a:tr h="191201">
                <a:tc>
                  <a:txBody>
                    <a:bodyPr/>
                    <a:lstStyle/>
                    <a:p>
                      <a:pPr algn="l" fontAlgn="b"/>
                      <a:r>
                        <a:rPr lang="en-US" sz="900" u="none" strike="noStrike">
                          <a:effectLst/>
                        </a:rPr>
                        <a:t>Byte</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Description</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Data Size</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Allowable Values</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Typical Value</a:t>
                      </a:r>
                      <a:endParaRPr lang="en-US" sz="900" b="0" i="0" u="none" strike="noStrike">
                        <a:solidFill>
                          <a:srgbClr val="000000"/>
                        </a:solidFill>
                        <a:effectLst/>
                        <a:latin typeface="Calibri"/>
                      </a:endParaRPr>
                    </a:p>
                  </a:txBody>
                  <a:tcPr marL="8111" marR="8111" marT="8111" marB="0" anchor="b"/>
                </a:tc>
                <a:extLst>
                  <a:ext uri="{0D108BD9-81ED-4DB2-BD59-A6C34878D82A}">
                    <a16:rowId xmlns:a16="http://schemas.microsoft.com/office/drawing/2014/main" val="10020"/>
                  </a:ext>
                </a:extLst>
              </a:tr>
              <a:tr h="191201">
                <a:tc>
                  <a:txBody>
                    <a:bodyPr/>
                    <a:lstStyle/>
                    <a:p>
                      <a:pPr algn="r" fontAlgn="b"/>
                      <a:r>
                        <a:rPr lang="en-US" sz="900" u="none" strike="noStrike">
                          <a:effectLst/>
                        </a:rPr>
                        <a:t>0</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Request Reference</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Unsigned 8 bit</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0x00 is reserved; 0x01 - 0xFF</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Defined by PLC</a:t>
                      </a:r>
                      <a:endParaRPr lang="en-US" sz="900" b="0" i="0" u="none" strike="noStrike">
                        <a:solidFill>
                          <a:srgbClr val="000000"/>
                        </a:solidFill>
                        <a:effectLst/>
                        <a:latin typeface="Calibri"/>
                      </a:endParaRPr>
                    </a:p>
                  </a:txBody>
                  <a:tcPr marL="8111" marR="8111" marT="8111" marB="0" anchor="b"/>
                </a:tc>
                <a:extLst>
                  <a:ext uri="{0D108BD9-81ED-4DB2-BD59-A6C34878D82A}">
                    <a16:rowId xmlns:a16="http://schemas.microsoft.com/office/drawing/2014/main" val="10021"/>
                  </a:ext>
                </a:extLst>
              </a:tr>
              <a:tr h="182096">
                <a:tc>
                  <a:txBody>
                    <a:bodyPr/>
                    <a:lstStyle/>
                    <a:p>
                      <a:pPr algn="r" fontAlgn="b"/>
                      <a:r>
                        <a:rPr lang="en-US" sz="900" u="none" strike="noStrike">
                          <a:effectLst/>
                        </a:rPr>
                        <a:t>1</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Response ID</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Unsigned 8 bit</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0x02 Read successful or 0x82 Unsuccessfull</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0x02</a:t>
                      </a:r>
                      <a:endParaRPr lang="en-US" sz="900" b="0" i="0" u="none" strike="noStrike">
                        <a:solidFill>
                          <a:srgbClr val="000000"/>
                        </a:solidFill>
                        <a:effectLst/>
                        <a:latin typeface="Calibri"/>
                      </a:endParaRPr>
                    </a:p>
                  </a:txBody>
                  <a:tcPr marL="8111" marR="8111" marT="8111" marB="0" anchor="b"/>
                </a:tc>
                <a:extLst>
                  <a:ext uri="{0D108BD9-81ED-4DB2-BD59-A6C34878D82A}">
                    <a16:rowId xmlns:a16="http://schemas.microsoft.com/office/drawing/2014/main" val="10022"/>
                  </a:ext>
                </a:extLst>
              </a:tr>
              <a:tr h="182096">
                <a:tc>
                  <a:txBody>
                    <a:bodyPr/>
                    <a:lstStyle/>
                    <a:p>
                      <a:pPr algn="r" fontAlgn="b"/>
                      <a:r>
                        <a:rPr lang="en-US" sz="900" u="none" strike="noStrike">
                          <a:effectLst/>
                        </a:rPr>
                        <a:t>2</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Axis #</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Unsigned 8 bit</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0x00 only (AKD Parameter Manager)</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0x00</a:t>
                      </a:r>
                      <a:endParaRPr lang="en-US" sz="900" b="0" i="0" u="none" strike="noStrike">
                        <a:solidFill>
                          <a:srgbClr val="000000"/>
                        </a:solidFill>
                        <a:effectLst/>
                        <a:latin typeface="Calibri"/>
                      </a:endParaRPr>
                    </a:p>
                  </a:txBody>
                  <a:tcPr marL="8111" marR="8111" marT="8111" marB="0" anchor="b"/>
                </a:tc>
                <a:extLst>
                  <a:ext uri="{0D108BD9-81ED-4DB2-BD59-A6C34878D82A}">
                    <a16:rowId xmlns:a16="http://schemas.microsoft.com/office/drawing/2014/main" val="10023"/>
                  </a:ext>
                </a:extLst>
              </a:tr>
              <a:tr h="182096">
                <a:tc>
                  <a:txBody>
                    <a:bodyPr/>
                    <a:lstStyle/>
                    <a:p>
                      <a:pPr algn="r" fontAlgn="b"/>
                      <a:r>
                        <a:rPr lang="en-US" sz="900" u="none" strike="noStrike">
                          <a:effectLst/>
                        </a:rPr>
                        <a:t>3</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No. of Parameters</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Unsigned 8 bit</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0x01 - 0x27</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0x01</a:t>
                      </a:r>
                      <a:endParaRPr lang="en-US" sz="900" b="0" i="0" u="none" strike="noStrike">
                        <a:solidFill>
                          <a:srgbClr val="000000"/>
                        </a:solidFill>
                        <a:effectLst/>
                        <a:latin typeface="Calibri"/>
                      </a:endParaRPr>
                    </a:p>
                  </a:txBody>
                  <a:tcPr marL="8111" marR="8111" marT="8111" marB="0" anchor="b"/>
                </a:tc>
                <a:extLst>
                  <a:ext uri="{0D108BD9-81ED-4DB2-BD59-A6C34878D82A}">
                    <a16:rowId xmlns:a16="http://schemas.microsoft.com/office/drawing/2014/main" val="10024"/>
                  </a:ext>
                </a:extLst>
              </a:tr>
              <a:tr h="182096">
                <a:tc>
                  <a:txBody>
                    <a:bodyPr/>
                    <a:lstStyle/>
                    <a:p>
                      <a:pPr algn="r" fontAlgn="b"/>
                      <a:r>
                        <a:rPr lang="en-US" sz="900" u="none" strike="noStrike">
                          <a:effectLst/>
                        </a:rPr>
                        <a:t>10</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Format</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Unsigned 8 bit</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0x41 for byte; 0x42 for Word; 0x43 for Dword; 0x00 for no data</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0x00</a:t>
                      </a:r>
                      <a:endParaRPr lang="en-US" sz="900" b="0" i="0" u="none" strike="noStrike">
                        <a:solidFill>
                          <a:srgbClr val="000000"/>
                        </a:solidFill>
                        <a:effectLst/>
                        <a:latin typeface="Calibri"/>
                      </a:endParaRPr>
                    </a:p>
                  </a:txBody>
                  <a:tcPr marL="8111" marR="8111" marT="8111" marB="0" anchor="b"/>
                </a:tc>
                <a:extLst>
                  <a:ext uri="{0D108BD9-81ED-4DB2-BD59-A6C34878D82A}">
                    <a16:rowId xmlns:a16="http://schemas.microsoft.com/office/drawing/2014/main" val="10025"/>
                  </a:ext>
                </a:extLst>
              </a:tr>
              <a:tr h="182096">
                <a:tc>
                  <a:txBody>
                    <a:bodyPr/>
                    <a:lstStyle/>
                    <a:p>
                      <a:pPr algn="r" fontAlgn="b"/>
                      <a:r>
                        <a:rPr lang="en-US" sz="900" u="none" strike="noStrike">
                          <a:effectLst/>
                        </a:rPr>
                        <a:t>11</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Number of Values</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Unsigned 8 bit</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a:effectLst/>
                        </a:rPr>
                        <a:t>0x00</a:t>
                      </a:r>
                      <a:endParaRPr lang="en-US" sz="900" b="0" i="0" u="none" strike="noStrike">
                        <a:solidFill>
                          <a:srgbClr val="000000"/>
                        </a:solidFill>
                        <a:effectLst/>
                        <a:latin typeface="Calibri"/>
                      </a:endParaRPr>
                    </a:p>
                  </a:txBody>
                  <a:tcPr marL="8111" marR="8111" marT="8111" marB="0" anchor="b"/>
                </a:tc>
                <a:tc>
                  <a:txBody>
                    <a:bodyPr/>
                    <a:lstStyle/>
                    <a:p>
                      <a:pPr algn="l" fontAlgn="b"/>
                      <a:r>
                        <a:rPr lang="en-US" sz="900" u="none" strike="noStrike" dirty="0">
                          <a:effectLst/>
                        </a:rPr>
                        <a:t>0x00</a:t>
                      </a:r>
                      <a:endParaRPr lang="en-US" sz="900" b="0" i="0" u="none" strike="noStrike" dirty="0">
                        <a:solidFill>
                          <a:srgbClr val="000000"/>
                        </a:solidFill>
                        <a:effectLst/>
                        <a:latin typeface="Calibri"/>
                      </a:endParaRPr>
                    </a:p>
                  </a:txBody>
                  <a:tcPr marL="8111" marR="8111" marT="8111" marB="0" anchor="b"/>
                </a:tc>
                <a:extLst>
                  <a:ext uri="{0D108BD9-81ED-4DB2-BD59-A6C34878D82A}">
                    <a16:rowId xmlns:a16="http://schemas.microsoft.com/office/drawing/2014/main" val="10026"/>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1FC9971D-DCD0-6E6F-955E-338EEB743B25}"/>
              </a:ext>
            </a:extLst>
          </p:cNvPr>
          <p:cNvSpPr>
            <a:spLocks noGrp="1"/>
          </p:cNvSpPr>
          <p:nvPr>
            <p:ph type="title"/>
          </p:nvPr>
        </p:nvSpPr>
        <p:spPr>
          <a:xfrm>
            <a:off x="433388" y="71438"/>
            <a:ext cx="8229600" cy="914400"/>
          </a:xfrm>
          <a:ln/>
        </p:spPr>
        <p:txBody>
          <a:bodyPr/>
          <a:lstStyle/>
          <a:p>
            <a:r>
              <a:rPr lang="en-US" altLang="en-US"/>
              <a:t>PNU Data Size – “Format”</a:t>
            </a:r>
          </a:p>
        </p:txBody>
      </p:sp>
      <p:sp>
        <p:nvSpPr>
          <p:cNvPr id="18435" name="TextBox 2">
            <a:extLst>
              <a:ext uri="{FF2B5EF4-FFF2-40B4-BE49-F238E27FC236}">
                <a16:creationId xmlns:a16="http://schemas.microsoft.com/office/drawing/2014/main" id="{F95E1FB3-81A9-F4A4-5EC7-A57BC439DC53}"/>
              </a:ext>
            </a:extLst>
          </p:cNvPr>
          <p:cNvSpPr txBox="1">
            <a:spLocks noChangeArrowheads="1"/>
          </p:cNvSpPr>
          <p:nvPr/>
        </p:nvSpPr>
        <p:spPr bwMode="auto">
          <a:xfrm>
            <a:off x="457200" y="1447800"/>
            <a:ext cx="7924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2400">
                <a:solidFill>
                  <a:srgbClr val="002060"/>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solidFill>
                  <a:schemeClr val="tx1"/>
                </a:solidFill>
              </a:rPr>
              <a:t>Data Sizes in the Parameter Access Channel are referred to as the Format.</a:t>
            </a:r>
          </a:p>
          <a:p>
            <a:pPr eaLnBrk="1" hangingPunct="1">
              <a:spcBef>
                <a:spcPct val="0"/>
              </a:spcBef>
              <a:buFontTx/>
              <a:buNone/>
            </a:pPr>
            <a:endParaRPr lang="en-US" altLang="en-US" sz="1800">
              <a:solidFill>
                <a:schemeClr val="tx1"/>
              </a:solidFill>
            </a:endParaRPr>
          </a:p>
          <a:p>
            <a:pPr eaLnBrk="1" hangingPunct="1">
              <a:spcBef>
                <a:spcPct val="0"/>
              </a:spcBef>
              <a:buFontTx/>
              <a:buNone/>
            </a:pPr>
            <a:r>
              <a:rPr lang="en-US" altLang="en-US" sz="1800">
                <a:solidFill>
                  <a:schemeClr val="tx1"/>
                </a:solidFill>
              </a:rPr>
              <a:t>Format = data size of parameter (PNU)</a:t>
            </a:r>
          </a:p>
          <a:p>
            <a:pPr eaLnBrk="1" hangingPunct="1">
              <a:spcBef>
                <a:spcPct val="0"/>
              </a:spcBef>
              <a:buFontTx/>
              <a:buNone/>
            </a:pPr>
            <a:r>
              <a:rPr lang="en-US" altLang="en-US" sz="1800">
                <a:solidFill>
                  <a:schemeClr val="tx1"/>
                </a:solidFill>
              </a:rPr>
              <a:t>	0x41 = Byte</a:t>
            </a:r>
          </a:p>
          <a:p>
            <a:pPr eaLnBrk="1" hangingPunct="1">
              <a:spcBef>
                <a:spcPct val="0"/>
              </a:spcBef>
              <a:buFontTx/>
              <a:buNone/>
            </a:pPr>
            <a:r>
              <a:rPr lang="en-US" altLang="en-US" sz="1800">
                <a:solidFill>
                  <a:schemeClr val="tx1"/>
                </a:solidFill>
              </a:rPr>
              <a:t>	0x42 = Word</a:t>
            </a:r>
          </a:p>
          <a:p>
            <a:pPr eaLnBrk="1" hangingPunct="1">
              <a:spcBef>
                <a:spcPct val="0"/>
              </a:spcBef>
              <a:buFontTx/>
              <a:buNone/>
            </a:pPr>
            <a:r>
              <a:rPr lang="en-US" altLang="en-US" sz="1800">
                <a:solidFill>
                  <a:schemeClr val="tx1"/>
                </a:solidFill>
              </a:rPr>
              <a:t>	0x43 = Dword</a:t>
            </a:r>
          </a:p>
          <a:p>
            <a:pPr eaLnBrk="1" hangingPunct="1">
              <a:spcBef>
                <a:spcPct val="0"/>
              </a:spcBef>
              <a:buFontTx/>
              <a:buNone/>
            </a:pPr>
            <a:endParaRPr lang="en-US" altLang="en-US" sz="1800">
              <a:solidFill>
                <a:schemeClr val="tx1"/>
              </a:solidFill>
            </a:endParaRPr>
          </a:p>
          <a:p>
            <a:pPr eaLnBrk="1" hangingPunct="1">
              <a:spcBef>
                <a:spcPct val="0"/>
              </a:spcBef>
              <a:buFontTx/>
              <a:buNone/>
            </a:pPr>
            <a:r>
              <a:rPr lang="en-US" altLang="en-US" sz="1800">
                <a:solidFill>
                  <a:schemeClr val="tx1"/>
                </a:solidFill>
              </a:rPr>
              <a:t>The number of bytes in a PNU read response or write request will vary depending on the Format.</a:t>
            </a:r>
          </a:p>
          <a:p>
            <a:pPr eaLnBrk="1" hangingPunct="1">
              <a:spcBef>
                <a:spcPct val="0"/>
              </a:spcBef>
              <a:buFontTx/>
              <a:buNone/>
            </a:pPr>
            <a:r>
              <a:rPr lang="en-US" altLang="en-US" sz="1800">
                <a:solidFill>
                  <a:schemeClr val="tx1"/>
                </a:solidFill>
              </a:rPr>
              <a:t>	0x41 = 1 byte</a:t>
            </a:r>
          </a:p>
          <a:p>
            <a:pPr eaLnBrk="1" hangingPunct="1">
              <a:spcBef>
                <a:spcPct val="0"/>
              </a:spcBef>
              <a:buFontTx/>
              <a:buNone/>
            </a:pPr>
            <a:r>
              <a:rPr lang="en-US" altLang="en-US" sz="1800">
                <a:solidFill>
                  <a:schemeClr val="tx1"/>
                </a:solidFill>
              </a:rPr>
              <a:t>	0x42 = 2 bytes</a:t>
            </a:r>
          </a:p>
          <a:p>
            <a:pPr eaLnBrk="1" hangingPunct="1">
              <a:spcBef>
                <a:spcPct val="0"/>
              </a:spcBef>
              <a:buFontTx/>
              <a:buNone/>
            </a:pPr>
            <a:r>
              <a:rPr lang="en-US" altLang="en-US" sz="1800">
                <a:solidFill>
                  <a:schemeClr val="tx1"/>
                </a:solidFill>
              </a:rPr>
              <a:t>	0x43 = 4 bytes</a:t>
            </a:r>
          </a:p>
          <a:p>
            <a:pPr eaLnBrk="1" hangingPunct="1">
              <a:spcBef>
                <a:spcPct val="0"/>
              </a:spcBef>
              <a:buFontTx/>
              <a:buNone/>
            </a:pPr>
            <a:endParaRPr lang="en-US" altLang="en-US" sz="1800">
              <a:solidFill>
                <a:schemeClr val="tx1"/>
              </a:solidFill>
            </a:endParaRPr>
          </a:p>
          <a:p>
            <a:pPr eaLnBrk="1" hangingPunct="1">
              <a:spcBef>
                <a:spcPct val="0"/>
              </a:spcBef>
              <a:buFontTx/>
              <a:buNone/>
            </a:pPr>
            <a:r>
              <a:rPr lang="en-US" altLang="en-US" sz="1800">
                <a:solidFill>
                  <a:schemeClr val="tx1"/>
                </a:solidFill>
              </a:rPr>
              <a:t>The previous slides show 4 bytes of data being used, which would be for a PNU parameter with a size of Double Word (32 bits).  For a Format of 0x42 (Word), the last two bytes (bytes 14 and 15) would not be used.</a:t>
            </a:r>
          </a:p>
          <a:p>
            <a:pPr eaLnBrk="1" hangingPunct="1">
              <a:spcBef>
                <a:spcPct val="0"/>
              </a:spcBef>
              <a:buFontTx/>
              <a:buNone/>
            </a:pPr>
            <a:endParaRPr lang="en-US" altLang="en-US" sz="180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1B7EF763-D8C6-BD2C-550C-D2907070BFFC}"/>
              </a:ext>
            </a:extLst>
          </p:cNvPr>
          <p:cNvSpPr>
            <a:spLocks noGrp="1"/>
          </p:cNvSpPr>
          <p:nvPr>
            <p:ph type="title"/>
          </p:nvPr>
        </p:nvSpPr>
        <p:spPr>
          <a:xfrm>
            <a:off x="433388" y="71438"/>
            <a:ext cx="8229600" cy="914400"/>
          </a:xfrm>
          <a:ln/>
        </p:spPr>
        <p:txBody>
          <a:bodyPr/>
          <a:lstStyle/>
          <a:p>
            <a:r>
              <a:rPr lang="en-US" altLang="en-US"/>
              <a:t>Profinet Commands in Workbench</a:t>
            </a:r>
          </a:p>
        </p:txBody>
      </p:sp>
      <p:sp>
        <p:nvSpPr>
          <p:cNvPr id="3" name="Content Placeholder 2">
            <a:extLst>
              <a:ext uri="{FF2B5EF4-FFF2-40B4-BE49-F238E27FC236}">
                <a16:creationId xmlns:a16="http://schemas.microsoft.com/office/drawing/2014/main" id="{1AB8F184-40D9-5CC4-992E-7D71D56D4885}"/>
              </a:ext>
            </a:extLst>
          </p:cNvPr>
          <p:cNvSpPr>
            <a:spLocks noGrp="1"/>
          </p:cNvSpPr>
          <p:nvPr>
            <p:ph idx="4294967295"/>
          </p:nvPr>
        </p:nvSpPr>
        <p:spPr>
          <a:xfrm>
            <a:off x="457200" y="1347788"/>
            <a:ext cx="8229600" cy="3224212"/>
          </a:xfrm>
        </p:spPr>
        <p:txBody>
          <a:bodyPr/>
          <a:lstStyle/>
          <a:p>
            <a:pPr>
              <a:buFont typeface="Arial" charset="0"/>
              <a:buNone/>
              <a:defRPr/>
            </a:pPr>
            <a:endParaRPr lang="en-US" altLang="en-US" sz="800" b="1" dirty="0">
              <a:latin typeface="Arial" charset="0"/>
              <a:cs typeface="Arial" charset="0"/>
            </a:endParaRPr>
          </a:p>
          <a:p>
            <a:pPr marL="0" indent="0">
              <a:buFont typeface="Arial" charset="0"/>
              <a:buNone/>
              <a:defRPr/>
            </a:pPr>
            <a:r>
              <a:rPr lang="en-US" sz="1400" dirty="0"/>
              <a:t>AKD Profinet commands can be used in the Workbench Terminal screen</a:t>
            </a:r>
          </a:p>
          <a:p>
            <a:pPr marL="0" indent="0">
              <a:buFont typeface="Arial" charset="0"/>
              <a:buNone/>
              <a:defRPr/>
            </a:pPr>
            <a:endParaRPr lang="en-US" sz="1400" dirty="0"/>
          </a:p>
          <a:p>
            <a:pPr marL="0" indent="0">
              <a:buFont typeface="Arial" charset="0"/>
              <a:buNone/>
              <a:defRPr/>
            </a:pPr>
            <a:r>
              <a:rPr lang="en-US" sz="1400" dirty="0"/>
              <a:t>PN.STW1 – reads the Control Word (STW1)</a:t>
            </a:r>
          </a:p>
          <a:p>
            <a:pPr marL="0" indent="0">
              <a:buFont typeface="Arial" charset="0"/>
              <a:buNone/>
              <a:defRPr/>
            </a:pPr>
            <a:endParaRPr lang="en-US" sz="1400" dirty="0"/>
          </a:p>
          <a:p>
            <a:pPr marL="0" indent="0">
              <a:buFont typeface="Arial" charset="0"/>
              <a:buNone/>
              <a:defRPr/>
            </a:pPr>
            <a:r>
              <a:rPr lang="en-US" sz="1400" dirty="0"/>
              <a:t>PN.ZSW1 – reads the Status Word (ZSW1)</a:t>
            </a:r>
          </a:p>
          <a:p>
            <a:pPr marL="0" indent="0">
              <a:buFont typeface="Arial" charset="0"/>
              <a:buNone/>
              <a:defRPr/>
            </a:pPr>
            <a:endParaRPr lang="en-US" sz="1400" dirty="0"/>
          </a:p>
          <a:p>
            <a:pPr marL="0" indent="0">
              <a:buFont typeface="Arial" charset="0"/>
              <a:buNone/>
              <a:defRPr/>
            </a:pPr>
            <a:r>
              <a:rPr lang="en-US" sz="1400" dirty="0"/>
              <a:t>PN.POSSCALE – sets scaling for PNU data of position parameters (See the AKD Profinet Manual)</a:t>
            </a:r>
          </a:p>
          <a:p>
            <a:pPr marL="0" indent="0">
              <a:buFont typeface="Arial" charset="0"/>
              <a:buNone/>
              <a:defRPr/>
            </a:pPr>
            <a:endParaRPr lang="en-US" sz="1400" dirty="0"/>
          </a:p>
          <a:p>
            <a:pPr marL="0" indent="0">
              <a:buFont typeface="Arial" charset="0"/>
              <a:buNone/>
              <a:defRPr/>
            </a:pPr>
            <a:r>
              <a:rPr lang="en-US" sz="1400" dirty="0"/>
              <a:t>PN.TIMEOUTFTHRESH – reads the time of an F702 fault, based on time of Profinet master</a:t>
            </a:r>
          </a:p>
          <a:p>
            <a:pPr marL="0" indent="0">
              <a:buFont typeface="Arial" charset="0"/>
              <a:buNone/>
              <a:defRPr/>
            </a:pPr>
            <a:endParaRPr lang="en-US" sz="1400" dirty="0"/>
          </a:p>
          <a:p>
            <a:pPr marL="0" indent="0">
              <a:buFont typeface="Arial" charset="0"/>
              <a:buNone/>
              <a:defRPr/>
            </a:pPr>
            <a:r>
              <a:rPr lang="en-US" sz="1400" dirty="0"/>
              <a:t>PN.DIAG – reads Profinet connection information, last acyclic transmission, and telegram mapping</a:t>
            </a:r>
          </a:p>
          <a:p>
            <a:pPr marL="0" indent="0">
              <a:buFont typeface="Arial" charset="0"/>
              <a:buNone/>
              <a:defRPr/>
            </a:pPr>
            <a:endParaRPr lang="en-US" sz="1200" dirty="0"/>
          </a:p>
          <a:p>
            <a:pPr marL="0" indent="0">
              <a:buFont typeface="Arial" charset="0"/>
              <a:buNone/>
              <a:defRPr/>
            </a:pPr>
            <a:endParaRPr lang="en-US" sz="1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9EEDA703-BC2F-E8B5-AA85-B5372543B672}"/>
              </a:ext>
            </a:extLst>
          </p:cNvPr>
          <p:cNvSpPr>
            <a:spLocks noGrp="1"/>
          </p:cNvSpPr>
          <p:nvPr>
            <p:ph type="title"/>
          </p:nvPr>
        </p:nvSpPr>
        <p:spPr>
          <a:xfrm>
            <a:off x="433388" y="71438"/>
            <a:ext cx="8229600" cy="914400"/>
          </a:xfrm>
          <a:ln/>
        </p:spPr>
        <p:txBody>
          <a:bodyPr/>
          <a:lstStyle/>
          <a:p>
            <a:r>
              <a:rPr lang="en-US" altLang="en-US"/>
              <a:t>Wireshark Filter for Profinet</a:t>
            </a:r>
          </a:p>
        </p:txBody>
      </p:sp>
      <p:sp>
        <p:nvSpPr>
          <p:cNvPr id="3" name="Text Box 3">
            <a:extLst>
              <a:ext uri="{FF2B5EF4-FFF2-40B4-BE49-F238E27FC236}">
                <a16:creationId xmlns:a16="http://schemas.microsoft.com/office/drawing/2014/main" id="{A9A1B113-EA38-3B93-73D9-32C1789F7F86}"/>
              </a:ext>
            </a:extLst>
          </p:cNvPr>
          <p:cNvSpPr txBox="1">
            <a:spLocks noChangeArrowheads="1"/>
          </p:cNvSpPr>
          <p:nvPr/>
        </p:nvSpPr>
        <p:spPr bwMode="auto">
          <a:xfrm>
            <a:off x="457200" y="1295400"/>
            <a:ext cx="7940675" cy="2892425"/>
          </a:xfrm>
          <a:prstGeom prst="rect">
            <a:avLst/>
          </a:prstGeom>
          <a:noFill/>
          <a:ln>
            <a:noFill/>
          </a:ln>
          <a:effectLst/>
        </p:spPr>
        <p:txBody>
          <a:bodyPr>
            <a:spAutoFit/>
          </a:bodyPr>
          <a:lstStyle>
            <a:lvl1pPr marL="342900" indent="-342900" eaLnBrk="0" hangingPunct="0">
              <a:spcBef>
                <a:spcPct val="20000"/>
              </a:spcBef>
              <a:buFont typeface="Arial" charset="0"/>
              <a:buChar char="•"/>
              <a:defRPr sz="2400">
                <a:solidFill>
                  <a:srgbClr val="002060"/>
                </a:solidFill>
                <a:latin typeface="Arial" charset="0"/>
                <a:cs typeface="Arial" charset="0"/>
              </a:defRPr>
            </a:lvl1pPr>
            <a:lvl2pPr marL="800100" indent="-342900" eaLnBrk="0" hangingPunct="0">
              <a:spcBef>
                <a:spcPct val="20000"/>
              </a:spcBef>
              <a:buFont typeface="Arial" charset="0"/>
              <a:buChar char="–"/>
              <a:defRPr sz="2000">
                <a:solidFill>
                  <a:schemeClr val="tx1"/>
                </a:solidFill>
                <a:latin typeface="Arial" charset="0"/>
                <a:cs typeface="Arial" charset="0"/>
              </a:defRPr>
            </a:lvl2pPr>
            <a:lvl3pPr marL="1257300" indent="-342900" eaLnBrk="0" hangingPunct="0">
              <a:spcBef>
                <a:spcPct val="20000"/>
              </a:spcBef>
              <a:buFont typeface="Arial" charset="0"/>
              <a:buChar char="•"/>
              <a:defRPr sz="2000">
                <a:solidFill>
                  <a:schemeClr val="tx1"/>
                </a:solidFill>
                <a:latin typeface="Arial" charset="0"/>
                <a:cs typeface="Arial" charset="0"/>
              </a:defRPr>
            </a:lvl3pPr>
            <a:lvl4pPr marL="1714500" indent="-342900" eaLnBrk="0" hangingPunct="0">
              <a:spcBef>
                <a:spcPct val="20000"/>
              </a:spcBef>
              <a:buFont typeface="Arial" charset="0"/>
              <a:buChar char="–"/>
              <a:defRPr sz="2000">
                <a:solidFill>
                  <a:schemeClr val="tx1"/>
                </a:solidFill>
                <a:latin typeface="Arial" charset="0"/>
                <a:cs typeface="Arial" charset="0"/>
              </a:defRPr>
            </a:lvl4pPr>
            <a:lvl5pPr marL="2171700" indent="-342900" eaLnBrk="0" hangingPunct="0">
              <a:spcBef>
                <a:spcPct val="20000"/>
              </a:spcBef>
              <a:buFont typeface="Arial" charset="0"/>
              <a:buChar char="»"/>
              <a:defRPr sz="2000">
                <a:solidFill>
                  <a:schemeClr val="tx1"/>
                </a:solidFill>
                <a:latin typeface="Arial" charset="0"/>
                <a:cs typeface="Arial" charset="0"/>
              </a:defRPr>
            </a:lvl5pPr>
            <a:lvl6pPr marL="2628900" indent="-342900" eaLnBrk="0" fontAlgn="base" hangingPunct="0">
              <a:spcBef>
                <a:spcPct val="20000"/>
              </a:spcBef>
              <a:spcAft>
                <a:spcPct val="0"/>
              </a:spcAft>
              <a:buFont typeface="Arial" charset="0"/>
              <a:buChar char="»"/>
              <a:defRPr sz="2000">
                <a:solidFill>
                  <a:schemeClr val="tx1"/>
                </a:solidFill>
                <a:latin typeface="Arial" charset="0"/>
                <a:cs typeface="Arial" charset="0"/>
              </a:defRPr>
            </a:lvl6pPr>
            <a:lvl7pPr marL="3086100" indent="-342900" eaLnBrk="0" fontAlgn="base" hangingPunct="0">
              <a:spcBef>
                <a:spcPct val="20000"/>
              </a:spcBef>
              <a:spcAft>
                <a:spcPct val="0"/>
              </a:spcAft>
              <a:buFont typeface="Arial" charset="0"/>
              <a:buChar char="»"/>
              <a:defRPr sz="2000">
                <a:solidFill>
                  <a:schemeClr val="tx1"/>
                </a:solidFill>
                <a:latin typeface="Arial" charset="0"/>
                <a:cs typeface="Arial" charset="0"/>
              </a:defRPr>
            </a:lvl7pPr>
            <a:lvl8pPr marL="3543300" indent="-342900" eaLnBrk="0" fontAlgn="base" hangingPunct="0">
              <a:spcBef>
                <a:spcPct val="20000"/>
              </a:spcBef>
              <a:spcAft>
                <a:spcPct val="0"/>
              </a:spcAft>
              <a:buFont typeface="Arial" charset="0"/>
              <a:buChar char="»"/>
              <a:defRPr sz="2000">
                <a:solidFill>
                  <a:schemeClr val="tx1"/>
                </a:solidFill>
                <a:latin typeface="Arial" charset="0"/>
                <a:cs typeface="Arial" charset="0"/>
              </a:defRPr>
            </a:lvl8pPr>
            <a:lvl9pPr marL="4000500" indent="-342900" eaLnBrk="0" fontAlgn="base" hangingPunct="0">
              <a:spcBef>
                <a:spcPct val="20000"/>
              </a:spcBef>
              <a:spcAft>
                <a:spcPct val="0"/>
              </a:spcAft>
              <a:buFont typeface="Arial" charset="0"/>
              <a:buChar char="»"/>
              <a:defRPr sz="2000">
                <a:solidFill>
                  <a:schemeClr val="tx1"/>
                </a:solidFill>
                <a:latin typeface="Arial" charset="0"/>
                <a:cs typeface="Arial" charset="0"/>
              </a:defRPr>
            </a:lvl9pPr>
          </a:lstStyle>
          <a:p>
            <a:pPr marL="0" indent="0">
              <a:buFont typeface="Arial" charset="0"/>
              <a:buNone/>
              <a:defRPr/>
            </a:pPr>
            <a:r>
              <a:rPr lang="en-US" sz="1400" b="1" dirty="0">
                <a:ea typeface="ＭＳ Ｐゴシック" pitchFamily="-97" charset="-128"/>
              </a:rPr>
              <a:t>Display Filter</a:t>
            </a:r>
          </a:p>
          <a:p>
            <a:pPr marL="0" indent="0">
              <a:buFont typeface="Arial" charset="0"/>
              <a:buNone/>
              <a:defRPr/>
            </a:pPr>
            <a:endParaRPr lang="en-US" sz="1400" dirty="0">
              <a:ea typeface="ＭＳ Ｐゴシック" pitchFamily="-97" charset="-128"/>
            </a:endParaRPr>
          </a:p>
          <a:p>
            <a:pPr marL="0" indent="0">
              <a:buFont typeface="Arial" charset="0"/>
              <a:buNone/>
              <a:defRPr/>
            </a:pPr>
            <a:r>
              <a:rPr lang="en-US" sz="1400" dirty="0">
                <a:ea typeface="ＭＳ Ｐゴシック" pitchFamily="-97" charset="-128"/>
              </a:rPr>
              <a:t>Show only the PN-IO based traffic:</a:t>
            </a:r>
          </a:p>
          <a:p>
            <a:pPr marL="0" indent="0">
              <a:buFont typeface="Arial" charset="0"/>
              <a:buNone/>
              <a:defRPr/>
            </a:pPr>
            <a:endParaRPr lang="en-US" sz="1400" dirty="0">
              <a:ea typeface="ＭＳ Ｐゴシック" pitchFamily="-97" charset="-128"/>
            </a:endParaRPr>
          </a:p>
          <a:p>
            <a:pPr>
              <a:defRPr/>
            </a:pPr>
            <a:r>
              <a:rPr lang="en-US" sz="1400" dirty="0">
                <a:ea typeface="ＭＳ Ｐゴシック" pitchFamily="-97" charset="-128"/>
              </a:rPr>
              <a:t>pn_io </a:t>
            </a:r>
          </a:p>
          <a:p>
            <a:pPr marL="0" indent="0">
              <a:buFont typeface="Arial" charset="0"/>
              <a:buNone/>
              <a:defRPr/>
            </a:pPr>
            <a:endParaRPr lang="en-US" sz="1400" dirty="0">
              <a:ea typeface="ＭＳ Ｐゴシック" pitchFamily="-97" charset="-128"/>
            </a:endParaRPr>
          </a:p>
          <a:p>
            <a:pPr marL="0" indent="0">
              <a:buFont typeface="Arial" charset="0"/>
              <a:buNone/>
              <a:defRPr/>
            </a:pPr>
            <a:endParaRPr lang="en-US" sz="1400" dirty="0">
              <a:ea typeface="ＭＳ Ｐゴシック" pitchFamily="-97" charset="-128"/>
            </a:endParaRPr>
          </a:p>
          <a:p>
            <a:pPr marL="0" indent="0">
              <a:buFont typeface="Arial" charset="0"/>
              <a:buNone/>
              <a:defRPr/>
            </a:pPr>
            <a:r>
              <a:rPr lang="en-US" sz="1400" dirty="0">
                <a:ea typeface="ＭＳ Ｐゴシック" pitchFamily="-97" charset="-128"/>
              </a:rPr>
              <a:t>Show the PN-IO based traffic without the cyclic PN-IO telegrams (to avoid a lot of "noise"): </a:t>
            </a:r>
          </a:p>
          <a:p>
            <a:pPr marL="0" indent="0">
              <a:buFont typeface="Arial" charset="0"/>
              <a:buNone/>
              <a:defRPr/>
            </a:pPr>
            <a:endParaRPr lang="en-US" sz="1400" dirty="0">
              <a:ea typeface="ＭＳ Ｐゴシック" pitchFamily="-97" charset="-128"/>
            </a:endParaRPr>
          </a:p>
          <a:p>
            <a:pPr>
              <a:defRPr/>
            </a:pPr>
            <a:r>
              <a:rPr lang="en-US" sz="1400" dirty="0">
                <a:ea typeface="ＭＳ Ｐゴシック" pitchFamily="-97" charset="-128"/>
              </a:rPr>
              <a:t>pn_io &amp;&amp; !pn_io.ioxs </a:t>
            </a:r>
          </a:p>
          <a:p>
            <a:pPr marL="0" indent="0">
              <a:buFont typeface="Arial" charset="0"/>
              <a:buNone/>
              <a:defRPr/>
            </a:pPr>
            <a:endParaRPr lang="en-US" sz="1400" dirty="0">
              <a:ea typeface="ＭＳ Ｐゴシック" pitchFamily="-97" charset="-12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3" descr="Industrial_LastSlide.jpg">
            <a:extLst>
              <a:ext uri="{FF2B5EF4-FFF2-40B4-BE49-F238E27FC236}">
                <a16:creationId xmlns:a16="http://schemas.microsoft.com/office/drawing/2014/main" id="{DCD4A364-6E68-F7CD-8DE0-A79A601C6D1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E122FA76-9FA9-9A60-A806-5E7A1E9AEA5D}"/>
              </a:ext>
            </a:extLst>
          </p:cNvPr>
          <p:cNvSpPr>
            <a:spLocks noGrp="1"/>
          </p:cNvSpPr>
          <p:nvPr>
            <p:ph type="title"/>
          </p:nvPr>
        </p:nvSpPr>
        <p:spPr>
          <a:xfrm>
            <a:off x="433388" y="71438"/>
            <a:ext cx="8229600" cy="914400"/>
          </a:xfrm>
          <a:ln/>
        </p:spPr>
        <p:txBody>
          <a:bodyPr/>
          <a:lstStyle/>
          <a:p>
            <a:r>
              <a:rPr lang="en-US" altLang="en-US"/>
              <a:t>Reference Sources</a:t>
            </a:r>
          </a:p>
        </p:txBody>
      </p:sp>
      <p:sp>
        <p:nvSpPr>
          <p:cNvPr id="7171" name="Text Box 3">
            <a:extLst>
              <a:ext uri="{FF2B5EF4-FFF2-40B4-BE49-F238E27FC236}">
                <a16:creationId xmlns:a16="http://schemas.microsoft.com/office/drawing/2014/main" id="{4BFAF33A-06CC-3B90-53EE-CD48F590FE97}"/>
              </a:ext>
            </a:extLst>
          </p:cNvPr>
          <p:cNvSpPr txBox="1">
            <a:spLocks noChangeArrowheads="1"/>
          </p:cNvSpPr>
          <p:nvPr/>
        </p:nvSpPr>
        <p:spPr bwMode="auto">
          <a:xfrm>
            <a:off x="685800" y="1219200"/>
            <a:ext cx="7467600" cy="2246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Font typeface="Arial" panose="020B0604020202020204" pitchFamily="34" charset="0"/>
              <a:buChar char="•"/>
              <a:defRPr sz="2400">
                <a:solidFill>
                  <a:srgbClr val="002060"/>
                </a:solidFill>
                <a:latin typeface="Arial" panose="020B0604020202020204" pitchFamily="34" charset="0"/>
                <a:cs typeface="Arial" panose="020B0604020202020204" pitchFamily="34" charset="0"/>
              </a:defRPr>
            </a:lvl1pPr>
            <a:lvl2pPr marL="800100" indent="-3429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2pPr>
            <a:lvl3pPr marL="1257300" indent="-3429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714500" indent="-3429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171700" indent="-3429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628900" indent="-3429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3086100" indent="-3429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543300" indent="-3429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4000500" indent="-3429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600">
                <a:solidFill>
                  <a:schemeClr val="tx1"/>
                </a:solidFill>
              </a:rPr>
              <a:t>Profinet Documentation</a:t>
            </a:r>
          </a:p>
          <a:p>
            <a:pPr eaLnBrk="1" hangingPunct="1">
              <a:spcBef>
                <a:spcPct val="0"/>
              </a:spcBef>
              <a:buFontTx/>
              <a:buNone/>
            </a:pPr>
            <a:endParaRPr lang="en-US" altLang="en-US" sz="1200">
              <a:solidFill>
                <a:schemeClr val="tx1"/>
              </a:solidFill>
            </a:endParaRPr>
          </a:p>
          <a:p>
            <a:pPr eaLnBrk="1" hangingPunct="1">
              <a:spcBef>
                <a:spcPct val="0"/>
              </a:spcBef>
              <a:buFontTx/>
              <a:buNone/>
            </a:pPr>
            <a:r>
              <a:rPr lang="en-US" altLang="en-US" sz="1200">
                <a:solidFill>
                  <a:schemeClr val="tx1"/>
                </a:solidFill>
              </a:rPr>
              <a:t>Manual – AKD Profinet Communications Manual</a:t>
            </a:r>
          </a:p>
          <a:p>
            <a:pPr eaLnBrk="1" hangingPunct="1">
              <a:spcBef>
                <a:spcPct val="0"/>
              </a:spcBef>
              <a:buFontTx/>
              <a:buNone/>
            </a:pPr>
            <a:r>
              <a:rPr lang="en-US" altLang="en-US" sz="1200">
                <a:solidFill>
                  <a:schemeClr val="tx1"/>
                </a:solidFill>
              </a:rPr>
              <a:t>Manual – AKD Profinet Sample Project Manual</a:t>
            </a:r>
          </a:p>
          <a:p>
            <a:pPr eaLnBrk="1" hangingPunct="1">
              <a:spcBef>
                <a:spcPct val="0"/>
              </a:spcBef>
              <a:buFontTx/>
              <a:buNone/>
            </a:pPr>
            <a:r>
              <a:rPr lang="en-US" altLang="en-US" sz="1200">
                <a:solidFill>
                  <a:schemeClr val="tx1"/>
                </a:solidFill>
              </a:rPr>
              <a:t>KDN Articles</a:t>
            </a:r>
          </a:p>
          <a:p>
            <a:pPr eaLnBrk="1" hangingPunct="1">
              <a:spcBef>
                <a:spcPct val="0"/>
              </a:spcBef>
              <a:buFontTx/>
              <a:buNone/>
            </a:pPr>
            <a:r>
              <a:rPr lang="en-US" altLang="en-US" sz="1200">
                <a:solidFill>
                  <a:schemeClr val="tx1"/>
                </a:solidFill>
              </a:rPr>
              <a:t>KDN – AKD Profinet Fieldbus Support Landing Page, including sample projects</a:t>
            </a:r>
          </a:p>
          <a:p>
            <a:pPr eaLnBrk="1" hangingPunct="1">
              <a:spcBef>
                <a:spcPct val="0"/>
              </a:spcBef>
              <a:buFontTx/>
              <a:buNone/>
            </a:pPr>
            <a:endParaRPr lang="en-US" altLang="en-US" sz="1200">
              <a:solidFill>
                <a:schemeClr val="tx1"/>
              </a:solidFill>
            </a:endParaRPr>
          </a:p>
          <a:p>
            <a:pPr eaLnBrk="1" hangingPunct="1">
              <a:spcBef>
                <a:spcPct val="0"/>
              </a:spcBef>
              <a:buFontTx/>
              <a:buNone/>
            </a:pPr>
            <a:endParaRPr lang="en-US" altLang="en-US" sz="1200">
              <a:solidFill>
                <a:schemeClr val="tx1"/>
              </a:solidFill>
            </a:endParaRPr>
          </a:p>
          <a:p>
            <a:pPr eaLnBrk="1" hangingPunct="1">
              <a:spcBef>
                <a:spcPct val="0"/>
              </a:spcBef>
              <a:buFontTx/>
              <a:buNone/>
            </a:pPr>
            <a:endParaRPr lang="en-US" altLang="en-US" sz="1200">
              <a:solidFill>
                <a:schemeClr val="tx1"/>
              </a:solidFill>
            </a:endParaRPr>
          </a:p>
          <a:p>
            <a:pPr eaLnBrk="1" hangingPunct="1">
              <a:spcBef>
                <a:spcPct val="0"/>
              </a:spcBef>
              <a:buFontTx/>
              <a:buNone/>
            </a:pPr>
            <a:r>
              <a:rPr lang="en-US" altLang="en-US" sz="1600">
                <a:solidFill>
                  <a:schemeClr val="tx1"/>
                </a:solidFill>
              </a:rPr>
              <a:t>Software</a:t>
            </a:r>
          </a:p>
          <a:p>
            <a:pPr eaLnBrk="1" hangingPunct="1">
              <a:spcBef>
                <a:spcPct val="0"/>
              </a:spcBef>
              <a:buFontTx/>
              <a:buNone/>
            </a:pPr>
            <a:r>
              <a:rPr lang="en-US" altLang="en-US" sz="1200">
                <a:solidFill>
                  <a:schemeClr val="tx1"/>
                </a:solidFill>
              </a:rPr>
              <a:t>Simatic Step7 TIA Portal V13, V14, and V15 (currently working with V16 and V17)</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BC670D91-6597-9A90-65B0-BDE519E5F8CA}"/>
              </a:ext>
            </a:extLst>
          </p:cNvPr>
          <p:cNvSpPr>
            <a:spLocks noGrp="1"/>
          </p:cNvSpPr>
          <p:nvPr>
            <p:ph type="title"/>
          </p:nvPr>
        </p:nvSpPr>
        <p:spPr>
          <a:xfrm>
            <a:off x="433388" y="71438"/>
            <a:ext cx="8229600" cy="914400"/>
          </a:xfrm>
          <a:ln/>
        </p:spPr>
        <p:txBody>
          <a:bodyPr/>
          <a:lstStyle/>
          <a:p>
            <a:r>
              <a:rPr lang="en-US" altLang="en-US"/>
              <a:t>Profinet Communication Settings</a:t>
            </a:r>
          </a:p>
        </p:txBody>
      </p:sp>
      <p:sp>
        <p:nvSpPr>
          <p:cNvPr id="8195" name="Text Box 8">
            <a:extLst>
              <a:ext uri="{FF2B5EF4-FFF2-40B4-BE49-F238E27FC236}">
                <a16:creationId xmlns:a16="http://schemas.microsoft.com/office/drawing/2014/main" id="{D78F4210-561C-80F5-5548-2B871652CFA7}"/>
              </a:ext>
            </a:extLst>
          </p:cNvPr>
          <p:cNvSpPr txBox="1">
            <a:spLocks noChangeArrowheads="1"/>
          </p:cNvSpPr>
          <p:nvPr/>
        </p:nvSpPr>
        <p:spPr bwMode="auto">
          <a:xfrm>
            <a:off x="609600" y="1066800"/>
            <a:ext cx="7788275" cy="2308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2400">
                <a:solidFill>
                  <a:srgbClr val="002060"/>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b="1">
                <a:solidFill>
                  <a:schemeClr val="tx1"/>
                </a:solidFill>
              </a:rPr>
              <a:t>Port:</a:t>
            </a:r>
          </a:p>
          <a:p>
            <a:pPr eaLnBrk="1" hangingPunct="1">
              <a:spcBef>
                <a:spcPct val="0"/>
              </a:spcBef>
              <a:buFontTx/>
              <a:buNone/>
            </a:pPr>
            <a:r>
              <a:rPr lang="en-US" altLang="en-US" sz="1200">
                <a:solidFill>
                  <a:schemeClr val="tx1"/>
                </a:solidFill>
              </a:rPr>
              <a:t>Profinet RT communication on the AKD drive is handled through the Service Port.  That is the X11 Ethernet port that is used for communication with the Workbench software.  Workbench uses ASCII commands over Telnet communication.  It is possible to communicate via Profinet and Telnet at the same time from the same PC.</a:t>
            </a:r>
          </a:p>
          <a:p>
            <a:pPr eaLnBrk="1" hangingPunct="1">
              <a:spcBef>
                <a:spcPct val="0"/>
              </a:spcBef>
              <a:buFontTx/>
              <a:buNone/>
            </a:pPr>
            <a:endParaRPr lang="en-US" altLang="en-US" sz="1200">
              <a:solidFill>
                <a:schemeClr val="tx1"/>
              </a:solidFill>
            </a:endParaRPr>
          </a:p>
          <a:p>
            <a:pPr eaLnBrk="1" hangingPunct="1">
              <a:spcBef>
                <a:spcPct val="0"/>
              </a:spcBef>
              <a:buFontTx/>
              <a:buNone/>
            </a:pPr>
            <a:r>
              <a:rPr lang="en-US" altLang="en-US" sz="1200" b="1">
                <a:solidFill>
                  <a:schemeClr val="tx1"/>
                </a:solidFill>
              </a:rPr>
              <a:t>TCP/IP:</a:t>
            </a:r>
          </a:p>
          <a:p>
            <a:pPr eaLnBrk="1" hangingPunct="1">
              <a:spcBef>
                <a:spcPct val="0"/>
              </a:spcBef>
              <a:buFontTx/>
              <a:buNone/>
            </a:pPr>
            <a:r>
              <a:rPr lang="en-US" altLang="en-US" sz="1200">
                <a:solidFill>
                  <a:schemeClr val="tx1"/>
                </a:solidFill>
              </a:rPr>
              <a:t>The AKD is identified over Profinet communication by the </a:t>
            </a:r>
            <a:r>
              <a:rPr lang="en-US" altLang="en-US" sz="1200" b="1">
                <a:solidFill>
                  <a:schemeClr val="tx1"/>
                </a:solidFill>
              </a:rPr>
              <a:t>IP address </a:t>
            </a:r>
            <a:r>
              <a:rPr lang="en-US" altLang="en-US" sz="1200">
                <a:solidFill>
                  <a:schemeClr val="tx1"/>
                </a:solidFill>
              </a:rPr>
              <a:t>of the drive and the </a:t>
            </a:r>
            <a:r>
              <a:rPr lang="en-US" altLang="en-US" sz="1200" b="1">
                <a:solidFill>
                  <a:schemeClr val="tx1"/>
                </a:solidFill>
              </a:rPr>
              <a:t>name</a:t>
            </a:r>
            <a:r>
              <a:rPr lang="en-US" altLang="en-US" sz="1200">
                <a:solidFill>
                  <a:schemeClr val="tx1"/>
                </a:solidFill>
              </a:rPr>
              <a:t> of the drive (the drive name in Workbench).</a:t>
            </a:r>
          </a:p>
          <a:p>
            <a:pPr eaLnBrk="1" hangingPunct="1">
              <a:spcBef>
                <a:spcPct val="0"/>
              </a:spcBef>
              <a:buFontTx/>
              <a:buNone/>
            </a:pPr>
            <a:endParaRPr lang="en-US" altLang="en-US" sz="1200">
              <a:solidFill>
                <a:schemeClr val="tx1"/>
              </a:solidFill>
            </a:endParaRPr>
          </a:p>
          <a:p>
            <a:pPr eaLnBrk="1" hangingPunct="1">
              <a:spcBef>
                <a:spcPct val="0"/>
              </a:spcBef>
              <a:buFontTx/>
              <a:buNone/>
            </a:pPr>
            <a:r>
              <a:rPr lang="en-US" altLang="en-US" sz="1200" b="1">
                <a:solidFill>
                  <a:schemeClr val="tx1"/>
                </a:solidFill>
              </a:rPr>
              <a:t>Firmware:</a:t>
            </a:r>
          </a:p>
          <a:p>
            <a:pPr eaLnBrk="1" hangingPunct="1">
              <a:spcBef>
                <a:spcPct val="0"/>
              </a:spcBef>
              <a:buFontTx/>
              <a:buNone/>
            </a:pPr>
            <a:r>
              <a:rPr lang="en-US" altLang="en-US" sz="1200">
                <a:solidFill>
                  <a:schemeClr val="tx1"/>
                </a:solidFill>
              </a:rPr>
              <a:t>This document is based on firmware version 1-16-00-002.</a:t>
            </a:r>
          </a:p>
          <a:p>
            <a:pPr eaLnBrk="1" hangingPunct="1">
              <a:spcBef>
                <a:spcPct val="0"/>
              </a:spcBef>
              <a:buFontTx/>
              <a:buNone/>
            </a:pPr>
            <a:r>
              <a:rPr lang="en-US" altLang="en-US" sz="1200">
                <a:solidFill>
                  <a:schemeClr val="tx1"/>
                </a:solidFill>
              </a:rPr>
              <a:t>(Currently FW 1-20-00-001)</a:t>
            </a:r>
          </a:p>
        </p:txBody>
      </p:sp>
      <p:pic>
        <p:nvPicPr>
          <p:cNvPr id="8196" name="Picture 5">
            <a:extLst>
              <a:ext uri="{FF2B5EF4-FFF2-40B4-BE49-F238E27FC236}">
                <a16:creationId xmlns:a16="http://schemas.microsoft.com/office/drawing/2014/main" id="{F6424FB7-B66B-457B-9CD6-380E7029F3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8813" y="3429000"/>
            <a:ext cx="3303587" cy="26019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197" name="Picture 6">
            <a:extLst>
              <a:ext uri="{FF2B5EF4-FFF2-40B4-BE49-F238E27FC236}">
                <a16:creationId xmlns:a16="http://schemas.microsoft.com/office/drawing/2014/main" id="{ED7D53CC-A4CE-807A-56A1-34759712BBF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2443163"/>
            <a:ext cx="3657600" cy="41513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1A09E2D7-74EC-2A8A-E04C-CD8672BA71EA}"/>
              </a:ext>
            </a:extLst>
          </p:cNvPr>
          <p:cNvSpPr>
            <a:spLocks noGrp="1"/>
          </p:cNvSpPr>
          <p:nvPr>
            <p:ph type="title"/>
          </p:nvPr>
        </p:nvSpPr>
        <p:spPr>
          <a:xfrm>
            <a:off x="433388" y="71438"/>
            <a:ext cx="8229600" cy="914400"/>
          </a:xfrm>
          <a:ln/>
        </p:spPr>
        <p:txBody>
          <a:bodyPr/>
          <a:lstStyle/>
          <a:p>
            <a:r>
              <a:rPr lang="en-US" altLang="en-US"/>
              <a:t>Profinet Baud Rate</a:t>
            </a:r>
          </a:p>
        </p:txBody>
      </p:sp>
      <p:sp>
        <p:nvSpPr>
          <p:cNvPr id="3" name="Text Box 3">
            <a:extLst>
              <a:ext uri="{FF2B5EF4-FFF2-40B4-BE49-F238E27FC236}">
                <a16:creationId xmlns:a16="http://schemas.microsoft.com/office/drawing/2014/main" id="{AD02365C-7021-E8E0-3A94-DFEC8FA473F4}"/>
              </a:ext>
            </a:extLst>
          </p:cNvPr>
          <p:cNvSpPr txBox="1">
            <a:spLocks noChangeArrowheads="1"/>
          </p:cNvSpPr>
          <p:nvPr/>
        </p:nvSpPr>
        <p:spPr bwMode="auto">
          <a:xfrm>
            <a:off x="457200" y="1600200"/>
            <a:ext cx="7940675" cy="3016250"/>
          </a:xfrm>
          <a:prstGeom prst="rect">
            <a:avLst/>
          </a:prstGeom>
          <a:noFill/>
          <a:ln>
            <a:noFill/>
          </a:ln>
          <a:effectLst/>
        </p:spPr>
        <p:txBody>
          <a:bodyPr>
            <a:spAutoFit/>
          </a:bodyPr>
          <a:lstStyle>
            <a:lvl1pPr marL="342900" indent="-342900" eaLnBrk="0" hangingPunct="0">
              <a:spcBef>
                <a:spcPct val="20000"/>
              </a:spcBef>
              <a:buFont typeface="Arial" charset="0"/>
              <a:buChar char="•"/>
              <a:defRPr sz="2400">
                <a:solidFill>
                  <a:srgbClr val="002060"/>
                </a:solidFill>
                <a:latin typeface="Arial" charset="0"/>
                <a:cs typeface="Arial" charset="0"/>
              </a:defRPr>
            </a:lvl1pPr>
            <a:lvl2pPr marL="800100" indent="-342900" eaLnBrk="0" hangingPunct="0">
              <a:spcBef>
                <a:spcPct val="20000"/>
              </a:spcBef>
              <a:buFont typeface="Arial" charset="0"/>
              <a:buChar char="–"/>
              <a:defRPr sz="2000">
                <a:solidFill>
                  <a:schemeClr val="tx1"/>
                </a:solidFill>
                <a:latin typeface="Arial" charset="0"/>
                <a:cs typeface="Arial" charset="0"/>
              </a:defRPr>
            </a:lvl2pPr>
            <a:lvl3pPr marL="1257300" indent="-342900" eaLnBrk="0" hangingPunct="0">
              <a:spcBef>
                <a:spcPct val="20000"/>
              </a:spcBef>
              <a:buFont typeface="Arial" charset="0"/>
              <a:buChar char="•"/>
              <a:defRPr sz="2000">
                <a:solidFill>
                  <a:schemeClr val="tx1"/>
                </a:solidFill>
                <a:latin typeface="Arial" charset="0"/>
                <a:cs typeface="Arial" charset="0"/>
              </a:defRPr>
            </a:lvl3pPr>
            <a:lvl4pPr marL="1714500" indent="-342900" eaLnBrk="0" hangingPunct="0">
              <a:spcBef>
                <a:spcPct val="20000"/>
              </a:spcBef>
              <a:buFont typeface="Arial" charset="0"/>
              <a:buChar char="–"/>
              <a:defRPr sz="2000">
                <a:solidFill>
                  <a:schemeClr val="tx1"/>
                </a:solidFill>
                <a:latin typeface="Arial" charset="0"/>
                <a:cs typeface="Arial" charset="0"/>
              </a:defRPr>
            </a:lvl4pPr>
            <a:lvl5pPr marL="2171700" indent="-342900" eaLnBrk="0" hangingPunct="0">
              <a:spcBef>
                <a:spcPct val="20000"/>
              </a:spcBef>
              <a:buFont typeface="Arial" charset="0"/>
              <a:buChar char="»"/>
              <a:defRPr sz="2000">
                <a:solidFill>
                  <a:schemeClr val="tx1"/>
                </a:solidFill>
                <a:latin typeface="Arial" charset="0"/>
                <a:cs typeface="Arial" charset="0"/>
              </a:defRPr>
            </a:lvl5pPr>
            <a:lvl6pPr marL="2628900" indent="-342900" eaLnBrk="0" fontAlgn="base" hangingPunct="0">
              <a:spcBef>
                <a:spcPct val="20000"/>
              </a:spcBef>
              <a:spcAft>
                <a:spcPct val="0"/>
              </a:spcAft>
              <a:buFont typeface="Arial" charset="0"/>
              <a:buChar char="»"/>
              <a:defRPr sz="2000">
                <a:solidFill>
                  <a:schemeClr val="tx1"/>
                </a:solidFill>
                <a:latin typeface="Arial" charset="0"/>
                <a:cs typeface="Arial" charset="0"/>
              </a:defRPr>
            </a:lvl6pPr>
            <a:lvl7pPr marL="3086100" indent="-342900" eaLnBrk="0" fontAlgn="base" hangingPunct="0">
              <a:spcBef>
                <a:spcPct val="20000"/>
              </a:spcBef>
              <a:spcAft>
                <a:spcPct val="0"/>
              </a:spcAft>
              <a:buFont typeface="Arial" charset="0"/>
              <a:buChar char="»"/>
              <a:defRPr sz="2000">
                <a:solidFill>
                  <a:schemeClr val="tx1"/>
                </a:solidFill>
                <a:latin typeface="Arial" charset="0"/>
                <a:cs typeface="Arial" charset="0"/>
              </a:defRPr>
            </a:lvl7pPr>
            <a:lvl8pPr marL="3543300" indent="-342900" eaLnBrk="0" fontAlgn="base" hangingPunct="0">
              <a:spcBef>
                <a:spcPct val="20000"/>
              </a:spcBef>
              <a:spcAft>
                <a:spcPct val="0"/>
              </a:spcAft>
              <a:buFont typeface="Arial" charset="0"/>
              <a:buChar char="»"/>
              <a:defRPr sz="2000">
                <a:solidFill>
                  <a:schemeClr val="tx1"/>
                </a:solidFill>
                <a:latin typeface="Arial" charset="0"/>
                <a:cs typeface="Arial" charset="0"/>
              </a:defRPr>
            </a:lvl8pPr>
            <a:lvl9pPr marL="4000500" indent="-342900" eaLnBrk="0" fontAlgn="base" hangingPunct="0">
              <a:spcBef>
                <a:spcPct val="20000"/>
              </a:spcBef>
              <a:spcAft>
                <a:spcPct val="0"/>
              </a:spcAft>
              <a:buFont typeface="Arial" charset="0"/>
              <a:buChar char="»"/>
              <a:defRPr sz="2000">
                <a:solidFill>
                  <a:schemeClr val="tx1"/>
                </a:solidFill>
                <a:latin typeface="Arial" charset="0"/>
                <a:cs typeface="Arial" charset="0"/>
              </a:defRPr>
            </a:lvl9pPr>
          </a:lstStyle>
          <a:p>
            <a:pPr marL="0" indent="0">
              <a:buFont typeface="Arial" charset="0"/>
              <a:buNone/>
              <a:defRPr/>
            </a:pPr>
            <a:r>
              <a:rPr lang="en-US" sz="1800" dirty="0">
                <a:ea typeface="ＭＳ Ｐゴシック" pitchFamily="-97" charset="-128"/>
              </a:rPr>
              <a:t>Baud Rate Settings:</a:t>
            </a:r>
          </a:p>
          <a:p>
            <a:pPr>
              <a:defRPr/>
            </a:pPr>
            <a:r>
              <a:rPr lang="en-US" sz="1800" dirty="0">
                <a:ea typeface="ＭＳ Ｐゴシック" pitchFamily="-97" charset="-128"/>
              </a:rPr>
              <a:t>Automatic</a:t>
            </a:r>
          </a:p>
          <a:p>
            <a:pPr>
              <a:defRPr/>
            </a:pPr>
            <a:r>
              <a:rPr lang="en-US" sz="1800" dirty="0">
                <a:ea typeface="ＭＳ Ｐゴシック" pitchFamily="-97" charset="-128"/>
              </a:rPr>
              <a:t>16ms (update: now 8ms) (from GSDML file)</a:t>
            </a:r>
          </a:p>
          <a:p>
            <a:pPr marL="0" indent="0">
              <a:buFont typeface="Arial" charset="0"/>
              <a:buNone/>
              <a:defRPr/>
            </a:pPr>
            <a:endParaRPr lang="en-US" sz="1400" dirty="0">
              <a:ea typeface="ＭＳ Ｐゴシック" pitchFamily="-97" charset="-128"/>
            </a:endParaRPr>
          </a:p>
          <a:p>
            <a:pPr marL="0" indent="0">
              <a:buFont typeface="Arial" charset="0"/>
              <a:buNone/>
              <a:defRPr/>
            </a:pPr>
            <a:r>
              <a:rPr lang="en-US" sz="1400" dirty="0">
                <a:ea typeface="ＭＳ Ｐゴシック" pitchFamily="-97" charset="-128"/>
              </a:rPr>
              <a:t>Set the baud rate to “Automatic” for best results.  The GSDML file sets the baud rate to 16ms.  </a:t>
            </a:r>
          </a:p>
          <a:p>
            <a:pPr marL="0" indent="0">
              <a:buFont typeface="Arial" charset="0"/>
              <a:buNone/>
              <a:defRPr/>
            </a:pPr>
            <a:endParaRPr lang="en-US" sz="1400" dirty="0">
              <a:ea typeface="ＭＳ Ｐゴシック" pitchFamily="-97" charset="-128"/>
            </a:endParaRPr>
          </a:p>
          <a:p>
            <a:pPr marL="0" indent="0">
              <a:buFont typeface="Arial" charset="0"/>
              <a:buNone/>
              <a:defRPr/>
            </a:pPr>
            <a:r>
              <a:rPr lang="en-US" sz="1400" dirty="0">
                <a:ea typeface="ＭＳ Ｐゴシック" pitchFamily="-97" charset="-128"/>
              </a:rPr>
              <a:t>You can set the baud rate with a “Fixed update time”, but if you do, the PLC will not reconnect to the drive after the drive is power cycled.</a:t>
            </a:r>
          </a:p>
          <a:p>
            <a:pPr marL="0" indent="0">
              <a:buFont typeface="Arial" charset="0"/>
              <a:buNone/>
              <a:defRPr/>
            </a:pPr>
            <a:endParaRPr lang="en-US" sz="1400" dirty="0">
              <a:ea typeface="ＭＳ Ｐゴシック" pitchFamily="-97" charset="-128"/>
            </a:endParaRPr>
          </a:p>
          <a:p>
            <a:pPr marL="0" indent="0">
              <a:buFont typeface="Arial" charset="0"/>
              <a:buNone/>
              <a:defRPr/>
            </a:pPr>
            <a:r>
              <a:rPr lang="en-US" sz="1400" dirty="0">
                <a:ea typeface="ＭＳ Ｐゴシック" pitchFamily="-97" charset="-128"/>
              </a:rPr>
              <a:t>If the baud rate is set any faster than 8ms (shorter time), then the communication buffer will fill up and the drive will fault.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DE0C90B5-468E-48ED-4D9E-793A185FA559}"/>
              </a:ext>
            </a:extLst>
          </p:cNvPr>
          <p:cNvSpPr>
            <a:spLocks noGrp="1"/>
          </p:cNvSpPr>
          <p:nvPr>
            <p:ph type="title"/>
          </p:nvPr>
        </p:nvSpPr>
        <p:spPr>
          <a:xfrm>
            <a:off x="433388" y="71438"/>
            <a:ext cx="8229600" cy="914400"/>
          </a:xfrm>
          <a:ln/>
        </p:spPr>
        <p:txBody>
          <a:bodyPr/>
          <a:lstStyle/>
          <a:p>
            <a:r>
              <a:rPr lang="en-US" altLang="en-US"/>
              <a:t>AKD Command Source with Profinet</a:t>
            </a:r>
          </a:p>
        </p:txBody>
      </p:sp>
      <p:sp>
        <p:nvSpPr>
          <p:cNvPr id="3" name="Text Box 3">
            <a:extLst>
              <a:ext uri="{FF2B5EF4-FFF2-40B4-BE49-F238E27FC236}">
                <a16:creationId xmlns:a16="http://schemas.microsoft.com/office/drawing/2014/main" id="{CBE0E80B-FFC1-3832-0AD3-FBA211EEFEED}"/>
              </a:ext>
            </a:extLst>
          </p:cNvPr>
          <p:cNvSpPr txBox="1">
            <a:spLocks noChangeArrowheads="1"/>
          </p:cNvSpPr>
          <p:nvPr/>
        </p:nvSpPr>
        <p:spPr bwMode="auto">
          <a:xfrm>
            <a:off x="457200" y="1295400"/>
            <a:ext cx="7940675" cy="4186238"/>
          </a:xfrm>
          <a:prstGeom prst="rect">
            <a:avLst/>
          </a:prstGeom>
          <a:noFill/>
          <a:ln>
            <a:noFill/>
          </a:ln>
          <a:effectLst/>
        </p:spPr>
        <p:txBody>
          <a:bodyPr>
            <a:spAutoFit/>
          </a:bodyPr>
          <a:lstStyle>
            <a:lvl1pPr marL="342900" indent="-342900" eaLnBrk="0" hangingPunct="0">
              <a:spcBef>
                <a:spcPct val="20000"/>
              </a:spcBef>
              <a:buFont typeface="Arial" charset="0"/>
              <a:buChar char="•"/>
              <a:defRPr sz="2400">
                <a:solidFill>
                  <a:srgbClr val="002060"/>
                </a:solidFill>
                <a:latin typeface="Arial" charset="0"/>
                <a:cs typeface="Arial" charset="0"/>
              </a:defRPr>
            </a:lvl1pPr>
            <a:lvl2pPr marL="800100" indent="-342900" eaLnBrk="0" hangingPunct="0">
              <a:spcBef>
                <a:spcPct val="20000"/>
              </a:spcBef>
              <a:buFont typeface="Arial" charset="0"/>
              <a:buChar char="–"/>
              <a:defRPr sz="2000">
                <a:solidFill>
                  <a:schemeClr val="tx1"/>
                </a:solidFill>
                <a:latin typeface="Arial" charset="0"/>
                <a:cs typeface="Arial" charset="0"/>
              </a:defRPr>
            </a:lvl2pPr>
            <a:lvl3pPr marL="1257300" indent="-342900" eaLnBrk="0" hangingPunct="0">
              <a:spcBef>
                <a:spcPct val="20000"/>
              </a:spcBef>
              <a:buFont typeface="Arial" charset="0"/>
              <a:buChar char="•"/>
              <a:defRPr sz="2000">
                <a:solidFill>
                  <a:schemeClr val="tx1"/>
                </a:solidFill>
                <a:latin typeface="Arial" charset="0"/>
                <a:cs typeface="Arial" charset="0"/>
              </a:defRPr>
            </a:lvl3pPr>
            <a:lvl4pPr marL="1714500" indent="-342900" eaLnBrk="0" hangingPunct="0">
              <a:spcBef>
                <a:spcPct val="20000"/>
              </a:spcBef>
              <a:buFont typeface="Arial" charset="0"/>
              <a:buChar char="–"/>
              <a:defRPr sz="2000">
                <a:solidFill>
                  <a:schemeClr val="tx1"/>
                </a:solidFill>
                <a:latin typeface="Arial" charset="0"/>
                <a:cs typeface="Arial" charset="0"/>
              </a:defRPr>
            </a:lvl4pPr>
            <a:lvl5pPr marL="2171700" indent="-342900" eaLnBrk="0" hangingPunct="0">
              <a:spcBef>
                <a:spcPct val="20000"/>
              </a:spcBef>
              <a:buFont typeface="Arial" charset="0"/>
              <a:buChar char="»"/>
              <a:defRPr sz="2000">
                <a:solidFill>
                  <a:schemeClr val="tx1"/>
                </a:solidFill>
                <a:latin typeface="Arial" charset="0"/>
                <a:cs typeface="Arial" charset="0"/>
              </a:defRPr>
            </a:lvl5pPr>
            <a:lvl6pPr marL="2628900" indent="-342900" eaLnBrk="0" fontAlgn="base" hangingPunct="0">
              <a:spcBef>
                <a:spcPct val="20000"/>
              </a:spcBef>
              <a:spcAft>
                <a:spcPct val="0"/>
              </a:spcAft>
              <a:buFont typeface="Arial" charset="0"/>
              <a:buChar char="»"/>
              <a:defRPr sz="2000">
                <a:solidFill>
                  <a:schemeClr val="tx1"/>
                </a:solidFill>
                <a:latin typeface="Arial" charset="0"/>
                <a:cs typeface="Arial" charset="0"/>
              </a:defRPr>
            </a:lvl6pPr>
            <a:lvl7pPr marL="3086100" indent="-342900" eaLnBrk="0" fontAlgn="base" hangingPunct="0">
              <a:spcBef>
                <a:spcPct val="20000"/>
              </a:spcBef>
              <a:spcAft>
                <a:spcPct val="0"/>
              </a:spcAft>
              <a:buFont typeface="Arial" charset="0"/>
              <a:buChar char="»"/>
              <a:defRPr sz="2000">
                <a:solidFill>
                  <a:schemeClr val="tx1"/>
                </a:solidFill>
                <a:latin typeface="Arial" charset="0"/>
                <a:cs typeface="Arial" charset="0"/>
              </a:defRPr>
            </a:lvl7pPr>
            <a:lvl8pPr marL="3543300" indent="-342900" eaLnBrk="0" fontAlgn="base" hangingPunct="0">
              <a:spcBef>
                <a:spcPct val="20000"/>
              </a:spcBef>
              <a:spcAft>
                <a:spcPct val="0"/>
              </a:spcAft>
              <a:buFont typeface="Arial" charset="0"/>
              <a:buChar char="»"/>
              <a:defRPr sz="2000">
                <a:solidFill>
                  <a:schemeClr val="tx1"/>
                </a:solidFill>
                <a:latin typeface="Arial" charset="0"/>
                <a:cs typeface="Arial" charset="0"/>
              </a:defRPr>
            </a:lvl8pPr>
            <a:lvl9pPr marL="4000500" indent="-342900" eaLnBrk="0" fontAlgn="base" hangingPunct="0">
              <a:spcBef>
                <a:spcPct val="20000"/>
              </a:spcBef>
              <a:spcAft>
                <a:spcPct val="0"/>
              </a:spcAft>
              <a:buFont typeface="Arial" charset="0"/>
              <a:buChar char="»"/>
              <a:defRPr sz="2000">
                <a:solidFill>
                  <a:schemeClr val="tx1"/>
                </a:solidFill>
                <a:latin typeface="Arial" charset="0"/>
                <a:cs typeface="Arial" charset="0"/>
              </a:defRPr>
            </a:lvl9pPr>
          </a:lstStyle>
          <a:p>
            <a:pPr marL="0" indent="0">
              <a:buFont typeface="Arial" charset="0"/>
              <a:buNone/>
              <a:defRPr/>
            </a:pPr>
            <a:r>
              <a:rPr lang="en-US" sz="1400" dirty="0">
                <a:ea typeface="ＭＳ Ｐゴシック" pitchFamily="-97" charset="-128"/>
              </a:rPr>
              <a:t>When the AKD drive is in Position Mode, the command source will be “Service”.  </a:t>
            </a:r>
          </a:p>
          <a:p>
            <a:pPr marL="0" indent="0">
              <a:buFont typeface="Arial" charset="0"/>
              <a:buNone/>
              <a:defRPr/>
            </a:pPr>
            <a:r>
              <a:rPr lang="en-US" sz="1400" dirty="0">
                <a:ea typeface="ＭＳ Ｐゴシック" pitchFamily="-97" charset="-128"/>
              </a:rPr>
              <a:t>When the drive is in Velocity Mode, the command source will be “Fieldbus”.</a:t>
            </a:r>
          </a:p>
          <a:p>
            <a:pPr marL="0" indent="0">
              <a:buFont typeface="Arial" charset="0"/>
              <a:buNone/>
              <a:defRPr/>
            </a:pPr>
            <a:endParaRPr lang="en-US" sz="1400" dirty="0">
              <a:ea typeface="ＭＳ Ｐゴシック" pitchFamily="-97" charset="-128"/>
            </a:endParaRPr>
          </a:p>
          <a:p>
            <a:pPr>
              <a:defRPr/>
            </a:pPr>
            <a:r>
              <a:rPr lang="en-US" sz="1400" dirty="0">
                <a:ea typeface="ＭＳ Ｐゴシック" pitchFamily="-97" charset="-128"/>
              </a:rPr>
              <a:t>Service for Position mode (Telegrams 7, 9, 352, 353, and 400)</a:t>
            </a:r>
          </a:p>
          <a:p>
            <a:pPr>
              <a:defRPr/>
            </a:pPr>
            <a:r>
              <a:rPr lang="en-US" sz="1400" dirty="0">
                <a:ea typeface="ＭＳ Ｐゴシック" pitchFamily="-97" charset="-128"/>
              </a:rPr>
              <a:t>Fieldbus for Velocity mode (Telegrams 1, 350, and 351)</a:t>
            </a:r>
          </a:p>
          <a:p>
            <a:pPr marL="0" indent="0">
              <a:buFont typeface="Arial" charset="0"/>
              <a:buNone/>
              <a:defRPr/>
            </a:pPr>
            <a:endParaRPr lang="en-US" sz="1400" dirty="0">
              <a:ea typeface="ＭＳ Ｐゴシック" pitchFamily="-97" charset="-128"/>
            </a:endParaRPr>
          </a:p>
          <a:p>
            <a:pPr marL="0" indent="0">
              <a:buFont typeface="Arial" charset="0"/>
              <a:buNone/>
              <a:defRPr/>
            </a:pPr>
            <a:r>
              <a:rPr lang="en-US" sz="1400" dirty="0">
                <a:ea typeface="ＭＳ Ｐゴシック" pitchFamily="-97" charset="-128"/>
              </a:rPr>
              <a:t>The command source is based on where the actual motion command is generated.  With the AKD in position mode and running motion tasks, the motion command is coming from the Command Generator in the drive.  The PLC sends the values for the motion task, but the incremental/instantaneous command is from the drive itself.  In velocity mode, the motion command is coming directly from the PLC.</a:t>
            </a:r>
          </a:p>
          <a:p>
            <a:pPr marL="0" indent="0">
              <a:buFont typeface="Arial" charset="0"/>
              <a:buNone/>
              <a:defRPr/>
            </a:pPr>
            <a:endParaRPr lang="en-US" sz="1400" dirty="0">
              <a:ea typeface="ＭＳ Ｐゴシック" pitchFamily="-97" charset="-128"/>
            </a:endParaRPr>
          </a:p>
          <a:p>
            <a:pPr marL="0" indent="0">
              <a:buFont typeface="Arial" charset="0"/>
              <a:buNone/>
              <a:defRPr/>
            </a:pPr>
            <a:r>
              <a:rPr lang="en-US" sz="1400" b="1" i="1" dirty="0">
                <a:solidFill>
                  <a:srgbClr val="00B050"/>
                </a:solidFill>
                <a:ea typeface="ＭＳ Ｐゴシック" pitchFamily="-97" charset="-128"/>
              </a:rPr>
              <a:t>The command source will be set automatically based on the telegram that is being used.</a:t>
            </a:r>
          </a:p>
          <a:p>
            <a:pPr marL="0" indent="0">
              <a:buFont typeface="Arial" charset="0"/>
              <a:buNone/>
              <a:defRPr/>
            </a:pPr>
            <a:endParaRPr lang="en-US" sz="1400" dirty="0">
              <a:ea typeface="ＭＳ Ｐゴシック" pitchFamily="-97" charset="-128"/>
            </a:endParaRPr>
          </a:p>
          <a:p>
            <a:pPr marL="0" indent="0">
              <a:buFont typeface="Arial" charset="0"/>
              <a:buNone/>
              <a:defRPr/>
            </a:pPr>
            <a:r>
              <a:rPr lang="en-US" sz="1400" dirty="0">
                <a:ea typeface="ＭＳ Ｐゴシック" pitchFamily="-97" charset="-128"/>
              </a:rPr>
              <a:t>The operation mode must be set either in Workbench (DRV.OPMODE) or by using the “Parameter Access” channel from the PLC (PNU 930).  The operation mode will not automatically be set based on the telegram selection.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33F6374B-CF1A-922C-EDD7-E0A25FA29EE1}"/>
              </a:ext>
            </a:extLst>
          </p:cNvPr>
          <p:cNvSpPr>
            <a:spLocks noGrp="1"/>
          </p:cNvSpPr>
          <p:nvPr>
            <p:ph type="title"/>
          </p:nvPr>
        </p:nvSpPr>
        <p:spPr>
          <a:xfrm>
            <a:off x="433388" y="71438"/>
            <a:ext cx="8229600" cy="914400"/>
          </a:xfrm>
          <a:ln/>
        </p:spPr>
        <p:txBody>
          <a:bodyPr/>
          <a:lstStyle/>
          <a:p>
            <a:r>
              <a:rPr lang="en-US" altLang="en-US"/>
              <a:t>Telegrams</a:t>
            </a:r>
          </a:p>
        </p:txBody>
      </p:sp>
      <p:sp>
        <p:nvSpPr>
          <p:cNvPr id="10243" name="Text Box 3">
            <a:extLst>
              <a:ext uri="{FF2B5EF4-FFF2-40B4-BE49-F238E27FC236}">
                <a16:creationId xmlns:a16="http://schemas.microsoft.com/office/drawing/2014/main" id="{13E1A50B-7359-98DF-774B-85F59D60705F}"/>
              </a:ext>
            </a:extLst>
          </p:cNvPr>
          <p:cNvSpPr txBox="1">
            <a:spLocks noChangeArrowheads="1"/>
          </p:cNvSpPr>
          <p:nvPr/>
        </p:nvSpPr>
        <p:spPr bwMode="auto">
          <a:xfrm>
            <a:off x="381000" y="1250950"/>
            <a:ext cx="8305800" cy="4967288"/>
          </a:xfrm>
          <a:prstGeom prst="rect">
            <a:avLst/>
          </a:prstGeom>
          <a:noFill/>
          <a:ln>
            <a:noFill/>
          </a:ln>
          <a:effectLst/>
        </p:spPr>
        <p:txBody>
          <a:bodyPr>
            <a:spAutoFit/>
          </a:bodyPr>
          <a:lstStyle>
            <a:lvl1pPr eaLnBrk="0" hangingPunct="0">
              <a:spcBef>
                <a:spcPct val="20000"/>
              </a:spcBef>
              <a:buFont typeface="Arial" charset="0"/>
              <a:buChar char="•"/>
              <a:defRPr sz="2400">
                <a:solidFill>
                  <a:srgbClr val="002060"/>
                </a:solidFill>
                <a:latin typeface="Arial" charset="0"/>
                <a:cs typeface="Arial" charset="0"/>
              </a:defRPr>
            </a:lvl1pPr>
            <a:lvl2pPr marL="800100" indent="-342900" eaLnBrk="0" hangingPunct="0">
              <a:spcBef>
                <a:spcPct val="20000"/>
              </a:spcBef>
              <a:buFont typeface="Arial" charset="0"/>
              <a:buChar char="–"/>
              <a:defRPr sz="2000">
                <a:solidFill>
                  <a:schemeClr val="tx1"/>
                </a:solidFill>
                <a:latin typeface="Arial" charset="0"/>
                <a:cs typeface="Arial" charset="0"/>
              </a:defRPr>
            </a:lvl2pPr>
            <a:lvl3pPr marL="1257300" indent="-342900" eaLnBrk="0" hangingPunct="0">
              <a:spcBef>
                <a:spcPct val="20000"/>
              </a:spcBef>
              <a:buFont typeface="Arial" charset="0"/>
              <a:buChar char="•"/>
              <a:defRPr sz="2000">
                <a:solidFill>
                  <a:schemeClr val="tx1"/>
                </a:solidFill>
                <a:latin typeface="Arial" charset="0"/>
                <a:cs typeface="Arial" charset="0"/>
              </a:defRPr>
            </a:lvl3pPr>
            <a:lvl4pPr marL="1714500" indent="-342900" eaLnBrk="0" hangingPunct="0">
              <a:spcBef>
                <a:spcPct val="20000"/>
              </a:spcBef>
              <a:buFont typeface="Arial" charset="0"/>
              <a:buChar char="–"/>
              <a:defRPr sz="2000">
                <a:solidFill>
                  <a:schemeClr val="tx1"/>
                </a:solidFill>
                <a:latin typeface="Arial" charset="0"/>
                <a:cs typeface="Arial" charset="0"/>
              </a:defRPr>
            </a:lvl4pPr>
            <a:lvl5pPr marL="2171700" indent="-342900" eaLnBrk="0" hangingPunct="0">
              <a:spcBef>
                <a:spcPct val="20000"/>
              </a:spcBef>
              <a:buFont typeface="Arial" charset="0"/>
              <a:buChar char="»"/>
              <a:defRPr sz="2000">
                <a:solidFill>
                  <a:schemeClr val="tx1"/>
                </a:solidFill>
                <a:latin typeface="Arial" charset="0"/>
                <a:cs typeface="Arial" charset="0"/>
              </a:defRPr>
            </a:lvl5pPr>
            <a:lvl6pPr marL="2628900" indent="-342900" eaLnBrk="0" fontAlgn="base" hangingPunct="0">
              <a:spcBef>
                <a:spcPct val="20000"/>
              </a:spcBef>
              <a:spcAft>
                <a:spcPct val="0"/>
              </a:spcAft>
              <a:buFont typeface="Arial" charset="0"/>
              <a:buChar char="»"/>
              <a:defRPr sz="2000">
                <a:solidFill>
                  <a:schemeClr val="tx1"/>
                </a:solidFill>
                <a:latin typeface="Arial" charset="0"/>
                <a:cs typeface="Arial" charset="0"/>
              </a:defRPr>
            </a:lvl6pPr>
            <a:lvl7pPr marL="3086100" indent="-342900" eaLnBrk="0" fontAlgn="base" hangingPunct="0">
              <a:spcBef>
                <a:spcPct val="20000"/>
              </a:spcBef>
              <a:spcAft>
                <a:spcPct val="0"/>
              </a:spcAft>
              <a:buFont typeface="Arial" charset="0"/>
              <a:buChar char="»"/>
              <a:defRPr sz="2000">
                <a:solidFill>
                  <a:schemeClr val="tx1"/>
                </a:solidFill>
                <a:latin typeface="Arial" charset="0"/>
                <a:cs typeface="Arial" charset="0"/>
              </a:defRPr>
            </a:lvl7pPr>
            <a:lvl8pPr marL="3543300" indent="-342900" eaLnBrk="0" fontAlgn="base" hangingPunct="0">
              <a:spcBef>
                <a:spcPct val="20000"/>
              </a:spcBef>
              <a:spcAft>
                <a:spcPct val="0"/>
              </a:spcAft>
              <a:buFont typeface="Arial" charset="0"/>
              <a:buChar char="»"/>
              <a:defRPr sz="2000">
                <a:solidFill>
                  <a:schemeClr val="tx1"/>
                </a:solidFill>
                <a:latin typeface="Arial" charset="0"/>
                <a:cs typeface="Arial" charset="0"/>
              </a:defRPr>
            </a:lvl8pPr>
            <a:lvl9pPr marL="4000500" indent="-342900" eaLnBrk="0" fontAlgn="base" hangingPunct="0">
              <a:spcBef>
                <a:spcPct val="20000"/>
              </a:spcBef>
              <a:spcAft>
                <a:spcPct val="0"/>
              </a:spcAft>
              <a:buFont typeface="Arial" charset="0"/>
              <a:buChar char="»"/>
              <a:defRPr sz="2000">
                <a:solidFill>
                  <a:schemeClr val="tx1"/>
                </a:solidFill>
                <a:latin typeface="Arial" charset="0"/>
                <a:cs typeface="Arial" charset="0"/>
              </a:defRPr>
            </a:lvl9pPr>
          </a:lstStyle>
          <a:p>
            <a:pPr>
              <a:buFont typeface="Arial" charset="0"/>
              <a:buNone/>
              <a:defRPr/>
            </a:pPr>
            <a:r>
              <a:rPr lang="en-US" altLang="en-US" sz="1200" dirty="0">
                <a:ea typeface="ＭＳ Ｐゴシック" pitchFamily="-97" charset="-128"/>
              </a:rPr>
              <a:t>The Profinet RT communication protocol uses a telegram consisting of up to 12 words (16 bits each) for command setpoints and 12 words (16 bits each) for status.</a:t>
            </a:r>
          </a:p>
          <a:p>
            <a:pPr>
              <a:buFont typeface="Arial" charset="0"/>
              <a:buNone/>
              <a:defRPr/>
            </a:pPr>
            <a:endParaRPr lang="en-US" altLang="en-US" sz="1200" dirty="0">
              <a:ea typeface="ＭＳ Ｐゴシック" pitchFamily="-97" charset="-128"/>
            </a:endParaRPr>
          </a:p>
          <a:p>
            <a:pPr>
              <a:buFont typeface="Arial" charset="0"/>
              <a:buNone/>
              <a:defRPr/>
            </a:pPr>
            <a:r>
              <a:rPr lang="en-US" altLang="en-US" sz="1200" dirty="0">
                <a:ea typeface="ＭＳ Ｐゴシック" pitchFamily="-97" charset="-128"/>
              </a:rPr>
              <a:t>Velocity Mode:</a:t>
            </a:r>
          </a:p>
          <a:p>
            <a:pPr marL="171450" indent="-171450">
              <a:defRPr/>
            </a:pPr>
            <a:r>
              <a:rPr lang="en-US" altLang="en-US" sz="1200" dirty="0">
                <a:ea typeface="ＭＳ Ｐゴシック" pitchFamily="-97" charset="-128"/>
              </a:rPr>
              <a:t>Standard Telegram 1</a:t>
            </a:r>
          </a:p>
          <a:p>
            <a:pPr marL="171450" indent="-171450">
              <a:defRPr/>
            </a:pPr>
            <a:r>
              <a:rPr lang="en-US" altLang="en-US" sz="1200" dirty="0">
                <a:ea typeface="ＭＳ Ｐゴシック" pitchFamily="-97" charset="-128"/>
              </a:rPr>
              <a:t>Manufacturer Specific Telegrams 350 and 351</a:t>
            </a:r>
          </a:p>
          <a:p>
            <a:pPr>
              <a:buFont typeface="Arial" charset="0"/>
              <a:buNone/>
              <a:defRPr/>
            </a:pPr>
            <a:endParaRPr lang="en-US" altLang="en-US" sz="1200" dirty="0">
              <a:ea typeface="ＭＳ Ｐゴシック" pitchFamily="-97" charset="-128"/>
            </a:endParaRPr>
          </a:p>
          <a:p>
            <a:pPr>
              <a:buFont typeface="Arial" charset="0"/>
              <a:buNone/>
              <a:defRPr/>
            </a:pPr>
            <a:r>
              <a:rPr lang="en-US" altLang="en-US" sz="1200" dirty="0">
                <a:ea typeface="ＭＳ Ｐゴシック" pitchFamily="-97" charset="-128"/>
              </a:rPr>
              <a:t>Position Mode:</a:t>
            </a:r>
          </a:p>
          <a:p>
            <a:pPr marL="171450" indent="-171450">
              <a:defRPr/>
            </a:pPr>
            <a:r>
              <a:rPr lang="en-US" altLang="en-US" sz="1200" dirty="0">
                <a:ea typeface="ＭＳ Ｐゴシック" pitchFamily="-97" charset="-128"/>
              </a:rPr>
              <a:t>Standard Telegram 7 and 9 </a:t>
            </a:r>
          </a:p>
          <a:p>
            <a:pPr marL="171450" indent="-171450">
              <a:defRPr/>
            </a:pPr>
            <a:r>
              <a:rPr lang="en-US" altLang="en-US" sz="1200" dirty="0">
                <a:ea typeface="ＭＳ Ｐゴシック" pitchFamily="-97" charset="-128"/>
              </a:rPr>
              <a:t>Manufacturer Specific Telegrams 352 and 353</a:t>
            </a:r>
          </a:p>
          <a:p>
            <a:pPr marL="171450" indent="-171450">
              <a:defRPr/>
            </a:pPr>
            <a:r>
              <a:rPr lang="en-US" altLang="en-US" sz="1200" dirty="0">
                <a:ea typeface="ＭＳ Ｐゴシック" pitchFamily="-97" charset="-128"/>
              </a:rPr>
              <a:t>Free-mappable Telegram 400</a:t>
            </a:r>
          </a:p>
          <a:p>
            <a:pPr>
              <a:buFont typeface="Arial" charset="0"/>
              <a:buNone/>
              <a:defRPr/>
            </a:pPr>
            <a:endParaRPr lang="en-US" altLang="en-US" sz="1200" dirty="0">
              <a:ea typeface="ＭＳ Ｐゴシック" pitchFamily="-97" charset="-128"/>
            </a:endParaRPr>
          </a:p>
          <a:p>
            <a:pPr>
              <a:buFont typeface="Arial" charset="0"/>
              <a:buNone/>
              <a:defRPr/>
            </a:pPr>
            <a:r>
              <a:rPr lang="en-US" altLang="en-US" sz="1200" dirty="0">
                <a:ea typeface="ＭＳ Ｐゴシック" pitchFamily="-97" charset="-128"/>
              </a:rPr>
              <a:t>The position commands are sent to Motion Task 0 in the AKD.</a:t>
            </a:r>
          </a:p>
          <a:p>
            <a:pPr>
              <a:buFont typeface="Arial" charset="0"/>
              <a:buNone/>
              <a:defRPr/>
            </a:pPr>
            <a:endParaRPr lang="en-US" altLang="en-US" sz="1200" dirty="0">
              <a:ea typeface="ＭＳ Ｐゴシック" pitchFamily="-97" charset="-128"/>
            </a:endParaRPr>
          </a:p>
          <a:p>
            <a:pPr>
              <a:buFont typeface="Arial" charset="0"/>
              <a:buNone/>
              <a:defRPr/>
            </a:pPr>
            <a:r>
              <a:rPr lang="en-US" altLang="en-US" sz="1200" dirty="0">
                <a:ea typeface="ＭＳ Ｐゴシック" pitchFamily="-97" charset="-128"/>
              </a:rPr>
              <a:t>The telegram is specified in the PLC hardware configuration.  When communication is established between the PLC and the AKD drive, the PLC sets the telegram number in the AKD.  You can read the telegram number that has been configured by the PLC in FBUS.PARAM01.  Even though this is not a read-only parameter, setting the value of this parameter will not configure the telegram number.  It should be treated as read-only.</a:t>
            </a:r>
          </a:p>
          <a:p>
            <a:pPr>
              <a:buFont typeface="Arial" charset="0"/>
              <a:buNone/>
              <a:defRPr/>
            </a:pPr>
            <a:endParaRPr lang="en-US" altLang="en-US" sz="1200" dirty="0">
              <a:ea typeface="ＭＳ Ｐゴシック" pitchFamily="-97" charset="-128"/>
            </a:endParaRPr>
          </a:p>
          <a:p>
            <a:pPr>
              <a:buFont typeface="Arial" charset="0"/>
              <a:buNone/>
              <a:defRPr/>
            </a:pPr>
            <a:r>
              <a:rPr lang="en-US" altLang="en-US" sz="1200" dirty="0">
                <a:ea typeface="ＭＳ Ｐゴシック" pitchFamily="-97" charset="-128"/>
              </a:rPr>
              <a:t>The telegram number can be changed by the PLC program using PNU 922 (in the Parameter Access channel).</a:t>
            </a:r>
          </a:p>
          <a:p>
            <a:pPr>
              <a:buFont typeface="Arial" charset="0"/>
              <a:buNone/>
              <a:defRPr/>
            </a:pPr>
            <a:endParaRPr lang="en-US" altLang="en-US" sz="1200" dirty="0">
              <a:ea typeface="ＭＳ Ｐゴシック" pitchFamily="-97" charset="-128"/>
            </a:endParaRPr>
          </a:p>
          <a:p>
            <a:pPr>
              <a:buFont typeface="Arial" charset="0"/>
              <a:buNone/>
              <a:defRPr/>
            </a:pPr>
            <a:r>
              <a:rPr lang="en-US" altLang="en-US" sz="1200" dirty="0">
                <a:ea typeface="ＭＳ Ｐゴシック" pitchFamily="-97" charset="-128"/>
              </a:rPr>
              <a:t>Each telegram contains the Control Word and the Status Word.  Profinet uses a State Machine as described in the manual.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EA5E6A5D-C8CD-2208-FA40-BB3B933C142C}"/>
              </a:ext>
            </a:extLst>
          </p:cNvPr>
          <p:cNvSpPr>
            <a:spLocks noGrp="1"/>
          </p:cNvSpPr>
          <p:nvPr>
            <p:ph type="title"/>
          </p:nvPr>
        </p:nvSpPr>
        <p:spPr>
          <a:xfrm>
            <a:off x="433388" y="71438"/>
            <a:ext cx="8229600" cy="914400"/>
          </a:xfrm>
          <a:ln/>
        </p:spPr>
        <p:txBody>
          <a:bodyPr/>
          <a:lstStyle/>
          <a:p>
            <a:r>
              <a:rPr lang="en-US" altLang="en-US"/>
              <a:t>Control Word (STW1)</a:t>
            </a:r>
          </a:p>
        </p:txBody>
      </p:sp>
      <p:sp>
        <p:nvSpPr>
          <p:cNvPr id="10243" name="Text Box 3">
            <a:extLst>
              <a:ext uri="{FF2B5EF4-FFF2-40B4-BE49-F238E27FC236}">
                <a16:creationId xmlns:a16="http://schemas.microsoft.com/office/drawing/2014/main" id="{B85DFC14-CE4E-F2C0-487D-97ED2C4A078A}"/>
              </a:ext>
            </a:extLst>
          </p:cNvPr>
          <p:cNvSpPr txBox="1">
            <a:spLocks noChangeArrowheads="1"/>
          </p:cNvSpPr>
          <p:nvPr/>
        </p:nvSpPr>
        <p:spPr bwMode="auto">
          <a:xfrm>
            <a:off x="381000" y="1250950"/>
            <a:ext cx="8305800" cy="2603500"/>
          </a:xfrm>
          <a:prstGeom prst="rect">
            <a:avLst/>
          </a:prstGeom>
          <a:noFill/>
          <a:ln>
            <a:noFill/>
          </a:ln>
          <a:effectLst/>
        </p:spPr>
        <p:txBody>
          <a:bodyPr>
            <a:spAutoFit/>
          </a:bodyPr>
          <a:lstStyle>
            <a:lvl1pPr eaLnBrk="0" hangingPunct="0">
              <a:spcBef>
                <a:spcPct val="20000"/>
              </a:spcBef>
              <a:buFont typeface="Arial" charset="0"/>
              <a:buChar char="•"/>
              <a:defRPr sz="2400">
                <a:solidFill>
                  <a:srgbClr val="002060"/>
                </a:solidFill>
                <a:latin typeface="Arial" charset="0"/>
                <a:cs typeface="Arial" charset="0"/>
              </a:defRPr>
            </a:lvl1pPr>
            <a:lvl2pPr marL="800100" indent="-342900" eaLnBrk="0" hangingPunct="0">
              <a:spcBef>
                <a:spcPct val="20000"/>
              </a:spcBef>
              <a:buFont typeface="Arial" charset="0"/>
              <a:buChar char="–"/>
              <a:defRPr sz="2000">
                <a:solidFill>
                  <a:schemeClr val="tx1"/>
                </a:solidFill>
                <a:latin typeface="Arial" charset="0"/>
                <a:cs typeface="Arial" charset="0"/>
              </a:defRPr>
            </a:lvl2pPr>
            <a:lvl3pPr marL="1257300" indent="-342900" eaLnBrk="0" hangingPunct="0">
              <a:spcBef>
                <a:spcPct val="20000"/>
              </a:spcBef>
              <a:buFont typeface="Arial" charset="0"/>
              <a:buChar char="•"/>
              <a:defRPr sz="2000">
                <a:solidFill>
                  <a:schemeClr val="tx1"/>
                </a:solidFill>
                <a:latin typeface="Arial" charset="0"/>
                <a:cs typeface="Arial" charset="0"/>
              </a:defRPr>
            </a:lvl3pPr>
            <a:lvl4pPr marL="1714500" indent="-342900" eaLnBrk="0" hangingPunct="0">
              <a:spcBef>
                <a:spcPct val="20000"/>
              </a:spcBef>
              <a:buFont typeface="Arial" charset="0"/>
              <a:buChar char="–"/>
              <a:defRPr sz="2000">
                <a:solidFill>
                  <a:schemeClr val="tx1"/>
                </a:solidFill>
                <a:latin typeface="Arial" charset="0"/>
                <a:cs typeface="Arial" charset="0"/>
              </a:defRPr>
            </a:lvl4pPr>
            <a:lvl5pPr marL="2171700" indent="-342900" eaLnBrk="0" hangingPunct="0">
              <a:spcBef>
                <a:spcPct val="20000"/>
              </a:spcBef>
              <a:buFont typeface="Arial" charset="0"/>
              <a:buChar char="»"/>
              <a:defRPr sz="2000">
                <a:solidFill>
                  <a:schemeClr val="tx1"/>
                </a:solidFill>
                <a:latin typeface="Arial" charset="0"/>
                <a:cs typeface="Arial" charset="0"/>
              </a:defRPr>
            </a:lvl5pPr>
            <a:lvl6pPr marL="2628900" indent="-342900" eaLnBrk="0" fontAlgn="base" hangingPunct="0">
              <a:spcBef>
                <a:spcPct val="20000"/>
              </a:spcBef>
              <a:spcAft>
                <a:spcPct val="0"/>
              </a:spcAft>
              <a:buFont typeface="Arial" charset="0"/>
              <a:buChar char="»"/>
              <a:defRPr sz="2000">
                <a:solidFill>
                  <a:schemeClr val="tx1"/>
                </a:solidFill>
                <a:latin typeface="Arial" charset="0"/>
                <a:cs typeface="Arial" charset="0"/>
              </a:defRPr>
            </a:lvl6pPr>
            <a:lvl7pPr marL="3086100" indent="-342900" eaLnBrk="0" fontAlgn="base" hangingPunct="0">
              <a:spcBef>
                <a:spcPct val="20000"/>
              </a:spcBef>
              <a:spcAft>
                <a:spcPct val="0"/>
              </a:spcAft>
              <a:buFont typeface="Arial" charset="0"/>
              <a:buChar char="»"/>
              <a:defRPr sz="2000">
                <a:solidFill>
                  <a:schemeClr val="tx1"/>
                </a:solidFill>
                <a:latin typeface="Arial" charset="0"/>
                <a:cs typeface="Arial" charset="0"/>
              </a:defRPr>
            </a:lvl7pPr>
            <a:lvl8pPr marL="3543300" indent="-342900" eaLnBrk="0" fontAlgn="base" hangingPunct="0">
              <a:spcBef>
                <a:spcPct val="20000"/>
              </a:spcBef>
              <a:spcAft>
                <a:spcPct val="0"/>
              </a:spcAft>
              <a:buFont typeface="Arial" charset="0"/>
              <a:buChar char="»"/>
              <a:defRPr sz="2000">
                <a:solidFill>
                  <a:schemeClr val="tx1"/>
                </a:solidFill>
                <a:latin typeface="Arial" charset="0"/>
                <a:cs typeface="Arial" charset="0"/>
              </a:defRPr>
            </a:lvl8pPr>
            <a:lvl9pPr marL="4000500" indent="-342900" eaLnBrk="0" fontAlgn="base" hangingPunct="0">
              <a:spcBef>
                <a:spcPct val="20000"/>
              </a:spcBef>
              <a:spcAft>
                <a:spcPct val="0"/>
              </a:spcAft>
              <a:buFont typeface="Arial" charset="0"/>
              <a:buChar char="»"/>
              <a:defRPr sz="2000">
                <a:solidFill>
                  <a:schemeClr val="tx1"/>
                </a:solidFill>
                <a:latin typeface="Arial" charset="0"/>
                <a:cs typeface="Arial" charset="0"/>
              </a:defRPr>
            </a:lvl9pPr>
          </a:lstStyle>
          <a:p>
            <a:pPr>
              <a:buFont typeface="Arial" charset="0"/>
              <a:buNone/>
              <a:defRPr/>
            </a:pPr>
            <a:r>
              <a:rPr lang="en-US" altLang="en-US" sz="1200" dirty="0">
                <a:ea typeface="ＭＳ Ｐゴシック" pitchFamily="-97" charset="-128"/>
              </a:rPr>
              <a:t>As a quick start, the bits of the Control Word should be used in the following sequence for enabling the drive and starting motion.  As each bit is turned on or off, the other bits must be maintained in their current state.</a:t>
            </a:r>
          </a:p>
          <a:p>
            <a:pPr>
              <a:buFont typeface="Arial" charset="0"/>
              <a:buNone/>
              <a:defRPr/>
            </a:pPr>
            <a:endParaRPr lang="en-US" altLang="en-US" sz="1200" dirty="0">
              <a:ea typeface="ＭＳ Ｐゴシック" pitchFamily="-97" charset="-128"/>
            </a:endParaRPr>
          </a:p>
          <a:p>
            <a:pPr>
              <a:buFont typeface="Arial" charset="0"/>
              <a:buNone/>
              <a:defRPr/>
            </a:pPr>
            <a:r>
              <a:rPr lang="en-US" altLang="en-US" sz="1200" dirty="0">
                <a:ea typeface="ＭＳ Ｐゴシック" pitchFamily="-97" charset="-128"/>
              </a:rPr>
              <a:t>Turn on bit 10 (allow PLC control), then turn on bit 1(coast stop function), then turn on bits 2, 4, and 5 (stop and pause functions) in any order, then turn on bit 0 (ready for enable), then turn on bit 3 (enable), then use either bit 6, 8, 9, or 11 (depending on the desired function) to start motion.</a:t>
            </a:r>
          </a:p>
          <a:p>
            <a:pPr>
              <a:buFont typeface="Arial" charset="0"/>
              <a:buNone/>
              <a:defRPr/>
            </a:pPr>
            <a:endParaRPr lang="en-US" altLang="en-US" sz="1200" dirty="0">
              <a:ea typeface="ＭＳ Ｐゴシック" pitchFamily="-97" charset="-128"/>
            </a:endParaRPr>
          </a:p>
          <a:p>
            <a:pPr>
              <a:buFont typeface="Arial" charset="0"/>
              <a:buNone/>
              <a:defRPr/>
            </a:pPr>
            <a:r>
              <a:rPr lang="en-US" altLang="en-US" sz="1200" dirty="0">
                <a:ea typeface="ＭＳ Ｐゴシック" pitchFamily="-97" charset="-128"/>
              </a:rPr>
              <a:t>Sequence to enable:</a:t>
            </a:r>
          </a:p>
          <a:p>
            <a:pPr marL="228600" indent="-228600">
              <a:buFont typeface="Arial" charset="0"/>
              <a:buAutoNum type="arabicPeriod"/>
              <a:defRPr/>
            </a:pPr>
            <a:r>
              <a:rPr lang="en-US" altLang="en-US" sz="1200" dirty="0">
                <a:ea typeface="ＭＳ Ｐゴシック" pitchFamily="-97" charset="-128"/>
              </a:rPr>
              <a:t>Turn on bit 10</a:t>
            </a:r>
          </a:p>
          <a:p>
            <a:pPr marL="228600" indent="-228600">
              <a:buFont typeface="Arial" charset="0"/>
              <a:buAutoNum type="arabicPeriod"/>
              <a:defRPr/>
            </a:pPr>
            <a:r>
              <a:rPr lang="en-US" altLang="en-US" sz="1200" dirty="0">
                <a:ea typeface="ＭＳ Ｐゴシック" pitchFamily="-97" charset="-128"/>
              </a:rPr>
              <a:t>Turn on bits 1 and 2 in any order (both control the SW disable as a stop function)</a:t>
            </a:r>
          </a:p>
          <a:p>
            <a:pPr marL="228600" indent="-228600">
              <a:buFont typeface="Arial" charset="0"/>
              <a:buAutoNum type="arabicPeriod"/>
              <a:defRPr/>
            </a:pPr>
            <a:r>
              <a:rPr lang="en-US" altLang="en-US" sz="1200" dirty="0">
                <a:ea typeface="ＭＳ Ｐゴシック" pitchFamily="-97" charset="-128"/>
              </a:rPr>
              <a:t>Turn on bits 4 and 5 in any order (stop and pause of motion task in position mode; controls acc/dec in velocity mode)</a:t>
            </a:r>
          </a:p>
          <a:p>
            <a:pPr marL="228600" indent="-228600">
              <a:buFont typeface="Arial" charset="0"/>
              <a:buAutoNum type="arabicPeriod"/>
              <a:defRPr/>
            </a:pPr>
            <a:r>
              <a:rPr lang="en-US" altLang="en-US" sz="1200" dirty="0">
                <a:ea typeface="ＭＳ Ｐゴシック" pitchFamily="-97" charset="-128"/>
              </a:rPr>
              <a:t>Turn on bits 0 and 3 in any order (bit 0 is enable/disable; bit 3 is enable and allow motion commands / disable)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FC5721CE-1E59-BCB2-637D-9791814ECB7F}"/>
              </a:ext>
            </a:extLst>
          </p:cNvPr>
          <p:cNvSpPr>
            <a:spLocks noGrp="1"/>
          </p:cNvSpPr>
          <p:nvPr>
            <p:ph type="title"/>
          </p:nvPr>
        </p:nvSpPr>
        <p:spPr>
          <a:xfrm>
            <a:off x="433388" y="71438"/>
            <a:ext cx="8229600" cy="914400"/>
          </a:xfrm>
          <a:ln/>
        </p:spPr>
        <p:txBody>
          <a:bodyPr/>
          <a:lstStyle/>
          <a:p>
            <a:r>
              <a:rPr lang="en-US" altLang="en-US"/>
              <a:t>Free Mapping a Telegram</a:t>
            </a:r>
          </a:p>
        </p:txBody>
      </p:sp>
      <p:sp>
        <p:nvSpPr>
          <p:cNvPr id="13315" name="Text Box 3">
            <a:extLst>
              <a:ext uri="{FF2B5EF4-FFF2-40B4-BE49-F238E27FC236}">
                <a16:creationId xmlns:a16="http://schemas.microsoft.com/office/drawing/2014/main" id="{E702B487-E141-FA21-B512-E905D09B3925}"/>
              </a:ext>
            </a:extLst>
          </p:cNvPr>
          <p:cNvSpPr txBox="1">
            <a:spLocks noChangeArrowheads="1"/>
          </p:cNvSpPr>
          <p:nvPr/>
        </p:nvSpPr>
        <p:spPr bwMode="auto">
          <a:xfrm>
            <a:off x="152400" y="1066800"/>
            <a:ext cx="8839200" cy="552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2400">
                <a:solidFill>
                  <a:srgbClr val="002060"/>
                </a:solidFill>
                <a:latin typeface="Arial" panose="020B0604020202020204" pitchFamily="34" charset="0"/>
                <a:cs typeface="Arial" panose="020B0604020202020204" pitchFamily="34" charset="0"/>
              </a:defRPr>
            </a:lvl1pPr>
            <a:lvl2pPr marL="800100" indent="-3429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2pPr>
            <a:lvl3pPr marL="1257300" indent="-3429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714500" indent="-3429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171700" indent="-3429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628900" indent="-3429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3086100" indent="-3429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543300" indent="-3429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4000500" indent="-3429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buFont typeface="Arial" panose="020B0604020202020204" pitchFamily="34" charset="0"/>
              <a:buNone/>
            </a:pPr>
            <a:r>
              <a:rPr lang="en-US" altLang="en-US" sz="1200"/>
              <a:t>Use Telegram 400 for free mapping.  The manual says to use Telegram 0, but 400 is better.  TG400 is similar to TG0, but it defines the data size more appropriately. TG400 has available 12 words (16 bits each) for commands and 12 words (16 bits each) for status.</a:t>
            </a:r>
          </a:p>
          <a:p>
            <a:pPr>
              <a:buFont typeface="Arial" panose="020B0604020202020204" pitchFamily="34" charset="0"/>
              <a:buNone/>
            </a:pPr>
            <a:r>
              <a:rPr lang="en-US" altLang="en-US" sz="1200"/>
              <a:t>The telegram is mapped using PNU 915 for the command words and PNU 916 for the status words.  Each subindex of these PNU’s correspond to the order of the data in the telegram.  The value that is used to map specific data to each word is called a signal number.  The available signal numbers are listed in the manual.  You can free-map a telegram with any data that has a Signal number.  </a:t>
            </a:r>
          </a:p>
          <a:p>
            <a:pPr>
              <a:buFont typeface="Arial" panose="020B0604020202020204" pitchFamily="34" charset="0"/>
              <a:buNone/>
            </a:pPr>
            <a:endParaRPr lang="en-US" altLang="en-US" sz="1200"/>
          </a:p>
          <a:p>
            <a:pPr>
              <a:buFont typeface="Arial" panose="020B0604020202020204" pitchFamily="34" charset="0"/>
              <a:buNone/>
            </a:pPr>
            <a:r>
              <a:rPr lang="en-US" altLang="en-US" sz="1000"/>
              <a:t>Default mapping for Telegram 400:</a:t>
            </a:r>
          </a:p>
          <a:p>
            <a:pPr>
              <a:buFont typeface="Arial" panose="020B0604020202020204" pitchFamily="34" charset="0"/>
              <a:buNone/>
            </a:pPr>
            <a:r>
              <a:rPr lang="en-US" altLang="en-US" sz="1000"/>
              <a:t>PNU 915 for the commands and setpoints:</a:t>
            </a:r>
          </a:p>
          <a:p>
            <a:pPr>
              <a:buFont typeface="Arial" panose="020B0604020202020204" pitchFamily="34" charset="0"/>
              <a:buNone/>
            </a:pPr>
            <a:r>
              <a:rPr lang="en-US" altLang="en-US" sz="1000"/>
              <a:t>For Word 1, Write PNU 915 subindex 0 = 1 (for STW1)</a:t>
            </a:r>
          </a:p>
          <a:p>
            <a:pPr>
              <a:buFont typeface="Arial" panose="020B0604020202020204" pitchFamily="34" charset="0"/>
              <a:buNone/>
            </a:pPr>
            <a:r>
              <a:rPr lang="en-US" altLang="en-US" sz="1000"/>
              <a:t>For Word 2, Write PNU 915 subindex 1 = 32 (for SATSANW)</a:t>
            </a:r>
          </a:p>
          <a:p>
            <a:pPr>
              <a:buFont typeface="Arial" panose="020B0604020202020204" pitchFamily="34" charset="0"/>
              <a:buNone/>
            </a:pPr>
            <a:r>
              <a:rPr lang="en-US" altLang="en-US" sz="1000"/>
              <a:t>For Word 3, Write PNU 915 subindex 2 = 3 (for STW2)</a:t>
            </a:r>
          </a:p>
          <a:p>
            <a:pPr>
              <a:buFont typeface="Arial" panose="020B0604020202020204" pitchFamily="34" charset="0"/>
              <a:buNone/>
            </a:pPr>
            <a:r>
              <a:rPr lang="en-US" altLang="en-US" sz="1000"/>
              <a:t>For Word 4, Write PNU 915 subindex 3 = 34 (for MDI_TARPOS) </a:t>
            </a:r>
          </a:p>
          <a:p>
            <a:pPr>
              <a:buFont typeface="Arial" panose="020B0604020202020204" pitchFamily="34" charset="0"/>
              <a:buNone/>
            </a:pPr>
            <a:r>
              <a:rPr lang="en-US" altLang="en-US" sz="1000"/>
              <a:t>For Word 5, (this will automatically be the lower 16 bits of MDI_TARPOS)</a:t>
            </a:r>
          </a:p>
          <a:p>
            <a:pPr>
              <a:buFont typeface="Arial" panose="020B0604020202020204" pitchFamily="34" charset="0"/>
              <a:buNone/>
            </a:pPr>
            <a:r>
              <a:rPr lang="en-US" altLang="en-US" sz="1000"/>
              <a:t>For Word 6, Write PNU 915 subindex 4 = (for MDI_VELOCITY) </a:t>
            </a:r>
          </a:p>
          <a:p>
            <a:pPr>
              <a:buFont typeface="Arial" panose="020B0604020202020204" pitchFamily="34" charset="0"/>
              <a:buNone/>
            </a:pPr>
            <a:r>
              <a:rPr lang="en-US" altLang="en-US" sz="1000"/>
              <a:t>For Word 7, (this will automatically be the lower 16 bits of MDI_VELOCITY)</a:t>
            </a:r>
          </a:p>
          <a:p>
            <a:pPr>
              <a:buFont typeface="Arial" panose="020B0604020202020204" pitchFamily="34" charset="0"/>
              <a:buNone/>
            </a:pPr>
            <a:r>
              <a:rPr lang="en-US" altLang="en-US" sz="1000"/>
              <a:t>For Word 8, Write PNU 915 subindex 5 = 36 (for MDI_ACC)</a:t>
            </a:r>
          </a:p>
          <a:p>
            <a:pPr>
              <a:buFont typeface="Arial" panose="020B0604020202020204" pitchFamily="34" charset="0"/>
              <a:buNone/>
            </a:pPr>
            <a:r>
              <a:rPr lang="en-US" altLang="en-US" sz="1000"/>
              <a:t>For Word 9, Write PNU 915 subindex 6 = 37 (for MDI_DEC)</a:t>
            </a:r>
          </a:p>
          <a:p>
            <a:pPr>
              <a:buFont typeface="Arial" panose="020B0604020202020204" pitchFamily="34" charset="0"/>
              <a:buNone/>
            </a:pPr>
            <a:r>
              <a:rPr lang="en-US" altLang="en-US" sz="1000"/>
              <a:t>For Word 10, Write PNU 915 subindex 7 = 38 (for MDI_MOD)</a:t>
            </a:r>
          </a:p>
          <a:p>
            <a:pPr>
              <a:buFont typeface="Arial" panose="020B0604020202020204" pitchFamily="34" charset="0"/>
              <a:buNone/>
            </a:pPr>
            <a:r>
              <a:rPr lang="en-US" altLang="en-US" sz="1000"/>
              <a:t>Add more by writing to the next subindex.</a:t>
            </a:r>
          </a:p>
          <a:p>
            <a:pPr>
              <a:buFont typeface="Arial" panose="020B0604020202020204" pitchFamily="34" charset="0"/>
              <a:buNone/>
            </a:pPr>
            <a:endParaRPr lang="en-US" altLang="en-US" sz="1000"/>
          </a:p>
          <a:p>
            <a:pPr>
              <a:buFont typeface="Arial" panose="020B0604020202020204" pitchFamily="34" charset="0"/>
              <a:buNone/>
            </a:pPr>
            <a:r>
              <a:rPr lang="en-US" altLang="en-US" sz="1000"/>
              <a:t>PNU 916 for the status and actual values:</a:t>
            </a:r>
          </a:p>
          <a:p>
            <a:pPr>
              <a:buFont typeface="Arial" panose="020B0604020202020204" pitchFamily="34" charset="0"/>
              <a:buNone/>
            </a:pPr>
            <a:r>
              <a:rPr lang="en-US" altLang="en-US" sz="1000"/>
              <a:t>For Word 1, Write PNU 916 subindex 0 = 2 (for ZSW1)</a:t>
            </a:r>
          </a:p>
          <a:p>
            <a:pPr>
              <a:buFont typeface="Arial" panose="020B0604020202020204" pitchFamily="34" charset="0"/>
              <a:buNone/>
            </a:pPr>
            <a:r>
              <a:rPr lang="en-US" altLang="en-US" sz="1000"/>
              <a:t>For Word 2, Write PNU 916 subindex 1 = 33 (for AKTSATZ)</a:t>
            </a:r>
          </a:p>
          <a:p>
            <a:pPr>
              <a:buFont typeface="Arial" panose="020B0604020202020204" pitchFamily="34" charset="0"/>
              <a:buNone/>
            </a:pPr>
            <a:r>
              <a:rPr lang="en-US" altLang="en-US" sz="1000"/>
              <a:t>For Word 3, Write PNU 916 subindex 2 = 4 (for ZSW2)</a:t>
            </a:r>
          </a:p>
          <a:p>
            <a:pPr>
              <a:buFont typeface="Arial" panose="020B0604020202020204" pitchFamily="34" charset="0"/>
              <a:buNone/>
            </a:pPr>
            <a:r>
              <a:rPr lang="en-US" altLang="en-US" sz="1000"/>
              <a:t>For Word 4, Write PNU 916 subindex 3 = 28 (for XIST_A, PL.FB) </a:t>
            </a:r>
          </a:p>
          <a:p>
            <a:pPr>
              <a:buFont typeface="Arial" panose="020B0604020202020204" pitchFamily="34" charset="0"/>
              <a:buNone/>
            </a:pPr>
            <a:r>
              <a:rPr lang="en-US" altLang="en-US" sz="1000"/>
              <a:t>For Word 5, (this will automatically be the lower 16 bits of PL.FB)</a:t>
            </a:r>
          </a:p>
          <a:p>
            <a:pPr>
              <a:buFont typeface="Arial" panose="020B0604020202020204" pitchFamily="34" charset="0"/>
              <a:buNone/>
            </a:pPr>
            <a:r>
              <a:rPr lang="en-US" altLang="en-US" sz="1000"/>
              <a:t>Add more by writing to the next subindex.</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227A1CF0-FA6D-418F-BA6B-E23B72E94876}"/>
              </a:ext>
            </a:extLst>
          </p:cNvPr>
          <p:cNvSpPr>
            <a:spLocks noGrp="1"/>
          </p:cNvSpPr>
          <p:nvPr>
            <p:ph type="title"/>
          </p:nvPr>
        </p:nvSpPr>
        <p:spPr>
          <a:xfrm>
            <a:off x="433388" y="71438"/>
            <a:ext cx="8229600" cy="914400"/>
          </a:xfrm>
          <a:ln/>
        </p:spPr>
        <p:txBody>
          <a:bodyPr/>
          <a:lstStyle/>
          <a:p>
            <a:r>
              <a:rPr lang="en-US" altLang="en-US"/>
              <a:t>PN.DIAG</a:t>
            </a:r>
          </a:p>
        </p:txBody>
      </p:sp>
      <p:sp>
        <p:nvSpPr>
          <p:cNvPr id="14339" name="Text Box 3">
            <a:extLst>
              <a:ext uri="{FF2B5EF4-FFF2-40B4-BE49-F238E27FC236}">
                <a16:creationId xmlns:a16="http://schemas.microsoft.com/office/drawing/2014/main" id="{4B909679-9F01-E08E-717F-BAA630A12F4A}"/>
              </a:ext>
            </a:extLst>
          </p:cNvPr>
          <p:cNvSpPr txBox="1">
            <a:spLocks noChangeArrowheads="1"/>
          </p:cNvSpPr>
          <p:nvPr/>
        </p:nvSpPr>
        <p:spPr bwMode="auto">
          <a:xfrm>
            <a:off x="152400" y="1066800"/>
            <a:ext cx="8839200" cy="1274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2400">
                <a:solidFill>
                  <a:srgbClr val="002060"/>
                </a:solidFill>
                <a:latin typeface="Arial" panose="020B0604020202020204" pitchFamily="34" charset="0"/>
                <a:cs typeface="Arial" panose="020B0604020202020204" pitchFamily="34" charset="0"/>
              </a:defRPr>
            </a:lvl1pPr>
            <a:lvl2pPr marL="800100" indent="-3429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2pPr>
            <a:lvl3pPr marL="1257300" indent="-3429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714500" indent="-3429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171700" indent="-3429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628900" indent="-3429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3086100" indent="-3429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543300" indent="-3429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4000500" indent="-3429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buFont typeface="Arial" panose="020B0604020202020204" pitchFamily="34" charset="0"/>
              <a:buNone/>
            </a:pPr>
            <a:r>
              <a:rPr lang="en-US" altLang="en-US" sz="1200"/>
              <a:t>The parameter PN.DIAG will output some useful Profinet information in the Workbench Terminal screen.  It shows the last acyclic data transmission and the mapping of the current telegram.</a:t>
            </a:r>
          </a:p>
          <a:p>
            <a:pPr>
              <a:buFont typeface="Arial" panose="020B0604020202020204" pitchFamily="34" charset="0"/>
              <a:buNone/>
            </a:pPr>
            <a:endParaRPr lang="en-US" altLang="en-US" sz="1200"/>
          </a:p>
          <a:p>
            <a:pPr>
              <a:buFont typeface="Arial" panose="020B0604020202020204" pitchFamily="34" charset="0"/>
              <a:buNone/>
            </a:pPr>
            <a:r>
              <a:rPr lang="en-US" altLang="en-US" sz="1200"/>
              <a:t>Once the Telegram 400 mapping has been written, it can be checked using the parameter PN.DIAG in the Workbench Terminal screen.  The mapping data lists the signal numbers in the order of the telegram words.  Keep in mind that some data has the size Double Word, and will therefore take two consecutive words in the telegram.</a:t>
            </a:r>
          </a:p>
        </p:txBody>
      </p:sp>
      <p:pic>
        <p:nvPicPr>
          <p:cNvPr id="14340" name="Picture 2">
            <a:extLst>
              <a:ext uri="{FF2B5EF4-FFF2-40B4-BE49-F238E27FC236}">
                <a16:creationId xmlns:a16="http://schemas.microsoft.com/office/drawing/2014/main" id="{8D52C331-3A7B-228F-E019-23F592CFBD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2667000"/>
            <a:ext cx="5567363" cy="318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2127</TotalTime>
  <Words>2732</Words>
  <Application>Microsoft Office PowerPoint</Application>
  <PresentationFormat>On-screen Show (4:3)</PresentationFormat>
  <Paragraphs>445</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ＭＳ Ｐゴシック</vt:lpstr>
      <vt:lpstr>Calibri</vt:lpstr>
      <vt:lpstr>Office Theme</vt:lpstr>
      <vt:lpstr>PowerPoint Presentation</vt:lpstr>
      <vt:lpstr>Reference Sources</vt:lpstr>
      <vt:lpstr>Profinet Communication Settings</vt:lpstr>
      <vt:lpstr>Profinet Baud Rate</vt:lpstr>
      <vt:lpstr>AKD Command Source with Profinet</vt:lpstr>
      <vt:lpstr>Telegrams</vt:lpstr>
      <vt:lpstr>Control Word (STW1)</vt:lpstr>
      <vt:lpstr>Free Mapping a Telegram</vt:lpstr>
      <vt:lpstr>PN.DIAG</vt:lpstr>
      <vt:lpstr>User Units over Profinet</vt:lpstr>
      <vt:lpstr>Parameter Access Channel – Read</vt:lpstr>
      <vt:lpstr>Parameter Access Channel – Write</vt:lpstr>
      <vt:lpstr>PNU Data Size – “Format”</vt:lpstr>
      <vt:lpstr>Profinet Commands in Workbench</vt:lpstr>
      <vt:lpstr>Wireshark Filter for Profinet</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Kollmorgen INDUSTRIAL AUTOMATION OVERVIEW </dc:title>
  <dc:creator>Ryan Mannion</dc:creator>
  <cp:lastModifiedBy>Coleman, Jim</cp:lastModifiedBy>
  <cp:revision>238</cp:revision>
  <dcterms:created xsi:type="dcterms:W3CDTF">2009-10-14T18:52:23Z</dcterms:created>
  <dcterms:modified xsi:type="dcterms:W3CDTF">2023-04-20T17:23:57Z</dcterms:modified>
</cp:coreProperties>
</file>